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378" y="-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02005" y="2344483"/>
            <a:ext cx="9089391" cy="15882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04010" y="4235196"/>
            <a:ext cx="7485382" cy="189071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4669" y="1739455"/>
            <a:ext cx="4651632" cy="499148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g object 16"/>
          <p:cNvSpPr/>
          <p:nvPr/>
        </p:nvSpPr>
        <p:spPr>
          <a:xfrm>
            <a:off x="-3" y="9"/>
            <a:ext cx="10692009" cy="3632955"/>
          </a:xfrm>
          <a:prstGeom prst="rect">
            <a:avLst/>
          </a:prstGeom>
          <a:solidFill>
            <a:srgbClr val="F9DCA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8" name="bg object 17"/>
          <p:cNvSpPr/>
          <p:nvPr/>
        </p:nvSpPr>
        <p:spPr>
          <a:xfrm>
            <a:off x="-3" y="3632959"/>
            <a:ext cx="10692009" cy="3927047"/>
          </a:xfrm>
          <a:prstGeom prst="rect">
            <a:avLst/>
          </a:prstGeom>
          <a:solidFill>
            <a:srgbClr val="F9B3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49" name="bg object 18" descr="bg object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" y="0"/>
            <a:ext cx="7126556" cy="3802925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04360" y="169294"/>
            <a:ext cx="2731137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34669" y="1739455"/>
            <a:ext cx="9624061" cy="4991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91757" y="7033448"/>
            <a:ext cx="266973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61250D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61250D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61250D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61250D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61250D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61250D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61250D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61250D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61250D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26" Type="http://schemas.openxmlformats.org/officeDocument/2006/relationships/image" Target="../media/image134.png"/><Relationship Id="rId3" Type="http://schemas.openxmlformats.org/officeDocument/2006/relationships/image" Target="../media/image111.png"/><Relationship Id="rId21" Type="http://schemas.openxmlformats.org/officeDocument/2006/relationships/image" Target="../media/image129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5" Type="http://schemas.openxmlformats.org/officeDocument/2006/relationships/image" Target="../media/image133.pn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29" Type="http://schemas.openxmlformats.org/officeDocument/2006/relationships/image" Target="../media/image1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24" Type="http://schemas.openxmlformats.org/officeDocument/2006/relationships/image" Target="../media/image132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23" Type="http://schemas.openxmlformats.org/officeDocument/2006/relationships/image" Target="../media/image131.png"/><Relationship Id="rId28" Type="http://schemas.openxmlformats.org/officeDocument/2006/relationships/image" Target="../media/image136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Relationship Id="rId27" Type="http://schemas.openxmlformats.org/officeDocument/2006/relationships/image" Target="../media/image135.png"/><Relationship Id="rId30" Type="http://schemas.openxmlformats.org/officeDocument/2006/relationships/image" Target="../media/image1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26" Type="http://schemas.openxmlformats.org/officeDocument/2006/relationships/image" Target="../media/image163.png"/><Relationship Id="rId3" Type="http://schemas.openxmlformats.org/officeDocument/2006/relationships/image" Target="../media/image140.png"/><Relationship Id="rId21" Type="http://schemas.openxmlformats.org/officeDocument/2006/relationships/image" Target="../media/image158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5" Type="http://schemas.openxmlformats.org/officeDocument/2006/relationships/image" Target="../media/image162.png"/><Relationship Id="rId2" Type="http://schemas.openxmlformats.org/officeDocument/2006/relationships/image" Target="../media/image139.png"/><Relationship Id="rId16" Type="http://schemas.openxmlformats.org/officeDocument/2006/relationships/image" Target="../media/image153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24" Type="http://schemas.openxmlformats.org/officeDocument/2006/relationships/image" Target="../media/image161.png"/><Relationship Id="rId5" Type="http://schemas.openxmlformats.org/officeDocument/2006/relationships/image" Target="../media/image142.png"/><Relationship Id="rId15" Type="http://schemas.openxmlformats.org/officeDocument/2006/relationships/image" Target="../media/image152.png"/><Relationship Id="rId23" Type="http://schemas.openxmlformats.org/officeDocument/2006/relationships/image" Target="../media/image160.png"/><Relationship Id="rId10" Type="http://schemas.openxmlformats.org/officeDocument/2006/relationships/image" Target="../media/image147.png"/><Relationship Id="rId19" Type="http://schemas.openxmlformats.org/officeDocument/2006/relationships/image" Target="../media/image156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Relationship Id="rId22" Type="http://schemas.openxmlformats.org/officeDocument/2006/relationships/image" Target="../media/image1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6.jpeg"/><Relationship Id="rId3" Type="http://schemas.openxmlformats.org/officeDocument/2006/relationships/image" Target="../media/image91.png"/><Relationship Id="rId21" Type="http://schemas.openxmlformats.org/officeDocument/2006/relationships/image" Target="../media/image109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jpeg"/><Relationship Id="rId2" Type="http://schemas.openxmlformats.org/officeDocument/2006/relationships/image" Target="../media/image90.jpeg"/><Relationship Id="rId16" Type="http://schemas.openxmlformats.org/officeDocument/2006/relationships/image" Target="../media/image104.jpe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jpe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2"/>
          <p:cNvSpPr txBox="1">
            <a:spLocks noGrp="1"/>
          </p:cNvSpPr>
          <p:nvPr>
            <p:ph type="title"/>
          </p:nvPr>
        </p:nvSpPr>
        <p:spPr>
          <a:xfrm>
            <a:off x="3734232" y="4206695"/>
            <a:ext cx="5405123" cy="2129158"/>
          </a:xfrm>
          <a:prstGeom prst="rect">
            <a:avLst/>
          </a:prstGeom>
        </p:spPr>
        <p:txBody>
          <a:bodyPr/>
          <a:lstStyle/>
          <a:p>
            <a:pPr marR="5080" indent="12700">
              <a:spcBef>
                <a:spcPts val="100"/>
              </a:spcBef>
              <a:tabLst>
                <a:tab pos="1473200" algn="l"/>
                <a:tab pos="2349500" algn="l"/>
              </a:tabLst>
              <a:defRPr sz="5600" spc="-100">
                <a:solidFill>
                  <a:srgbClr val="5F260F"/>
                </a:solidFill>
              </a:defRPr>
            </a:pPr>
            <a:r>
              <a:rPr dirty="0"/>
              <a:t>Forest</a:t>
            </a:r>
            <a:r>
              <a:rPr lang="hr-HR" dirty="0"/>
              <a:t> </a:t>
            </a:r>
            <a:r>
              <a:rPr dirty="0"/>
              <a:t>Products and</a:t>
            </a:r>
            <a:r>
              <a:rPr lang="hr-HR" dirty="0"/>
              <a:t> </a:t>
            </a:r>
            <a:r>
              <a:rPr dirty="0"/>
              <a:t>Resources</a:t>
            </a:r>
          </a:p>
          <a:p>
            <a:pPr indent="12700">
              <a:spcBef>
                <a:spcPts val="1200"/>
              </a:spcBef>
              <a:defRPr sz="1600" b="0">
                <a:solidFill>
                  <a:srgbClr val="422A23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/>
              <a:t>Knowledge</a:t>
            </a:r>
            <a:r>
              <a:rPr spc="-100" dirty="0"/>
              <a:t> </a:t>
            </a:r>
            <a:r>
              <a:rPr dirty="0"/>
              <a:t>Box</a:t>
            </a:r>
            <a:r>
              <a:rPr spc="-100" dirty="0"/>
              <a:t> IV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object 2"/>
          <p:cNvSpPr/>
          <p:nvPr/>
        </p:nvSpPr>
        <p:spPr>
          <a:xfrm>
            <a:off x="337260" y="5126456"/>
            <a:ext cx="1038111" cy="18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97" y="0"/>
                </a:moveTo>
                <a:lnTo>
                  <a:pt x="4103" y="0"/>
                </a:lnTo>
                <a:lnTo>
                  <a:pt x="2506" y="849"/>
                </a:lnTo>
                <a:lnTo>
                  <a:pt x="1202" y="3163"/>
                </a:lnTo>
                <a:lnTo>
                  <a:pt x="322" y="6597"/>
                </a:lnTo>
                <a:lnTo>
                  <a:pt x="0" y="10801"/>
                </a:lnTo>
                <a:lnTo>
                  <a:pt x="322" y="15004"/>
                </a:lnTo>
                <a:lnTo>
                  <a:pt x="1202" y="18437"/>
                </a:lnTo>
                <a:lnTo>
                  <a:pt x="2506" y="20751"/>
                </a:lnTo>
                <a:lnTo>
                  <a:pt x="4103" y="21600"/>
                </a:lnTo>
                <a:lnTo>
                  <a:pt x="17497" y="21600"/>
                </a:lnTo>
                <a:lnTo>
                  <a:pt x="19094" y="20751"/>
                </a:lnTo>
                <a:lnTo>
                  <a:pt x="20398" y="18437"/>
                </a:lnTo>
                <a:lnTo>
                  <a:pt x="21278" y="15004"/>
                </a:lnTo>
                <a:lnTo>
                  <a:pt x="21600" y="10801"/>
                </a:lnTo>
                <a:lnTo>
                  <a:pt x="21278" y="6597"/>
                </a:lnTo>
                <a:lnTo>
                  <a:pt x="20398" y="3163"/>
                </a:lnTo>
                <a:lnTo>
                  <a:pt x="19094" y="849"/>
                </a:lnTo>
                <a:lnTo>
                  <a:pt x="17497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91" name="object 2"/>
          <p:cNvSpPr/>
          <p:nvPr/>
        </p:nvSpPr>
        <p:spPr>
          <a:xfrm>
            <a:off x="382514" y="3052557"/>
            <a:ext cx="473802" cy="18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97" y="0"/>
                </a:moveTo>
                <a:lnTo>
                  <a:pt x="4103" y="0"/>
                </a:lnTo>
                <a:lnTo>
                  <a:pt x="2506" y="849"/>
                </a:lnTo>
                <a:lnTo>
                  <a:pt x="1202" y="3163"/>
                </a:lnTo>
                <a:lnTo>
                  <a:pt x="322" y="6597"/>
                </a:lnTo>
                <a:lnTo>
                  <a:pt x="0" y="10801"/>
                </a:lnTo>
                <a:lnTo>
                  <a:pt x="322" y="15004"/>
                </a:lnTo>
                <a:lnTo>
                  <a:pt x="1202" y="18437"/>
                </a:lnTo>
                <a:lnTo>
                  <a:pt x="2506" y="20751"/>
                </a:lnTo>
                <a:lnTo>
                  <a:pt x="4103" y="21600"/>
                </a:lnTo>
                <a:lnTo>
                  <a:pt x="17497" y="21600"/>
                </a:lnTo>
                <a:lnTo>
                  <a:pt x="19094" y="20751"/>
                </a:lnTo>
                <a:lnTo>
                  <a:pt x="20399" y="18437"/>
                </a:lnTo>
                <a:lnTo>
                  <a:pt x="21278" y="15004"/>
                </a:lnTo>
                <a:lnTo>
                  <a:pt x="21600" y="10801"/>
                </a:lnTo>
                <a:lnTo>
                  <a:pt x="21278" y="6597"/>
                </a:lnTo>
                <a:lnTo>
                  <a:pt x="20399" y="3163"/>
                </a:lnTo>
                <a:lnTo>
                  <a:pt x="19094" y="849"/>
                </a:lnTo>
                <a:lnTo>
                  <a:pt x="17497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92" name="object 4"/>
          <p:cNvSpPr/>
          <p:nvPr/>
        </p:nvSpPr>
        <p:spPr>
          <a:xfrm>
            <a:off x="3941295" y="6373204"/>
            <a:ext cx="1123902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70" y="0"/>
                </a:moveTo>
                <a:lnTo>
                  <a:pt x="1730" y="0"/>
                </a:lnTo>
                <a:lnTo>
                  <a:pt x="1056" y="849"/>
                </a:lnTo>
                <a:lnTo>
                  <a:pt x="507" y="3163"/>
                </a:lnTo>
                <a:lnTo>
                  <a:pt x="136" y="6597"/>
                </a:lnTo>
                <a:lnTo>
                  <a:pt x="0" y="10801"/>
                </a:lnTo>
                <a:lnTo>
                  <a:pt x="136" y="15004"/>
                </a:lnTo>
                <a:lnTo>
                  <a:pt x="507" y="18437"/>
                </a:lnTo>
                <a:lnTo>
                  <a:pt x="1056" y="20751"/>
                </a:lnTo>
                <a:lnTo>
                  <a:pt x="1730" y="21600"/>
                </a:lnTo>
                <a:lnTo>
                  <a:pt x="19870" y="21600"/>
                </a:lnTo>
                <a:lnTo>
                  <a:pt x="20544" y="20751"/>
                </a:lnTo>
                <a:lnTo>
                  <a:pt x="21093" y="18437"/>
                </a:lnTo>
                <a:lnTo>
                  <a:pt x="21464" y="15004"/>
                </a:lnTo>
                <a:lnTo>
                  <a:pt x="21600" y="10801"/>
                </a:lnTo>
                <a:lnTo>
                  <a:pt x="21464" y="6597"/>
                </a:lnTo>
                <a:lnTo>
                  <a:pt x="21093" y="3163"/>
                </a:lnTo>
                <a:lnTo>
                  <a:pt x="20544" y="849"/>
                </a:lnTo>
                <a:lnTo>
                  <a:pt x="19870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93" name="object 5"/>
          <p:cNvSpPr/>
          <p:nvPr/>
        </p:nvSpPr>
        <p:spPr>
          <a:xfrm>
            <a:off x="4437403" y="3072328"/>
            <a:ext cx="840740" cy="18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73" y="0"/>
                </a:moveTo>
                <a:lnTo>
                  <a:pt x="1428" y="0"/>
                </a:lnTo>
                <a:lnTo>
                  <a:pt x="872" y="849"/>
                </a:lnTo>
                <a:lnTo>
                  <a:pt x="418" y="3163"/>
                </a:lnTo>
                <a:lnTo>
                  <a:pt x="112" y="6597"/>
                </a:lnTo>
                <a:lnTo>
                  <a:pt x="0" y="10801"/>
                </a:lnTo>
                <a:lnTo>
                  <a:pt x="112" y="15004"/>
                </a:lnTo>
                <a:lnTo>
                  <a:pt x="418" y="18437"/>
                </a:lnTo>
                <a:lnTo>
                  <a:pt x="872" y="20751"/>
                </a:lnTo>
                <a:lnTo>
                  <a:pt x="1428" y="21600"/>
                </a:lnTo>
                <a:lnTo>
                  <a:pt x="20173" y="21600"/>
                </a:lnTo>
                <a:lnTo>
                  <a:pt x="20728" y="20751"/>
                </a:lnTo>
                <a:lnTo>
                  <a:pt x="21182" y="18437"/>
                </a:lnTo>
                <a:lnTo>
                  <a:pt x="21488" y="15004"/>
                </a:lnTo>
                <a:lnTo>
                  <a:pt x="21600" y="10801"/>
                </a:lnTo>
                <a:lnTo>
                  <a:pt x="21488" y="6597"/>
                </a:lnTo>
                <a:lnTo>
                  <a:pt x="21182" y="3163"/>
                </a:lnTo>
                <a:lnTo>
                  <a:pt x="20728" y="849"/>
                </a:lnTo>
                <a:lnTo>
                  <a:pt x="20173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94" name="object 6"/>
          <p:cNvSpPr/>
          <p:nvPr/>
        </p:nvSpPr>
        <p:spPr>
          <a:xfrm>
            <a:off x="7293595" y="3309601"/>
            <a:ext cx="626405" cy="18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97" y="0"/>
                </a:moveTo>
                <a:lnTo>
                  <a:pt x="3104" y="0"/>
                </a:lnTo>
                <a:lnTo>
                  <a:pt x="1896" y="849"/>
                </a:lnTo>
                <a:lnTo>
                  <a:pt x="909" y="3163"/>
                </a:lnTo>
                <a:lnTo>
                  <a:pt x="244" y="6597"/>
                </a:lnTo>
                <a:lnTo>
                  <a:pt x="0" y="10801"/>
                </a:lnTo>
                <a:lnTo>
                  <a:pt x="244" y="15004"/>
                </a:lnTo>
                <a:lnTo>
                  <a:pt x="909" y="18437"/>
                </a:lnTo>
                <a:lnTo>
                  <a:pt x="1896" y="20751"/>
                </a:lnTo>
                <a:lnTo>
                  <a:pt x="3104" y="21600"/>
                </a:lnTo>
                <a:lnTo>
                  <a:pt x="18497" y="21600"/>
                </a:lnTo>
                <a:lnTo>
                  <a:pt x="19705" y="20751"/>
                </a:lnTo>
                <a:lnTo>
                  <a:pt x="20691" y="18437"/>
                </a:lnTo>
                <a:lnTo>
                  <a:pt x="21356" y="15004"/>
                </a:lnTo>
                <a:lnTo>
                  <a:pt x="21600" y="10801"/>
                </a:lnTo>
                <a:lnTo>
                  <a:pt x="21356" y="6597"/>
                </a:lnTo>
                <a:lnTo>
                  <a:pt x="20691" y="3163"/>
                </a:lnTo>
                <a:lnTo>
                  <a:pt x="19705" y="849"/>
                </a:lnTo>
                <a:lnTo>
                  <a:pt x="18497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402" name="object 7"/>
          <p:cNvGrpSpPr/>
          <p:nvPr/>
        </p:nvGrpSpPr>
        <p:grpSpPr>
          <a:xfrm>
            <a:off x="7153136" y="210357"/>
            <a:ext cx="3240663" cy="1857661"/>
            <a:chOff x="0" y="0"/>
            <a:chExt cx="3240661" cy="1857660"/>
          </a:xfrm>
        </p:grpSpPr>
        <p:pic>
          <p:nvPicPr>
            <p:cNvPr id="1395" name="object 8" descr="object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6157" y="1026620"/>
              <a:ext cx="185740" cy="2519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6" name="object 9"/>
            <p:cNvSpPr/>
            <p:nvPr/>
          </p:nvSpPr>
          <p:spPr>
            <a:xfrm>
              <a:off x="1775112" y="1000738"/>
              <a:ext cx="154091" cy="257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01" y="0"/>
                  </a:moveTo>
                  <a:lnTo>
                    <a:pt x="10200" y="672"/>
                  </a:lnTo>
                  <a:lnTo>
                    <a:pt x="9858" y="1335"/>
                  </a:lnTo>
                  <a:lnTo>
                    <a:pt x="8879" y="3032"/>
                  </a:lnTo>
                  <a:lnTo>
                    <a:pt x="8769" y="3641"/>
                  </a:lnTo>
                  <a:lnTo>
                    <a:pt x="8541" y="4017"/>
                  </a:lnTo>
                  <a:lnTo>
                    <a:pt x="8916" y="4325"/>
                  </a:lnTo>
                  <a:lnTo>
                    <a:pt x="8904" y="4905"/>
                  </a:lnTo>
                  <a:lnTo>
                    <a:pt x="7471" y="8265"/>
                  </a:lnTo>
                  <a:lnTo>
                    <a:pt x="4310" y="12891"/>
                  </a:lnTo>
                  <a:lnTo>
                    <a:pt x="1963" y="14930"/>
                  </a:lnTo>
                  <a:lnTo>
                    <a:pt x="1766" y="14355"/>
                  </a:lnTo>
                  <a:lnTo>
                    <a:pt x="2074" y="13288"/>
                  </a:lnTo>
                  <a:lnTo>
                    <a:pt x="2571" y="12170"/>
                  </a:lnTo>
                  <a:lnTo>
                    <a:pt x="2942" y="11445"/>
                  </a:lnTo>
                  <a:lnTo>
                    <a:pt x="2076" y="11322"/>
                  </a:lnTo>
                  <a:lnTo>
                    <a:pt x="0" y="16336"/>
                  </a:lnTo>
                  <a:lnTo>
                    <a:pt x="465" y="18388"/>
                  </a:lnTo>
                  <a:lnTo>
                    <a:pt x="3840" y="21179"/>
                  </a:lnTo>
                  <a:lnTo>
                    <a:pt x="4622" y="21449"/>
                  </a:lnTo>
                  <a:lnTo>
                    <a:pt x="4677" y="21381"/>
                  </a:lnTo>
                  <a:lnTo>
                    <a:pt x="4503" y="21209"/>
                  </a:lnTo>
                  <a:lnTo>
                    <a:pt x="4761" y="21146"/>
                  </a:lnTo>
                  <a:lnTo>
                    <a:pt x="7382" y="21214"/>
                  </a:lnTo>
                  <a:lnTo>
                    <a:pt x="10357" y="20998"/>
                  </a:lnTo>
                  <a:lnTo>
                    <a:pt x="13090" y="20968"/>
                  </a:lnTo>
                  <a:lnTo>
                    <a:pt x="14980" y="21600"/>
                  </a:lnTo>
                  <a:lnTo>
                    <a:pt x="17218" y="21094"/>
                  </a:lnTo>
                  <a:lnTo>
                    <a:pt x="18636" y="20623"/>
                  </a:lnTo>
                  <a:lnTo>
                    <a:pt x="19626" y="19901"/>
                  </a:lnTo>
                  <a:lnTo>
                    <a:pt x="20682" y="18491"/>
                  </a:lnTo>
                  <a:lnTo>
                    <a:pt x="21318" y="18647"/>
                  </a:lnTo>
                  <a:lnTo>
                    <a:pt x="21419" y="18493"/>
                  </a:lnTo>
                  <a:lnTo>
                    <a:pt x="21600" y="17653"/>
                  </a:lnTo>
                  <a:lnTo>
                    <a:pt x="21420" y="16593"/>
                  </a:lnTo>
                  <a:lnTo>
                    <a:pt x="20860" y="14627"/>
                  </a:lnTo>
                  <a:lnTo>
                    <a:pt x="20805" y="14316"/>
                  </a:lnTo>
                  <a:lnTo>
                    <a:pt x="20670" y="14027"/>
                  </a:lnTo>
                  <a:lnTo>
                    <a:pt x="20581" y="13718"/>
                  </a:lnTo>
                  <a:lnTo>
                    <a:pt x="18900" y="13793"/>
                  </a:lnTo>
                  <a:lnTo>
                    <a:pt x="17346" y="10614"/>
                  </a:lnTo>
                  <a:lnTo>
                    <a:pt x="15261" y="7503"/>
                  </a:lnTo>
                  <a:lnTo>
                    <a:pt x="13415" y="4997"/>
                  </a:lnTo>
                  <a:lnTo>
                    <a:pt x="12404" y="3562"/>
                  </a:lnTo>
                  <a:lnTo>
                    <a:pt x="11549" y="2046"/>
                  </a:lnTo>
                  <a:lnTo>
                    <a:pt x="11448" y="1033"/>
                  </a:lnTo>
                  <a:lnTo>
                    <a:pt x="11341" y="682"/>
                  </a:lnTo>
                  <a:lnTo>
                    <a:pt x="11063" y="451"/>
                  </a:lnTo>
                  <a:lnTo>
                    <a:pt x="10964" y="49"/>
                  </a:lnTo>
                  <a:lnTo>
                    <a:pt x="10501" y="0"/>
                  </a:lnTo>
                  <a:close/>
                </a:path>
              </a:pathLst>
            </a:custGeom>
            <a:solidFill>
              <a:srgbClr val="F4E99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7" name="object 10"/>
            <p:cNvSpPr/>
            <p:nvPr/>
          </p:nvSpPr>
          <p:spPr>
            <a:xfrm>
              <a:off x="1787716" y="1048693"/>
              <a:ext cx="51003" cy="13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67" y="0"/>
                  </a:moveTo>
                  <a:lnTo>
                    <a:pt x="16389" y="3762"/>
                  </a:lnTo>
                  <a:lnTo>
                    <a:pt x="7216" y="11036"/>
                  </a:lnTo>
                  <a:lnTo>
                    <a:pt x="3550" y="14701"/>
                  </a:lnTo>
                  <a:lnTo>
                    <a:pt x="2430" y="16137"/>
                  </a:lnTo>
                  <a:lnTo>
                    <a:pt x="930" y="18349"/>
                  </a:lnTo>
                  <a:lnTo>
                    <a:pt x="0" y="20461"/>
                  </a:lnTo>
                  <a:lnTo>
                    <a:pt x="592" y="21600"/>
                  </a:lnTo>
                  <a:lnTo>
                    <a:pt x="13103" y="13090"/>
                  </a:lnTo>
                  <a:lnTo>
                    <a:pt x="20980" y="2963"/>
                  </a:lnTo>
                  <a:lnTo>
                    <a:pt x="21600" y="611"/>
                  </a:lnTo>
                  <a:lnTo>
                    <a:pt x="20467" y="0"/>
                  </a:lnTo>
                  <a:close/>
                </a:path>
              </a:pathLst>
            </a:custGeom>
            <a:solidFill>
              <a:srgbClr val="F9EA6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8" name="object 11"/>
            <p:cNvSpPr/>
            <p:nvPr/>
          </p:nvSpPr>
          <p:spPr>
            <a:xfrm>
              <a:off x="1883982" y="1087492"/>
              <a:ext cx="37950" cy="7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12" y="0"/>
                  </a:moveTo>
                  <a:lnTo>
                    <a:pt x="0" y="785"/>
                  </a:lnTo>
                  <a:lnTo>
                    <a:pt x="8464" y="11079"/>
                  </a:lnTo>
                  <a:lnTo>
                    <a:pt x="12127" y="16293"/>
                  </a:lnTo>
                  <a:lnTo>
                    <a:pt x="14776" y="21600"/>
                  </a:lnTo>
                  <a:lnTo>
                    <a:pt x="21600" y="21350"/>
                  </a:lnTo>
                  <a:lnTo>
                    <a:pt x="20971" y="19601"/>
                  </a:lnTo>
                  <a:lnTo>
                    <a:pt x="21549" y="16323"/>
                  </a:lnTo>
                  <a:lnTo>
                    <a:pt x="20458" y="14577"/>
                  </a:lnTo>
                  <a:lnTo>
                    <a:pt x="18636" y="13141"/>
                  </a:lnTo>
                  <a:lnTo>
                    <a:pt x="15959" y="11407"/>
                  </a:lnTo>
                  <a:lnTo>
                    <a:pt x="14394" y="9691"/>
                  </a:lnTo>
                  <a:lnTo>
                    <a:pt x="15911" y="8308"/>
                  </a:lnTo>
                  <a:lnTo>
                    <a:pt x="13198" y="5679"/>
                  </a:lnTo>
                  <a:lnTo>
                    <a:pt x="9422" y="2270"/>
                  </a:lnTo>
                  <a:lnTo>
                    <a:pt x="4912" y="0"/>
                  </a:lnTo>
                  <a:close/>
                </a:path>
              </a:pathLst>
            </a:custGeom>
            <a:solidFill>
              <a:srgbClr val="DBA6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9" name="object 12"/>
            <p:cNvSpPr/>
            <p:nvPr/>
          </p:nvSpPr>
          <p:spPr>
            <a:xfrm>
              <a:off x="1909270" y="1117463"/>
              <a:ext cx="26710" cy="57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" y="0"/>
                  </a:moveTo>
                  <a:lnTo>
                    <a:pt x="0" y="1861"/>
                  </a:lnTo>
                  <a:lnTo>
                    <a:pt x="2223" y="4170"/>
                  </a:lnTo>
                  <a:lnTo>
                    <a:pt x="6027" y="6503"/>
                  </a:lnTo>
                  <a:lnTo>
                    <a:pt x="8616" y="8436"/>
                  </a:lnTo>
                  <a:lnTo>
                    <a:pt x="10166" y="10785"/>
                  </a:lnTo>
                  <a:lnTo>
                    <a:pt x="9345" y="15196"/>
                  </a:lnTo>
                  <a:lnTo>
                    <a:pt x="10752" y="18928"/>
                  </a:lnTo>
                  <a:lnTo>
                    <a:pt x="11532" y="20212"/>
                  </a:lnTo>
                  <a:lnTo>
                    <a:pt x="11851" y="21600"/>
                  </a:lnTo>
                  <a:lnTo>
                    <a:pt x="21600" y="19168"/>
                  </a:lnTo>
                  <a:lnTo>
                    <a:pt x="18566" y="12772"/>
                  </a:lnTo>
                  <a:lnTo>
                    <a:pt x="9751" y="5389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CE8C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00" name="object 13" descr="object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5818"/>
              <a:ext cx="3240662" cy="17618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1" name="object 14" descr="object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2476" y="0"/>
              <a:ext cx="944721" cy="9828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03" name="object 15"/>
          <p:cNvSpPr txBox="1"/>
          <p:nvPr/>
        </p:nvSpPr>
        <p:spPr>
          <a:xfrm>
            <a:off x="3947960" y="5542303"/>
            <a:ext cx="2911478" cy="531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Rubber</a:t>
            </a:r>
            <a:r>
              <a:rPr spc="-20"/>
              <a:t> </a:t>
            </a:r>
            <a:r>
              <a:t>is</a:t>
            </a:r>
            <a:r>
              <a:rPr spc="-15"/>
              <a:t> </a:t>
            </a:r>
            <a:r>
              <a:t>obtained</a:t>
            </a:r>
            <a:r>
              <a:rPr spc="-15"/>
              <a:t> </a:t>
            </a:r>
            <a:r>
              <a:t>by</a:t>
            </a:r>
            <a:r>
              <a:rPr spc="-20"/>
              <a:t> </a:t>
            </a:r>
            <a:r>
              <a:t>making</a:t>
            </a:r>
            <a:r>
              <a:rPr spc="-15"/>
              <a:t> </a:t>
            </a:r>
            <a:r>
              <a:t>incisions</a:t>
            </a:r>
            <a:r>
              <a:rPr spc="-15"/>
              <a:t> </a:t>
            </a:r>
            <a:r>
              <a:rPr spc="-25"/>
              <a:t>in </a:t>
            </a:r>
            <a:r>
              <a:t>the</a:t>
            </a:r>
            <a:r>
              <a:rPr spc="-10"/>
              <a:t> </a:t>
            </a:r>
            <a:r>
              <a:t>tree</a:t>
            </a:r>
            <a:r>
              <a:rPr spc="-10"/>
              <a:t> </a:t>
            </a:r>
            <a:r>
              <a:t>bark</a:t>
            </a:r>
            <a:r>
              <a:rPr spc="-10"/>
              <a:t> </a:t>
            </a:r>
            <a:r>
              <a:t>and</a:t>
            </a:r>
            <a:r>
              <a:rPr spc="-10"/>
              <a:t> </a:t>
            </a:r>
            <a:r>
              <a:t>collecting</a:t>
            </a:r>
            <a:r>
              <a:rPr spc="-10"/>
              <a:t> </a:t>
            </a:r>
            <a:r>
              <a:t>the</a:t>
            </a:r>
            <a:r>
              <a:rPr spc="-10"/>
              <a:t> oozing </a:t>
            </a:r>
            <a:r>
              <a:t>latex,</a:t>
            </a:r>
            <a:r>
              <a:rPr spc="-15"/>
              <a:t> </a:t>
            </a:r>
            <a:r>
              <a:t>which</a:t>
            </a:r>
            <a:r>
              <a:rPr spc="-15"/>
              <a:t> </a:t>
            </a:r>
            <a:r>
              <a:t>is</a:t>
            </a:r>
            <a:r>
              <a:rPr spc="-10"/>
              <a:t> </a:t>
            </a:r>
            <a:r>
              <a:t>then</a:t>
            </a:r>
            <a:r>
              <a:rPr spc="-15"/>
              <a:t> </a:t>
            </a:r>
            <a:r>
              <a:t>processed</a:t>
            </a:r>
            <a:r>
              <a:rPr spc="-15"/>
              <a:t> </a:t>
            </a:r>
            <a:r>
              <a:t>into</a:t>
            </a:r>
            <a:r>
              <a:rPr spc="-10"/>
              <a:t> rubber.</a:t>
            </a:r>
          </a:p>
        </p:txBody>
      </p:sp>
      <p:sp>
        <p:nvSpPr>
          <p:cNvPr id="1404" name="object 16"/>
          <p:cNvSpPr txBox="1"/>
          <p:nvPr/>
        </p:nvSpPr>
        <p:spPr>
          <a:xfrm>
            <a:off x="3947960" y="6355053"/>
            <a:ext cx="2856234" cy="531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Natural</a:t>
            </a:r>
            <a:r>
              <a:rPr spc="-15"/>
              <a:t> </a:t>
            </a:r>
            <a:r>
              <a:t>rubber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used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make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variety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products,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from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vehicle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tires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medical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 industrial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products.</a:t>
            </a:r>
          </a:p>
        </p:txBody>
      </p:sp>
      <p:grpSp>
        <p:nvGrpSpPr>
          <p:cNvPr id="1416" name="object 17"/>
          <p:cNvGrpSpPr/>
          <p:nvPr/>
        </p:nvGrpSpPr>
        <p:grpSpPr>
          <a:xfrm>
            <a:off x="5454655" y="4181778"/>
            <a:ext cx="1461082" cy="1210669"/>
            <a:chOff x="0" y="0"/>
            <a:chExt cx="1461081" cy="1210668"/>
          </a:xfrm>
        </p:grpSpPr>
        <p:sp>
          <p:nvSpPr>
            <p:cNvPr id="1405" name="object 18"/>
            <p:cNvSpPr/>
            <p:nvPr/>
          </p:nvSpPr>
          <p:spPr>
            <a:xfrm>
              <a:off x="756381" y="-1"/>
              <a:ext cx="23575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06" y="0"/>
                  </a:moveTo>
                  <a:lnTo>
                    <a:pt x="13187" y="159"/>
                  </a:lnTo>
                  <a:lnTo>
                    <a:pt x="6774" y="9095"/>
                  </a:lnTo>
                  <a:lnTo>
                    <a:pt x="0" y="19005"/>
                  </a:lnTo>
                  <a:lnTo>
                    <a:pt x="7634" y="21600"/>
                  </a:lnTo>
                  <a:lnTo>
                    <a:pt x="13977" y="16413"/>
                  </a:lnTo>
                  <a:lnTo>
                    <a:pt x="21600" y="16413"/>
                  </a:lnTo>
                  <a:lnTo>
                    <a:pt x="18406" y="0"/>
                  </a:lnTo>
                  <a:close/>
                </a:path>
              </a:pathLst>
            </a:custGeom>
            <a:solidFill>
              <a:srgbClr val="85AE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06" name="object 19"/>
            <p:cNvSpPr/>
            <p:nvPr/>
          </p:nvSpPr>
          <p:spPr>
            <a:xfrm>
              <a:off x="4399" y="829183"/>
              <a:ext cx="12704" cy="4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355" y="0"/>
                  </a:lnTo>
                  <a:lnTo>
                    <a:pt x="14355" y="2162"/>
                  </a:lnTo>
                  <a:lnTo>
                    <a:pt x="7178" y="4324"/>
                  </a:lnTo>
                  <a:lnTo>
                    <a:pt x="7063" y="9349"/>
                  </a:lnTo>
                  <a:lnTo>
                    <a:pt x="6280" y="14489"/>
                  </a:lnTo>
                  <a:lnTo>
                    <a:pt x="4149" y="19224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252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07" name="object 20" descr="object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499" y="353681"/>
              <a:ext cx="1115150" cy="4353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8" name="object 21" descr="object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5201" y="820866"/>
              <a:ext cx="1334497" cy="2275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9" name="object 22" descr="object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50" y="464348"/>
              <a:ext cx="1446880" cy="5312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0" name="object 23" descr="object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5002" y="804432"/>
              <a:ext cx="245535" cy="1773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413" name="object 24"/>
            <p:cNvGrpSpPr/>
            <p:nvPr/>
          </p:nvGrpSpPr>
          <p:grpSpPr>
            <a:xfrm>
              <a:off x="996374" y="766654"/>
              <a:ext cx="206112" cy="202253"/>
              <a:chOff x="0" y="0"/>
              <a:chExt cx="206111" cy="202252"/>
            </a:xfrm>
          </p:grpSpPr>
          <p:sp>
            <p:nvSpPr>
              <p:cNvPr id="1411" name="Shape"/>
              <p:cNvSpPr/>
              <p:nvPr/>
            </p:nvSpPr>
            <p:spPr>
              <a:xfrm>
                <a:off x="0" y="7042"/>
                <a:ext cx="195597" cy="195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834" y="0"/>
                    </a:lnTo>
                    <a:lnTo>
                      <a:pt x="18866" y="292"/>
                    </a:lnTo>
                    <a:lnTo>
                      <a:pt x="16008" y="959"/>
                    </a:lnTo>
                    <a:lnTo>
                      <a:pt x="13035" y="1684"/>
                    </a:lnTo>
                    <a:lnTo>
                      <a:pt x="10959" y="2103"/>
                    </a:lnTo>
                    <a:lnTo>
                      <a:pt x="10232" y="7502"/>
                    </a:lnTo>
                    <a:lnTo>
                      <a:pt x="7142" y="12932"/>
                    </a:lnTo>
                    <a:lnTo>
                      <a:pt x="3276" y="18074"/>
                    </a:lnTo>
                    <a:lnTo>
                      <a:pt x="0" y="21490"/>
                    </a:lnTo>
                    <a:lnTo>
                      <a:pt x="1347" y="21600"/>
                    </a:lnTo>
                    <a:lnTo>
                      <a:pt x="4231" y="21221"/>
                    </a:lnTo>
                    <a:lnTo>
                      <a:pt x="7259" y="20670"/>
                    </a:lnTo>
                    <a:lnTo>
                      <a:pt x="9038" y="20261"/>
                    </a:lnTo>
                    <a:lnTo>
                      <a:pt x="9185" y="20261"/>
                    </a:lnTo>
                    <a:lnTo>
                      <a:pt x="13219" y="16064"/>
                    </a:lnTo>
                    <a:lnTo>
                      <a:pt x="16870" y="11282"/>
                    </a:lnTo>
                    <a:lnTo>
                      <a:pt x="19745" y="6039"/>
                    </a:lnTo>
                    <a:lnTo>
                      <a:pt x="21600" y="30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34A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12" name="Triangle"/>
              <p:cNvSpPr/>
              <p:nvPr/>
            </p:nvSpPr>
            <p:spPr>
              <a:xfrm>
                <a:off x="193409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4A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414" name="object 25" descr="object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7898" y="808051"/>
              <a:ext cx="233048" cy="162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5" name="object 26" descr="object 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1" y="6563"/>
              <a:ext cx="1461083" cy="12041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17" name="object 27"/>
          <p:cNvSpPr txBox="1"/>
          <p:nvPr/>
        </p:nvSpPr>
        <p:spPr>
          <a:xfrm>
            <a:off x="7294894" y="2247111"/>
            <a:ext cx="2770508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Cellulose</a:t>
            </a:r>
            <a:r>
              <a:rPr spc="-15"/>
              <a:t> </a:t>
            </a:r>
            <a:r>
              <a:t>is</a:t>
            </a:r>
            <a:r>
              <a:rPr spc="-10"/>
              <a:t> </a:t>
            </a:r>
            <a:r>
              <a:t>the</a:t>
            </a:r>
            <a:r>
              <a:rPr spc="-10"/>
              <a:t> </a:t>
            </a:r>
            <a:r>
              <a:t>main</a:t>
            </a:r>
            <a:r>
              <a:rPr spc="-15"/>
              <a:t> </a:t>
            </a:r>
            <a:r>
              <a:rPr spc="-10"/>
              <a:t>structural </a:t>
            </a:r>
            <a:r>
              <a:t>component</a:t>
            </a:r>
            <a:r>
              <a:rPr spc="-20"/>
              <a:t> </a:t>
            </a:r>
            <a:r>
              <a:t>of</a:t>
            </a:r>
            <a:r>
              <a:rPr spc="-20"/>
              <a:t> </a:t>
            </a:r>
            <a:r>
              <a:t>plant</a:t>
            </a:r>
            <a:r>
              <a:rPr spc="-20"/>
              <a:t> </a:t>
            </a:r>
            <a:r>
              <a:t>cell</a:t>
            </a:r>
            <a:r>
              <a:rPr spc="-20"/>
              <a:t> </a:t>
            </a:r>
            <a:r>
              <a:t>walls,</a:t>
            </a:r>
            <a:r>
              <a:rPr spc="-20"/>
              <a:t> </a:t>
            </a:r>
            <a:r>
              <a:rPr spc="-10"/>
              <a:t>especially </a:t>
            </a:r>
            <a:r>
              <a:t>abundant</a:t>
            </a:r>
            <a:r>
              <a:rPr spc="-10"/>
              <a:t> </a:t>
            </a:r>
            <a:r>
              <a:t>in</a:t>
            </a:r>
            <a:r>
              <a:rPr spc="-10"/>
              <a:t> </a:t>
            </a:r>
            <a:r>
              <a:t>trees,</a:t>
            </a:r>
            <a:r>
              <a:rPr spc="-5"/>
              <a:t> </a:t>
            </a:r>
            <a:r>
              <a:t>and</a:t>
            </a:r>
            <a:r>
              <a:rPr spc="-10"/>
              <a:t> </a:t>
            </a:r>
            <a:r>
              <a:t>is</a:t>
            </a:r>
            <a:r>
              <a:rPr spc="-5"/>
              <a:t> </a:t>
            </a:r>
            <a:r>
              <a:t>used</a:t>
            </a:r>
            <a:r>
              <a:rPr spc="-10"/>
              <a:t> </a:t>
            </a:r>
            <a:r>
              <a:t>as</a:t>
            </a:r>
            <a:r>
              <a:rPr spc="-10"/>
              <a:t> </a:t>
            </a:r>
            <a:r>
              <a:t>a</a:t>
            </a:r>
            <a:r>
              <a:rPr spc="-5"/>
              <a:t> </a:t>
            </a:r>
            <a:r>
              <a:rPr spc="-25"/>
              <a:t>raw </a:t>
            </a:r>
            <a:r>
              <a:t>material</a:t>
            </a:r>
            <a:r>
              <a:rPr spc="-10"/>
              <a:t> </a:t>
            </a:r>
            <a:r>
              <a:t>for</a:t>
            </a:r>
            <a:r>
              <a:rPr spc="-5"/>
              <a:t> </a:t>
            </a:r>
            <a:r>
              <a:t>industrial</a:t>
            </a:r>
            <a:r>
              <a:rPr spc="-5"/>
              <a:t> </a:t>
            </a:r>
            <a:r>
              <a:rPr spc="-10"/>
              <a:t>processing.</a:t>
            </a:r>
          </a:p>
        </p:txBody>
      </p:sp>
      <p:sp>
        <p:nvSpPr>
          <p:cNvPr id="1418" name="object 28"/>
          <p:cNvSpPr txBox="1"/>
          <p:nvPr/>
        </p:nvSpPr>
        <p:spPr>
          <a:xfrm>
            <a:off x="7294894" y="3263007"/>
            <a:ext cx="2766698" cy="1082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Viscose</a:t>
            </a:r>
            <a:r>
              <a:rPr spc="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semi-synthetic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fiber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made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from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natural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cellulose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that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processed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through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chemical processes.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It is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widely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used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textile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industry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because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it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soft,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breathable,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resembles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natural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materials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like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cotton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silk.</a:t>
            </a:r>
          </a:p>
        </p:txBody>
      </p:sp>
      <p:sp>
        <p:nvSpPr>
          <p:cNvPr id="1419" name="object 29"/>
          <p:cNvSpPr txBox="1"/>
          <p:nvPr/>
        </p:nvSpPr>
        <p:spPr>
          <a:xfrm>
            <a:off x="7294894" y="4685205"/>
            <a:ext cx="2877823" cy="1632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33655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Viscose</a:t>
            </a:r>
            <a:r>
              <a:rPr spc="-10"/>
              <a:t> </a:t>
            </a:r>
            <a:r>
              <a:t>is</a:t>
            </a:r>
            <a:r>
              <a:rPr spc="-10"/>
              <a:t> </a:t>
            </a:r>
            <a:r>
              <a:t>obtained</a:t>
            </a:r>
            <a:r>
              <a:rPr spc="-10"/>
              <a:t> </a:t>
            </a:r>
            <a:r>
              <a:t>by</a:t>
            </a:r>
            <a:r>
              <a:rPr spc="-10"/>
              <a:t> </a:t>
            </a:r>
            <a:r>
              <a:t>grinding</a:t>
            </a:r>
            <a:r>
              <a:rPr spc="-10"/>
              <a:t> </a:t>
            </a:r>
            <a:r>
              <a:t>wood</a:t>
            </a:r>
            <a:r>
              <a:rPr spc="-10"/>
              <a:t> </a:t>
            </a:r>
            <a:r>
              <a:rPr spc="-25"/>
              <a:t>and </a:t>
            </a:r>
            <a:r>
              <a:t>processing</a:t>
            </a:r>
            <a:r>
              <a:rPr spc="-10"/>
              <a:t> </a:t>
            </a:r>
            <a:r>
              <a:t>it</a:t>
            </a:r>
            <a:r>
              <a:rPr spc="-10"/>
              <a:t> </a:t>
            </a:r>
            <a:r>
              <a:t>into</a:t>
            </a:r>
            <a:r>
              <a:rPr spc="-10"/>
              <a:t> </a:t>
            </a:r>
            <a:r>
              <a:t>cellulose</a:t>
            </a:r>
            <a:r>
              <a:rPr spc="-10"/>
              <a:t> </a:t>
            </a:r>
            <a:r>
              <a:t>pulp,</a:t>
            </a:r>
            <a:r>
              <a:rPr spc="-10"/>
              <a:t> </a:t>
            </a:r>
            <a:r>
              <a:t>which</a:t>
            </a:r>
            <a:r>
              <a:rPr spc="-5"/>
              <a:t> </a:t>
            </a:r>
            <a:r>
              <a:rPr spc="-25"/>
              <a:t>is </a:t>
            </a:r>
            <a:r>
              <a:t>then</a:t>
            </a:r>
            <a:r>
              <a:rPr spc="-15"/>
              <a:t> </a:t>
            </a:r>
            <a:r>
              <a:t>chemically</a:t>
            </a:r>
            <a:r>
              <a:rPr spc="-10"/>
              <a:t> </a:t>
            </a:r>
            <a:r>
              <a:t>treated</a:t>
            </a:r>
            <a:r>
              <a:rPr spc="-10"/>
              <a:t> </a:t>
            </a:r>
            <a:r>
              <a:t>to</a:t>
            </a:r>
            <a:r>
              <a:rPr spc="-10"/>
              <a:t> </a:t>
            </a:r>
            <a:r>
              <a:t>form</a:t>
            </a:r>
            <a:r>
              <a:rPr spc="-10"/>
              <a:t> </a:t>
            </a:r>
            <a:r>
              <a:t>a</a:t>
            </a:r>
            <a:r>
              <a:rPr spc="-10"/>
              <a:t> thick </a:t>
            </a:r>
            <a:r>
              <a:t>substance</a:t>
            </a:r>
            <a:r>
              <a:rPr spc="-15"/>
              <a:t> </a:t>
            </a:r>
            <a:r>
              <a:t>known</a:t>
            </a:r>
            <a:r>
              <a:rPr spc="-15"/>
              <a:t> </a:t>
            </a:r>
            <a:r>
              <a:t>as</a:t>
            </a:r>
            <a:r>
              <a:rPr spc="-15"/>
              <a:t> </a:t>
            </a:r>
            <a:r>
              <a:t>viscose,</a:t>
            </a:r>
            <a:r>
              <a:rPr spc="-15"/>
              <a:t> </a:t>
            </a:r>
            <a:r>
              <a:t>which</a:t>
            </a:r>
            <a:r>
              <a:rPr spc="-10"/>
              <a:t> </a:t>
            </a:r>
            <a:r>
              <a:rPr spc="-25"/>
              <a:t>is </a:t>
            </a:r>
            <a:r>
              <a:t>hardened</a:t>
            </a:r>
            <a:r>
              <a:rPr spc="-10"/>
              <a:t> </a:t>
            </a:r>
            <a:r>
              <a:t>and</a:t>
            </a:r>
            <a:r>
              <a:rPr spc="-10"/>
              <a:t> </a:t>
            </a:r>
            <a:r>
              <a:t>made</a:t>
            </a:r>
            <a:r>
              <a:rPr spc="-10"/>
              <a:t> </a:t>
            </a:r>
            <a:r>
              <a:t>into</a:t>
            </a:r>
            <a:r>
              <a:rPr spc="-10"/>
              <a:t> </a:t>
            </a:r>
            <a:r>
              <a:t>a</a:t>
            </a:r>
            <a:r>
              <a:rPr spc="-10"/>
              <a:t> </a:t>
            </a:r>
            <a:r>
              <a:t>textile</a:t>
            </a:r>
            <a:r>
              <a:rPr spc="-10"/>
              <a:t> fiber.</a:t>
            </a:r>
          </a:p>
          <a:p>
            <a:pPr marR="508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Unlike</a:t>
            </a:r>
            <a:r>
              <a:rPr spc="-20"/>
              <a:t> </a:t>
            </a:r>
            <a:r>
              <a:t>fully</a:t>
            </a:r>
            <a:r>
              <a:rPr spc="-15"/>
              <a:t> </a:t>
            </a:r>
            <a:r>
              <a:t>synthetic</a:t>
            </a:r>
            <a:r>
              <a:rPr spc="-20"/>
              <a:t> </a:t>
            </a:r>
            <a:r>
              <a:t>fibers</a:t>
            </a:r>
            <a:r>
              <a:rPr spc="-15"/>
              <a:t> </a:t>
            </a:r>
            <a:r>
              <a:t>(such</a:t>
            </a:r>
            <a:r>
              <a:rPr spc="-20"/>
              <a:t> </a:t>
            </a:r>
            <a:r>
              <a:rPr spc="-25"/>
              <a:t>as </a:t>
            </a:r>
            <a:r>
              <a:t>polyester),</a:t>
            </a:r>
            <a:r>
              <a:rPr spc="-5"/>
              <a:t> </a:t>
            </a:r>
            <a:r>
              <a:t>viscose is</a:t>
            </a:r>
            <a:r>
              <a:rPr spc="-5"/>
              <a:t> </a:t>
            </a:r>
            <a:r>
              <a:t>of natural origin</a:t>
            </a:r>
            <a:r>
              <a:rPr spc="-5"/>
              <a:t> </a:t>
            </a:r>
            <a:r>
              <a:rPr spc="-25"/>
              <a:t>and </a:t>
            </a:r>
            <a:r>
              <a:t>biodegradable,</a:t>
            </a:r>
            <a:r>
              <a:rPr spc="-10"/>
              <a:t> </a:t>
            </a:r>
            <a:r>
              <a:t>making</a:t>
            </a:r>
            <a:r>
              <a:rPr spc="-5"/>
              <a:t> </a:t>
            </a:r>
            <a:r>
              <a:t>it</a:t>
            </a:r>
            <a:r>
              <a:rPr spc="-5"/>
              <a:t> </a:t>
            </a:r>
            <a:r>
              <a:t>a</a:t>
            </a:r>
            <a:r>
              <a:rPr spc="-10"/>
              <a:t> </a:t>
            </a:r>
            <a:r>
              <a:t>better</a:t>
            </a:r>
            <a:r>
              <a:rPr spc="-5"/>
              <a:t> </a:t>
            </a:r>
            <a:r>
              <a:rPr spc="-10"/>
              <a:t>choice </a:t>
            </a:r>
            <a:r>
              <a:t>for</a:t>
            </a:r>
            <a:r>
              <a:rPr spc="-20"/>
              <a:t> </a:t>
            </a:r>
            <a:r>
              <a:t>the</a:t>
            </a:r>
            <a:r>
              <a:rPr spc="-15"/>
              <a:t> </a:t>
            </a:r>
            <a:r>
              <a:rPr spc="-10"/>
              <a:t>environment.</a:t>
            </a:r>
          </a:p>
        </p:txBody>
      </p:sp>
      <p:sp>
        <p:nvSpPr>
          <p:cNvPr id="1420" name="object 30"/>
          <p:cNvSpPr/>
          <p:nvPr/>
        </p:nvSpPr>
        <p:spPr>
          <a:xfrm>
            <a:off x="386601" y="1951302"/>
            <a:ext cx="3240660" cy="227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54" y="0"/>
                </a:moveTo>
                <a:lnTo>
                  <a:pt x="746" y="0"/>
                </a:lnTo>
                <a:lnTo>
                  <a:pt x="456" y="837"/>
                </a:lnTo>
                <a:lnTo>
                  <a:pt x="218" y="3118"/>
                </a:lnTo>
                <a:lnTo>
                  <a:pt x="59" y="6502"/>
                </a:lnTo>
                <a:lnTo>
                  <a:pt x="0" y="10647"/>
                </a:lnTo>
                <a:lnTo>
                  <a:pt x="0" y="10953"/>
                </a:lnTo>
                <a:lnTo>
                  <a:pt x="59" y="15098"/>
                </a:lnTo>
                <a:lnTo>
                  <a:pt x="218" y="18482"/>
                </a:lnTo>
                <a:lnTo>
                  <a:pt x="456" y="20763"/>
                </a:lnTo>
                <a:lnTo>
                  <a:pt x="746" y="21600"/>
                </a:lnTo>
                <a:lnTo>
                  <a:pt x="20854" y="21600"/>
                </a:lnTo>
                <a:lnTo>
                  <a:pt x="21144" y="20763"/>
                </a:lnTo>
                <a:lnTo>
                  <a:pt x="21382" y="18482"/>
                </a:lnTo>
                <a:lnTo>
                  <a:pt x="21541" y="15098"/>
                </a:lnTo>
                <a:lnTo>
                  <a:pt x="21600" y="10953"/>
                </a:lnTo>
                <a:lnTo>
                  <a:pt x="21600" y="10647"/>
                </a:lnTo>
                <a:lnTo>
                  <a:pt x="21541" y="6502"/>
                </a:lnTo>
                <a:lnTo>
                  <a:pt x="21382" y="3118"/>
                </a:lnTo>
                <a:lnTo>
                  <a:pt x="21144" y="837"/>
                </a:lnTo>
                <a:lnTo>
                  <a:pt x="20854" y="0"/>
                </a:lnTo>
                <a:close/>
              </a:path>
            </a:pathLst>
          </a:custGeom>
          <a:solidFill>
            <a:srgbClr val="84432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21" name="object 31"/>
          <p:cNvSpPr txBox="1"/>
          <p:nvPr/>
        </p:nvSpPr>
        <p:spPr>
          <a:xfrm>
            <a:off x="451252" y="1951302"/>
            <a:ext cx="1711963" cy="2300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7940">
              <a:spcBef>
                <a:spcPts val="900"/>
              </a:spcBef>
              <a:defRPr sz="1200" b="1" spc="-10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lang="hr-HR" b="1" dirty="0" err="1"/>
              <a:t>Resin</a:t>
            </a:r>
            <a:endParaRPr b="1" dirty="0"/>
          </a:p>
          <a:p>
            <a:pPr marR="220979" indent="12700">
              <a:lnSpc>
                <a:spcPct val="111099"/>
              </a:lnSpc>
              <a:spcBef>
                <a:spcPts val="6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It</a:t>
            </a:r>
            <a:r>
              <a:rPr spc="-5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secreted </a:t>
            </a:r>
            <a:r>
              <a:rPr spc="-25" dirty="0"/>
              <a:t>by </a:t>
            </a:r>
            <a:r>
              <a:rPr dirty="0"/>
              <a:t>certain</a:t>
            </a:r>
            <a:r>
              <a:rPr spc="-5" dirty="0"/>
              <a:t> </a:t>
            </a:r>
            <a:r>
              <a:rPr dirty="0"/>
              <a:t>types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spc="-10" dirty="0"/>
              <a:t>trees,</a:t>
            </a:r>
          </a:p>
          <a:p>
            <a:pPr marR="508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most</a:t>
            </a:r>
            <a:r>
              <a:rPr spc="-35" dirty="0"/>
              <a:t> </a:t>
            </a:r>
            <a:r>
              <a:rPr dirty="0"/>
              <a:t>often</a:t>
            </a:r>
            <a:r>
              <a:rPr spc="-35" dirty="0"/>
              <a:t> </a:t>
            </a:r>
            <a:r>
              <a:rPr dirty="0"/>
              <a:t>conifers</a:t>
            </a:r>
            <a:r>
              <a:rPr spc="-30" dirty="0"/>
              <a:t> </a:t>
            </a:r>
            <a:r>
              <a:rPr spc="-20" dirty="0"/>
              <a:t>such </a:t>
            </a:r>
            <a:r>
              <a:rPr dirty="0"/>
              <a:t>as pine, spruce and </a:t>
            </a:r>
            <a:r>
              <a:rPr spc="-20" dirty="0"/>
              <a:t>fir.</a:t>
            </a:r>
          </a:p>
          <a:p>
            <a:pPr marR="10033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Resin</a:t>
            </a:r>
            <a:r>
              <a:rPr spc="1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plays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important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role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in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protecting trees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from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damage,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infections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and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insects, and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it</a:t>
            </a:r>
          </a:p>
          <a:p>
            <a:pPr marR="400683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also has </a:t>
            </a:r>
            <a:r>
              <a:rPr spc="-10" dirty="0"/>
              <a:t>numerous </a:t>
            </a:r>
            <a:r>
              <a:rPr dirty="0"/>
              <a:t>other</a:t>
            </a:r>
            <a:r>
              <a:rPr spc="-30" dirty="0"/>
              <a:t> </a:t>
            </a:r>
            <a:r>
              <a:rPr spc="-10" dirty="0"/>
              <a:t>applications.</a:t>
            </a:r>
          </a:p>
        </p:txBody>
      </p:sp>
      <p:sp>
        <p:nvSpPr>
          <p:cNvPr id="1422" name="object 32"/>
          <p:cNvSpPr/>
          <p:nvPr/>
        </p:nvSpPr>
        <p:spPr>
          <a:xfrm>
            <a:off x="3819271" y="1447416"/>
            <a:ext cx="3240661" cy="227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54" y="0"/>
                </a:moveTo>
                <a:lnTo>
                  <a:pt x="746" y="0"/>
                </a:lnTo>
                <a:lnTo>
                  <a:pt x="456" y="837"/>
                </a:lnTo>
                <a:lnTo>
                  <a:pt x="218" y="3118"/>
                </a:lnTo>
                <a:lnTo>
                  <a:pt x="59" y="6502"/>
                </a:lnTo>
                <a:lnTo>
                  <a:pt x="0" y="10647"/>
                </a:lnTo>
                <a:lnTo>
                  <a:pt x="0" y="10953"/>
                </a:lnTo>
                <a:lnTo>
                  <a:pt x="59" y="15098"/>
                </a:lnTo>
                <a:lnTo>
                  <a:pt x="218" y="18482"/>
                </a:lnTo>
                <a:lnTo>
                  <a:pt x="456" y="20763"/>
                </a:lnTo>
                <a:lnTo>
                  <a:pt x="746" y="21600"/>
                </a:lnTo>
                <a:lnTo>
                  <a:pt x="20854" y="21600"/>
                </a:lnTo>
                <a:lnTo>
                  <a:pt x="21144" y="20763"/>
                </a:lnTo>
                <a:lnTo>
                  <a:pt x="21381" y="18482"/>
                </a:lnTo>
                <a:lnTo>
                  <a:pt x="21541" y="15098"/>
                </a:lnTo>
                <a:lnTo>
                  <a:pt x="21600" y="10953"/>
                </a:lnTo>
                <a:lnTo>
                  <a:pt x="21600" y="10647"/>
                </a:lnTo>
                <a:lnTo>
                  <a:pt x="21541" y="6502"/>
                </a:lnTo>
                <a:lnTo>
                  <a:pt x="21381" y="3118"/>
                </a:lnTo>
                <a:lnTo>
                  <a:pt x="21144" y="837"/>
                </a:lnTo>
                <a:lnTo>
                  <a:pt x="20854" y="0"/>
                </a:lnTo>
                <a:close/>
              </a:path>
            </a:pathLst>
          </a:custGeom>
          <a:solidFill>
            <a:srgbClr val="84432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23" name="object 33"/>
          <p:cNvSpPr txBox="1"/>
          <p:nvPr/>
        </p:nvSpPr>
        <p:spPr>
          <a:xfrm>
            <a:off x="7298787" y="544927"/>
            <a:ext cx="1593218" cy="1310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7940">
              <a:spcBef>
                <a:spcPts val="800"/>
              </a:spcBef>
              <a:defRPr sz="1200" b="1" spc="-10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Viscose</a:t>
            </a:r>
            <a:endParaRPr b="0"/>
          </a:p>
          <a:p>
            <a:pPr marR="5080" indent="12700">
              <a:lnSpc>
                <a:spcPct val="111099"/>
              </a:lnSpc>
              <a:spcBef>
                <a:spcPts val="5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Yes, even viscose </a:t>
            </a:r>
            <a:r>
              <a:rPr spc="-25"/>
              <a:t>is </a:t>
            </a:r>
            <a:r>
              <a:t>considered a </a:t>
            </a:r>
            <a:r>
              <a:rPr spc="-10"/>
              <a:t>forest </a:t>
            </a:r>
            <a:r>
              <a:t>product as it </a:t>
            </a:r>
            <a:r>
              <a:rPr spc="-25"/>
              <a:t>is </a:t>
            </a:r>
            <a:r>
              <a:t>obtained</a:t>
            </a:r>
            <a:r>
              <a:rPr spc="-30"/>
              <a:t> </a:t>
            </a:r>
            <a:r>
              <a:t>by</a:t>
            </a:r>
            <a:r>
              <a:rPr spc="-30"/>
              <a:t> </a:t>
            </a:r>
            <a:r>
              <a:rPr spc="-10"/>
              <a:t>processing </a:t>
            </a:r>
            <a:r>
              <a:t>cellulose,</a:t>
            </a:r>
            <a:r>
              <a:rPr spc="-20"/>
              <a:t> </a:t>
            </a:r>
            <a:r>
              <a:t>which</a:t>
            </a:r>
            <a:r>
              <a:rPr spc="-15"/>
              <a:t> </a:t>
            </a:r>
            <a:r>
              <a:rPr spc="-10"/>
              <a:t>comes </a:t>
            </a:r>
            <a:r>
              <a:t>from</a:t>
            </a:r>
            <a:r>
              <a:rPr spc="-30"/>
              <a:t> </a:t>
            </a:r>
            <a:r>
              <a:rPr spc="-10"/>
              <a:t>wood.</a:t>
            </a:r>
          </a:p>
        </p:txBody>
      </p:sp>
      <p:sp>
        <p:nvSpPr>
          <p:cNvPr id="1424" name="object 34"/>
          <p:cNvSpPr txBox="1">
            <a:spLocks noGrp="1"/>
          </p:cNvSpPr>
          <p:nvPr>
            <p:ph type="title"/>
          </p:nvPr>
        </p:nvSpPr>
        <p:spPr>
          <a:xfrm>
            <a:off x="404359" y="169292"/>
            <a:ext cx="2731137" cy="1422404"/>
          </a:xfrm>
          <a:prstGeom prst="rect">
            <a:avLst/>
          </a:prstGeom>
        </p:spPr>
        <p:txBody>
          <a:bodyPr/>
          <a:lstStyle>
            <a:lvl1pPr marR="5080" indent="12700">
              <a:lnSpc>
                <a:spcPts val="5000"/>
              </a:lnSpc>
              <a:spcBef>
                <a:spcPts val="1100"/>
              </a:spcBef>
              <a:defRPr spc="-100"/>
            </a:lvl1pPr>
          </a:lstStyle>
          <a:p>
            <a:r>
              <a:rPr dirty="0"/>
              <a:t>Forest Products</a:t>
            </a:r>
          </a:p>
        </p:txBody>
      </p:sp>
      <p:sp>
        <p:nvSpPr>
          <p:cNvPr id="1425" name="object 35"/>
          <p:cNvSpPr txBox="1"/>
          <p:nvPr/>
        </p:nvSpPr>
        <p:spPr>
          <a:xfrm>
            <a:off x="437074" y="4466483"/>
            <a:ext cx="3253746" cy="1027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Resin</a:t>
            </a:r>
            <a:r>
              <a:rPr spc="-10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used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produce</a:t>
            </a:r>
            <a:r>
              <a:rPr spc="-10" dirty="0"/>
              <a:t> </a:t>
            </a:r>
            <a:r>
              <a:rPr dirty="0"/>
              <a:t>turpentine,</a:t>
            </a:r>
            <a:r>
              <a:rPr spc="-5" dirty="0"/>
              <a:t> </a:t>
            </a:r>
            <a:r>
              <a:rPr dirty="0"/>
              <a:t>which</a:t>
            </a:r>
            <a:r>
              <a:rPr spc="-5" dirty="0"/>
              <a:t> </a:t>
            </a:r>
            <a:r>
              <a:rPr spc="-25" dirty="0"/>
              <a:t>is </a:t>
            </a:r>
            <a:r>
              <a:rPr dirty="0"/>
              <a:t>used</a:t>
            </a:r>
            <a:r>
              <a:rPr spc="-10" dirty="0"/>
              <a:t> </a:t>
            </a:r>
            <a:r>
              <a:rPr dirty="0"/>
              <a:t>as</a:t>
            </a:r>
            <a:r>
              <a:rPr spc="-5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solvent</a:t>
            </a:r>
            <a:r>
              <a:rPr spc="-5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paint</a:t>
            </a:r>
            <a:r>
              <a:rPr spc="-10" dirty="0"/>
              <a:t> </a:t>
            </a:r>
            <a:r>
              <a:rPr dirty="0"/>
              <a:t>industry,</a:t>
            </a:r>
            <a:r>
              <a:rPr spc="-5" dirty="0"/>
              <a:t> </a:t>
            </a:r>
            <a:r>
              <a:rPr dirty="0"/>
              <a:t>but</a:t>
            </a:r>
            <a:r>
              <a:rPr spc="-10" dirty="0"/>
              <a:t> </a:t>
            </a:r>
            <a:r>
              <a:rPr dirty="0"/>
              <a:t>it</a:t>
            </a:r>
            <a:r>
              <a:rPr spc="-5" dirty="0"/>
              <a:t> </a:t>
            </a:r>
            <a:r>
              <a:rPr spc="-25" dirty="0"/>
              <a:t>is </a:t>
            </a:r>
            <a:r>
              <a:rPr dirty="0"/>
              <a:t>also</a:t>
            </a:r>
            <a:r>
              <a:rPr spc="-5" dirty="0"/>
              <a:t> </a:t>
            </a:r>
            <a:r>
              <a:rPr dirty="0"/>
              <a:t>used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production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various</a:t>
            </a:r>
            <a:r>
              <a:rPr spc="-5" dirty="0"/>
              <a:t> </a:t>
            </a:r>
            <a:r>
              <a:rPr dirty="0"/>
              <a:t>types</a:t>
            </a:r>
            <a:r>
              <a:rPr spc="-5" dirty="0"/>
              <a:t> </a:t>
            </a:r>
            <a:r>
              <a:rPr spc="-25" dirty="0"/>
              <a:t>of </a:t>
            </a:r>
            <a:r>
              <a:rPr dirty="0"/>
              <a:t>glue.</a:t>
            </a:r>
            <a:r>
              <a:rPr spc="-30" dirty="0"/>
              <a:t> </a:t>
            </a:r>
            <a:endParaRPr lang="hr-HR" spc="-30" dirty="0"/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Essential</a:t>
            </a:r>
            <a:r>
              <a:rPr spc="-1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oils</a:t>
            </a:r>
            <a:r>
              <a:rPr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/>
              <a:t>extracted</a:t>
            </a:r>
            <a:r>
              <a:rPr spc="-15" dirty="0"/>
              <a:t> </a:t>
            </a:r>
            <a:r>
              <a:rPr dirty="0"/>
              <a:t>from</a:t>
            </a:r>
            <a:r>
              <a:rPr spc="-1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spc="-10" dirty="0"/>
              <a:t>resin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used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manufacture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spc="-10" dirty="0"/>
              <a:t>perfumes, </a:t>
            </a:r>
            <a:r>
              <a:rPr dirty="0"/>
              <a:t>creams and </a:t>
            </a:r>
            <a:r>
              <a:rPr spc="-10" dirty="0"/>
              <a:t>soaps.</a:t>
            </a:r>
          </a:p>
        </p:txBody>
      </p:sp>
      <p:sp>
        <p:nvSpPr>
          <p:cNvPr id="1426" name="object 36"/>
          <p:cNvSpPr txBox="1"/>
          <p:nvPr/>
        </p:nvSpPr>
        <p:spPr>
          <a:xfrm>
            <a:off x="404359" y="5766154"/>
            <a:ext cx="277876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2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Resin</a:t>
            </a:r>
            <a:r>
              <a:rPr spc="-5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used</a:t>
            </a:r>
            <a:r>
              <a:rPr spc="-5" dirty="0"/>
              <a:t> </a:t>
            </a:r>
            <a:r>
              <a:rPr dirty="0"/>
              <a:t>on </a:t>
            </a:r>
            <a:r>
              <a:rPr spc="-10" dirty="0"/>
              <a:t>violin,</a:t>
            </a:r>
            <a:r>
              <a:rPr lang="hr-HR" spc="-10" dirty="0"/>
              <a:t> </a:t>
            </a:r>
            <a:r>
              <a:rPr dirty="0"/>
              <a:t>viola, cello and double bass bows, as </a:t>
            </a:r>
            <a:r>
              <a:rPr spc="-25" dirty="0"/>
              <a:t>it </a:t>
            </a:r>
            <a:r>
              <a:rPr dirty="0"/>
              <a:t>helps</a:t>
            </a:r>
            <a:r>
              <a:rPr spc="-30" dirty="0"/>
              <a:t> </a:t>
            </a:r>
            <a:r>
              <a:rPr dirty="0"/>
              <a:t>create</a:t>
            </a:r>
            <a:r>
              <a:rPr spc="-25" dirty="0"/>
              <a:t> </a:t>
            </a:r>
            <a:r>
              <a:rPr dirty="0"/>
              <a:t>friction</a:t>
            </a:r>
            <a:r>
              <a:rPr spc="-25" dirty="0"/>
              <a:t> </a:t>
            </a:r>
            <a:r>
              <a:rPr dirty="0"/>
              <a:t>between</a:t>
            </a:r>
            <a:r>
              <a:rPr spc="-2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strings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spc="-20" dirty="0"/>
              <a:t>bow.</a:t>
            </a:r>
          </a:p>
        </p:txBody>
      </p:sp>
      <p:sp>
        <p:nvSpPr>
          <p:cNvPr id="1427" name="object 37"/>
          <p:cNvSpPr txBox="1"/>
          <p:nvPr/>
        </p:nvSpPr>
        <p:spPr>
          <a:xfrm>
            <a:off x="4122261" y="1466364"/>
            <a:ext cx="2868933" cy="2787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7940">
              <a:spcBef>
                <a:spcPts val="800"/>
              </a:spcBef>
              <a:defRPr sz="1200" b="1" spc="-20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Rubber</a:t>
            </a:r>
            <a:endParaRPr b="0" dirty="0"/>
          </a:p>
          <a:p>
            <a:pPr marR="5080" indent="12700">
              <a:lnSpc>
                <a:spcPct val="111099"/>
              </a:lnSpc>
              <a:spcBef>
                <a:spcPts val="5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As</a:t>
            </a:r>
            <a:r>
              <a:rPr spc="-1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forest</a:t>
            </a:r>
            <a:r>
              <a:rPr spc="-10" dirty="0"/>
              <a:t> </a:t>
            </a:r>
            <a:r>
              <a:rPr dirty="0"/>
              <a:t>product,</a:t>
            </a:r>
            <a:r>
              <a:rPr spc="-1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rubber</a:t>
            </a:r>
            <a:r>
              <a:rPr spc="-10" dirty="0"/>
              <a:t> </a:t>
            </a:r>
            <a:r>
              <a:rPr dirty="0"/>
              <a:t>is</a:t>
            </a:r>
            <a:r>
              <a:rPr spc="-10" dirty="0"/>
              <a:t> obtained </a:t>
            </a:r>
            <a:r>
              <a:rPr dirty="0"/>
              <a:t>from</a:t>
            </a:r>
            <a:r>
              <a:rPr spc="-10" dirty="0"/>
              <a:t> </a:t>
            </a:r>
            <a:r>
              <a:rPr dirty="0"/>
              <a:t>various</a:t>
            </a:r>
            <a:r>
              <a:rPr spc="-10" dirty="0"/>
              <a:t> </a:t>
            </a:r>
            <a:r>
              <a:rPr dirty="0"/>
              <a:t>trees</a:t>
            </a:r>
            <a:r>
              <a:rPr spc="-5" dirty="0"/>
              <a:t> </a:t>
            </a:r>
            <a:r>
              <a:rPr dirty="0"/>
              <a:t>that</a:t>
            </a:r>
            <a:r>
              <a:rPr spc="-10" dirty="0"/>
              <a:t> </a:t>
            </a:r>
            <a:r>
              <a:rPr dirty="0"/>
              <a:t>produce</a:t>
            </a:r>
            <a:r>
              <a:rPr spc="-10" dirty="0"/>
              <a:t> </a:t>
            </a:r>
            <a:r>
              <a:rPr dirty="0"/>
              <a:t>latex</a:t>
            </a:r>
            <a:r>
              <a:rPr spc="-5" dirty="0"/>
              <a:t> </a:t>
            </a:r>
            <a:r>
              <a:rPr spc="-25" dirty="0"/>
              <a:t>or </a:t>
            </a:r>
            <a:r>
              <a:rPr dirty="0"/>
              <a:t>resin.</a:t>
            </a:r>
            <a:r>
              <a:rPr spc="-10" dirty="0"/>
              <a:t> </a:t>
            </a:r>
            <a:r>
              <a:rPr dirty="0"/>
              <a:t>Although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most</a:t>
            </a:r>
            <a:r>
              <a:rPr spc="-5" dirty="0"/>
              <a:t> </a:t>
            </a:r>
            <a:r>
              <a:rPr spc="-10" dirty="0"/>
              <a:t>well-known </a:t>
            </a:r>
            <a:r>
              <a:rPr dirty="0"/>
              <a:t>natural</a:t>
            </a:r>
            <a:r>
              <a:rPr spc="-15" dirty="0"/>
              <a:t> </a:t>
            </a:r>
            <a:r>
              <a:rPr dirty="0"/>
              <a:t>rubber</a:t>
            </a:r>
            <a:r>
              <a:rPr spc="-15" dirty="0"/>
              <a:t> </a:t>
            </a:r>
            <a:r>
              <a:rPr dirty="0"/>
              <a:t>today</a:t>
            </a:r>
            <a:r>
              <a:rPr spc="-10" dirty="0"/>
              <a:t> </a:t>
            </a:r>
            <a:r>
              <a:rPr lang="hr-HR" spc="-10" dirty="0" err="1"/>
              <a:t>comes</a:t>
            </a:r>
            <a:r>
              <a:rPr spc="-15" dirty="0"/>
              <a:t> </a:t>
            </a:r>
            <a:r>
              <a:rPr dirty="0"/>
              <a:t>from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rubber </a:t>
            </a:r>
            <a:r>
              <a:rPr dirty="0"/>
              <a:t>tree,</a:t>
            </a:r>
            <a:r>
              <a:rPr spc="-10" dirty="0"/>
              <a:t> </a:t>
            </a:r>
            <a:r>
              <a:rPr dirty="0"/>
              <a:t>other</a:t>
            </a:r>
            <a:r>
              <a:rPr spc="-10" dirty="0"/>
              <a:t> </a:t>
            </a:r>
            <a:r>
              <a:rPr dirty="0"/>
              <a:t>types</a:t>
            </a:r>
            <a:r>
              <a:rPr spc="-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trees</a:t>
            </a:r>
            <a:r>
              <a:rPr spc="-5" dirty="0"/>
              <a:t> </a:t>
            </a:r>
            <a:r>
              <a:rPr dirty="0"/>
              <a:t>such</a:t>
            </a:r>
            <a:r>
              <a:rPr spc="-10" dirty="0"/>
              <a:t> </a:t>
            </a:r>
            <a:r>
              <a:rPr dirty="0"/>
              <a:t>as</a:t>
            </a:r>
            <a:r>
              <a:rPr spc="-10" dirty="0"/>
              <a:t> </a:t>
            </a:r>
            <a:r>
              <a:rPr dirty="0"/>
              <a:t>pine</a:t>
            </a:r>
            <a:r>
              <a:rPr spc="-5" dirty="0"/>
              <a:t> </a:t>
            </a:r>
            <a:r>
              <a:rPr spc="-25" dirty="0"/>
              <a:t>and </a:t>
            </a:r>
            <a:r>
              <a:rPr dirty="0"/>
              <a:t>their</a:t>
            </a:r>
            <a:r>
              <a:rPr spc="-10" dirty="0"/>
              <a:t> </a:t>
            </a:r>
            <a:r>
              <a:rPr dirty="0"/>
              <a:t>resin</a:t>
            </a:r>
            <a:r>
              <a:rPr spc="-5" dirty="0"/>
              <a:t> </a:t>
            </a:r>
            <a:r>
              <a:rPr dirty="0"/>
              <a:t>can</a:t>
            </a:r>
            <a:r>
              <a:rPr spc="-10" dirty="0"/>
              <a:t> </a:t>
            </a:r>
            <a:r>
              <a:rPr dirty="0"/>
              <a:t>also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dirty="0"/>
              <a:t>used</a:t>
            </a:r>
            <a:r>
              <a:rPr spc="-10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spc="-10" dirty="0"/>
              <a:t>produce rubber.</a:t>
            </a:r>
          </a:p>
          <a:p>
            <a:pPr marR="200025" indent="12700">
              <a:lnSpc>
                <a:spcPct val="111099"/>
              </a:lnSpc>
              <a:spcBef>
                <a:spcPts val="7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</a:t>
            </a:r>
            <a:r>
              <a:rPr spc="-5" dirty="0"/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rubber tree</a:t>
            </a:r>
            <a:r>
              <a:rPr spc="-10" dirty="0"/>
              <a:t> </a:t>
            </a:r>
            <a:r>
              <a:rPr sz="1000" i="1" spc="6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sz="1200" i="1" dirty="0">
                <a:solidFill>
                  <a:srgbClr val="231F20"/>
                </a:solidFill>
                <a:latin typeface="Podkova Regular Regular"/>
                <a:sym typeface="Arial"/>
              </a:rPr>
              <a:t>Hevea </a:t>
            </a:r>
            <a:r>
              <a:rPr sz="1200" i="1" dirty="0" err="1">
                <a:solidFill>
                  <a:srgbClr val="231F20"/>
                </a:solidFill>
                <a:latin typeface="Podkova Regular Regular"/>
                <a:sym typeface="Arial"/>
              </a:rPr>
              <a:t>brasiliensis</a:t>
            </a:r>
            <a:r>
              <a:rPr sz="1000" i="1" spc="164" dirty="0">
                <a:latin typeface="Arial"/>
                <a:ea typeface="Arial"/>
                <a:cs typeface="Arial"/>
                <a:sym typeface="Arial"/>
              </a:rPr>
              <a:t>)</a:t>
            </a:r>
            <a:r>
              <a:rPr spc="165" dirty="0"/>
              <a:t>, </a:t>
            </a:r>
            <a:r>
              <a:rPr dirty="0"/>
              <a:t>native</a:t>
            </a:r>
            <a:r>
              <a:rPr spc="-10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tropical</a:t>
            </a:r>
            <a:r>
              <a:rPr spc="-10" dirty="0"/>
              <a:t> </a:t>
            </a:r>
            <a:r>
              <a:rPr dirty="0"/>
              <a:t>forests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spc="-10" dirty="0"/>
              <a:t>South </a:t>
            </a:r>
            <a:r>
              <a:rPr dirty="0"/>
              <a:t>America, </a:t>
            </a:r>
            <a:r>
              <a:rPr spc="-25" dirty="0"/>
              <a:t>is</a:t>
            </a:r>
            <a:r>
              <a:rPr lang="hr-HR" spc="-2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main</a:t>
            </a:r>
            <a:r>
              <a:rPr spc="-15" dirty="0"/>
              <a:t> </a:t>
            </a:r>
            <a:r>
              <a:rPr dirty="0"/>
              <a:t>source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spc="-10" dirty="0"/>
              <a:t>natural </a:t>
            </a:r>
            <a:r>
              <a:rPr dirty="0"/>
              <a:t>rubber,</a:t>
            </a:r>
            <a:r>
              <a:rPr spc="-20" dirty="0"/>
              <a:t> </a:t>
            </a:r>
            <a:r>
              <a:rPr dirty="0"/>
              <a:t>which</a:t>
            </a:r>
            <a:r>
              <a:rPr spc="-15" dirty="0"/>
              <a:t> </a:t>
            </a:r>
            <a:r>
              <a:rPr spc="-25" dirty="0"/>
              <a:t>is</a:t>
            </a:r>
            <a:r>
              <a:rPr lang="hr-HR" spc="-25" dirty="0"/>
              <a:t> </a:t>
            </a:r>
            <a:r>
              <a:rPr dirty="0"/>
              <a:t>obtained</a:t>
            </a:r>
          </a:p>
          <a:p>
            <a:pPr marR="1605913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from</a:t>
            </a:r>
            <a:r>
              <a:rPr spc="-10" dirty="0"/>
              <a:t> </a:t>
            </a:r>
            <a:r>
              <a:rPr dirty="0"/>
              <a:t>its</a:t>
            </a:r>
            <a:r>
              <a:rPr spc="-10" dirty="0"/>
              <a:t> </a:t>
            </a:r>
            <a:r>
              <a:rPr dirty="0"/>
              <a:t>milky</a:t>
            </a:r>
            <a:r>
              <a:rPr spc="-10" dirty="0"/>
              <a:t> </a:t>
            </a:r>
            <a:r>
              <a:rPr spc="-25" dirty="0"/>
              <a:t>sap </a:t>
            </a:r>
            <a:r>
              <a:rPr dirty="0"/>
              <a:t>known</a:t>
            </a:r>
            <a:r>
              <a:rPr spc="-20" dirty="0"/>
              <a:t> </a:t>
            </a:r>
            <a:r>
              <a:rPr dirty="0"/>
              <a:t>as</a:t>
            </a:r>
            <a:r>
              <a:rPr spc="-20" dirty="0"/>
              <a:t> </a:t>
            </a:r>
            <a:r>
              <a:rPr spc="-10" dirty="0"/>
              <a:t>latex.</a:t>
            </a:r>
          </a:p>
        </p:txBody>
      </p:sp>
      <p:grpSp>
        <p:nvGrpSpPr>
          <p:cNvPr id="1493" name="object 38"/>
          <p:cNvGrpSpPr/>
          <p:nvPr/>
        </p:nvGrpSpPr>
        <p:grpSpPr>
          <a:xfrm>
            <a:off x="2320275" y="3180420"/>
            <a:ext cx="1289437" cy="1182520"/>
            <a:chOff x="0" y="0"/>
            <a:chExt cx="1289435" cy="1182519"/>
          </a:xfrm>
        </p:grpSpPr>
        <p:sp>
          <p:nvSpPr>
            <p:cNvPr id="1428" name="object 39"/>
            <p:cNvSpPr/>
            <p:nvPr/>
          </p:nvSpPr>
          <p:spPr>
            <a:xfrm>
              <a:off x="38190" y="404583"/>
              <a:ext cx="124614" cy="37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26" y="0"/>
                  </a:moveTo>
                  <a:lnTo>
                    <a:pt x="2724" y="3017"/>
                  </a:lnTo>
                  <a:lnTo>
                    <a:pt x="921" y="6067"/>
                  </a:lnTo>
                  <a:lnTo>
                    <a:pt x="14" y="9151"/>
                  </a:lnTo>
                  <a:lnTo>
                    <a:pt x="0" y="12270"/>
                  </a:lnTo>
                  <a:lnTo>
                    <a:pt x="876" y="15422"/>
                  </a:lnTo>
                  <a:lnTo>
                    <a:pt x="2636" y="18193"/>
                  </a:lnTo>
                  <a:lnTo>
                    <a:pt x="4757" y="20622"/>
                  </a:lnTo>
                  <a:lnTo>
                    <a:pt x="5116" y="20683"/>
                  </a:lnTo>
                  <a:lnTo>
                    <a:pt x="6681" y="20563"/>
                  </a:lnTo>
                  <a:lnTo>
                    <a:pt x="7165" y="20622"/>
                  </a:lnTo>
                  <a:lnTo>
                    <a:pt x="8542" y="20844"/>
                  </a:lnTo>
                  <a:lnTo>
                    <a:pt x="10148" y="21153"/>
                  </a:lnTo>
                  <a:lnTo>
                    <a:pt x="11734" y="21442"/>
                  </a:lnTo>
                  <a:lnTo>
                    <a:pt x="13054" y="21600"/>
                  </a:lnTo>
                  <a:lnTo>
                    <a:pt x="15092" y="21597"/>
                  </a:lnTo>
                  <a:lnTo>
                    <a:pt x="17141" y="21446"/>
                  </a:lnTo>
                  <a:lnTo>
                    <a:pt x="19187" y="21250"/>
                  </a:lnTo>
                  <a:lnTo>
                    <a:pt x="21219" y="21111"/>
                  </a:lnTo>
                  <a:lnTo>
                    <a:pt x="21600" y="17917"/>
                  </a:lnTo>
                  <a:lnTo>
                    <a:pt x="20690" y="14815"/>
                  </a:lnTo>
                  <a:lnTo>
                    <a:pt x="18907" y="11751"/>
                  </a:lnTo>
                  <a:lnTo>
                    <a:pt x="16669" y="8666"/>
                  </a:lnTo>
                  <a:lnTo>
                    <a:pt x="14527" y="12488"/>
                  </a:lnTo>
                  <a:lnTo>
                    <a:pt x="14744" y="11410"/>
                  </a:lnTo>
                  <a:lnTo>
                    <a:pt x="14401" y="9069"/>
                  </a:lnTo>
                  <a:lnTo>
                    <a:pt x="14527" y="8044"/>
                  </a:lnTo>
                  <a:lnTo>
                    <a:pt x="15218" y="7231"/>
                  </a:lnTo>
                  <a:lnTo>
                    <a:pt x="17662" y="5227"/>
                  </a:lnTo>
                  <a:lnTo>
                    <a:pt x="18542" y="4311"/>
                  </a:lnTo>
                  <a:lnTo>
                    <a:pt x="18755" y="3882"/>
                  </a:lnTo>
                  <a:lnTo>
                    <a:pt x="19077" y="2578"/>
                  </a:lnTo>
                  <a:lnTo>
                    <a:pt x="18344" y="2408"/>
                  </a:lnTo>
                  <a:lnTo>
                    <a:pt x="17043" y="1839"/>
                  </a:lnTo>
                  <a:lnTo>
                    <a:pt x="15304" y="1431"/>
                  </a:lnTo>
                  <a:lnTo>
                    <a:pt x="14333" y="1110"/>
                  </a:lnTo>
                  <a:lnTo>
                    <a:pt x="12215" y="700"/>
                  </a:lnTo>
                  <a:lnTo>
                    <a:pt x="11449" y="656"/>
                  </a:lnTo>
                  <a:lnTo>
                    <a:pt x="10511" y="533"/>
                  </a:lnTo>
                  <a:lnTo>
                    <a:pt x="9252" y="375"/>
                  </a:lnTo>
                  <a:lnTo>
                    <a:pt x="7998" y="233"/>
                  </a:lnTo>
                  <a:lnTo>
                    <a:pt x="6729" y="108"/>
                  </a:lnTo>
                  <a:lnTo>
                    <a:pt x="5426" y="0"/>
                  </a:lnTo>
                  <a:close/>
                </a:path>
              </a:pathLst>
            </a:custGeom>
            <a:solidFill>
              <a:srgbClr val="E3F4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29" name="object 40" descr="object 4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4028" y="393776"/>
              <a:ext cx="366537" cy="6022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30" name="object 41"/>
            <p:cNvSpPr/>
            <p:nvPr/>
          </p:nvSpPr>
          <p:spPr>
            <a:xfrm>
              <a:off x="142074" y="917498"/>
              <a:ext cx="108092" cy="78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73" y="0"/>
                  </a:moveTo>
                  <a:lnTo>
                    <a:pt x="3570" y="199"/>
                  </a:lnTo>
                  <a:lnTo>
                    <a:pt x="1850" y="1845"/>
                  </a:lnTo>
                  <a:lnTo>
                    <a:pt x="1533" y="4525"/>
                  </a:lnTo>
                  <a:lnTo>
                    <a:pt x="3554" y="5365"/>
                  </a:lnTo>
                  <a:lnTo>
                    <a:pt x="6189" y="5399"/>
                  </a:lnTo>
                  <a:lnTo>
                    <a:pt x="7715" y="5660"/>
                  </a:lnTo>
                  <a:lnTo>
                    <a:pt x="5630" y="8508"/>
                  </a:lnTo>
                  <a:lnTo>
                    <a:pt x="4802" y="10086"/>
                  </a:lnTo>
                  <a:lnTo>
                    <a:pt x="4319" y="12022"/>
                  </a:lnTo>
                  <a:lnTo>
                    <a:pt x="5518" y="13302"/>
                  </a:lnTo>
                  <a:lnTo>
                    <a:pt x="6802" y="13505"/>
                  </a:lnTo>
                  <a:lnTo>
                    <a:pt x="8155" y="13072"/>
                  </a:lnTo>
                  <a:lnTo>
                    <a:pt x="9565" y="12444"/>
                  </a:lnTo>
                  <a:lnTo>
                    <a:pt x="8259" y="13982"/>
                  </a:lnTo>
                  <a:lnTo>
                    <a:pt x="6689" y="16227"/>
                  </a:lnTo>
                  <a:lnTo>
                    <a:pt x="5131" y="18330"/>
                  </a:lnTo>
                  <a:lnTo>
                    <a:pt x="3858" y="19443"/>
                  </a:lnTo>
                  <a:lnTo>
                    <a:pt x="2328" y="19383"/>
                  </a:lnTo>
                  <a:lnTo>
                    <a:pt x="1068" y="18909"/>
                  </a:lnTo>
                  <a:lnTo>
                    <a:pt x="239" y="19126"/>
                  </a:lnTo>
                  <a:lnTo>
                    <a:pt x="0" y="21138"/>
                  </a:lnTo>
                  <a:lnTo>
                    <a:pt x="1052" y="21168"/>
                  </a:lnTo>
                  <a:lnTo>
                    <a:pt x="4148" y="21600"/>
                  </a:lnTo>
                  <a:lnTo>
                    <a:pt x="5553" y="21563"/>
                  </a:lnTo>
                  <a:lnTo>
                    <a:pt x="9566" y="20678"/>
                  </a:lnTo>
                  <a:lnTo>
                    <a:pt x="17582" y="18632"/>
                  </a:lnTo>
                  <a:lnTo>
                    <a:pt x="21600" y="17745"/>
                  </a:lnTo>
                  <a:lnTo>
                    <a:pt x="21256" y="16252"/>
                  </a:lnTo>
                  <a:lnTo>
                    <a:pt x="19882" y="15942"/>
                  </a:lnTo>
                  <a:lnTo>
                    <a:pt x="18287" y="15844"/>
                  </a:lnTo>
                  <a:lnTo>
                    <a:pt x="17281" y="14990"/>
                  </a:lnTo>
                  <a:lnTo>
                    <a:pt x="16803" y="13316"/>
                  </a:lnTo>
                  <a:lnTo>
                    <a:pt x="19994" y="11429"/>
                  </a:lnTo>
                  <a:lnTo>
                    <a:pt x="20428" y="9710"/>
                  </a:lnTo>
                  <a:lnTo>
                    <a:pt x="19156" y="10191"/>
                  </a:lnTo>
                  <a:lnTo>
                    <a:pt x="19133" y="10114"/>
                  </a:lnTo>
                  <a:lnTo>
                    <a:pt x="16720" y="11016"/>
                  </a:lnTo>
                  <a:lnTo>
                    <a:pt x="13736" y="11973"/>
                  </a:lnTo>
                  <a:lnTo>
                    <a:pt x="11445" y="11522"/>
                  </a:lnTo>
                  <a:lnTo>
                    <a:pt x="11108" y="8203"/>
                  </a:lnTo>
                  <a:lnTo>
                    <a:pt x="11914" y="6962"/>
                  </a:lnTo>
                  <a:lnTo>
                    <a:pt x="13512" y="5386"/>
                  </a:lnTo>
                  <a:lnTo>
                    <a:pt x="15220" y="3999"/>
                  </a:lnTo>
                  <a:lnTo>
                    <a:pt x="16354" y="3327"/>
                  </a:lnTo>
                  <a:lnTo>
                    <a:pt x="14914" y="2547"/>
                  </a:lnTo>
                  <a:lnTo>
                    <a:pt x="13337" y="1990"/>
                  </a:lnTo>
                  <a:lnTo>
                    <a:pt x="10182" y="1207"/>
                  </a:lnTo>
                  <a:lnTo>
                    <a:pt x="8098" y="564"/>
                  </a:lnTo>
                  <a:lnTo>
                    <a:pt x="5773" y="0"/>
                  </a:lnTo>
                  <a:close/>
                </a:path>
              </a:pathLst>
            </a:custGeom>
            <a:solidFill>
              <a:srgbClr val="4E63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33" name="object 42"/>
            <p:cNvGrpSpPr/>
            <p:nvPr/>
          </p:nvGrpSpPr>
          <p:grpSpPr>
            <a:xfrm>
              <a:off x="248625" y="725781"/>
              <a:ext cx="155963" cy="144317"/>
              <a:chOff x="0" y="0"/>
              <a:chExt cx="155962" cy="144316"/>
            </a:xfrm>
          </p:grpSpPr>
          <p:sp>
            <p:nvSpPr>
              <p:cNvPr id="1431" name="Shape"/>
              <p:cNvSpPr/>
              <p:nvPr/>
            </p:nvSpPr>
            <p:spPr>
              <a:xfrm>
                <a:off x="-1" y="63893"/>
                <a:ext cx="97109" cy="80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105"/>
                    </a:moveTo>
                    <a:lnTo>
                      <a:pt x="21295" y="6894"/>
                    </a:lnTo>
                    <a:lnTo>
                      <a:pt x="20391" y="6956"/>
                    </a:lnTo>
                    <a:lnTo>
                      <a:pt x="19764" y="6543"/>
                    </a:lnTo>
                    <a:lnTo>
                      <a:pt x="18891" y="6481"/>
                    </a:lnTo>
                    <a:lnTo>
                      <a:pt x="17908" y="6410"/>
                    </a:lnTo>
                    <a:lnTo>
                      <a:pt x="15783" y="6956"/>
                    </a:lnTo>
                    <a:lnTo>
                      <a:pt x="15628" y="6894"/>
                    </a:lnTo>
                    <a:lnTo>
                      <a:pt x="15196" y="5901"/>
                    </a:lnTo>
                    <a:lnTo>
                      <a:pt x="14619" y="3865"/>
                    </a:lnTo>
                    <a:lnTo>
                      <a:pt x="13862" y="1791"/>
                    </a:lnTo>
                    <a:lnTo>
                      <a:pt x="12879" y="672"/>
                    </a:lnTo>
                    <a:lnTo>
                      <a:pt x="10416" y="0"/>
                    </a:lnTo>
                    <a:lnTo>
                      <a:pt x="10709" y="4193"/>
                    </a:lnTo>
                    <a:lnTo>
                      <a:pt x="10475" y="4407"/>
                    </a:lnTo>
                    <a:lnTo>
                      <a:pt x="8667" y="2879"/>
                    </a:lnTo>
                    <a:lnTo>
                      <a:pt x="7014" y="2504"/>
                    </a:lnTo>
                    <a:lnTo>
                      <a:pt x="5153" y="3991"/>
                    </a:lnTo>
                    <a:lnTo>
                      <a:pt x="4571" y="4854"/>
                    </a:lnTo>
                    <a:lnTo>
                      <a:pt x="5011" y="6082"/>
                    </a:lnTo>
                    <a:lnTo>
                      <a:pt x="4444" y="6686"/>
                    </a:lnTo>
                    <a:lnTo>
                      <a:pt x="523" y="6918"/>
                    </a:lnTo>
                    <a:lnTo>
                      <a:pt x="0" y="8760"/>
                    </a:lnTo>
                    <a:lnTo>
                      <a:pt x="223" y="11776"/>
                    </a:lnTo>
                    <a:lnTo>
                      <a:pt x="2158" y="13949"/>
                    </a:lnTo>
                    <a:lnTo>
                      <a:pt x="4859" y="14927"/>
                    </a:lnTo>
                    <a:lnTo>
                      <a:pt x="7384" y="14361"/>
                    </a:lnTo>
                    <a:lnTo>
                      <a:pt x="7675" y="16057"/>
                    </a:lnTo>
                    <a:lnTo>
                      <a:pt x="7698" y="19140"/>
                    </a:lnTo>
                    <a:lnTo>
                      <a:pt x="8509" y="21600"/>
                    </a:lnTo>
                    <a:lnTo>
                      <a:pt x="11161" y="21412"/>
                    </a:lnTo>
                    <a:lnTo>
                      <a:pt x="12580" y="20624"/>
                    </a:lnTo>
                    <a:lnTo>
                      <a:pt x="12792" y="18779"/>
                    </a:lnTo>
                    <a:lnTo>
                      <a:pt x="13159" y="16640"/>
                    </a:lnTo>
                    <a:lnTo>
                      <a:pt x="12848" y="15750"/>
                    </a:lnTo>
                    <a:lnTo>
                      <a:pt x="13224" y="15190"/>
                    </a:lnTo>
                    <a:lnTo>
                      <a:pt x="14376" y="17766"/>
                    </a:lnTo>
                    <a:lnTo>
                      <a:pt x="16018" y="19840"/>
                    </a:lnTo>
                    <a:lnTo>
                      <a:pt x="18024" y="20679"/>
                    </a:lnTo>
                    <a:lnTo>
                      <a:pt x="20266" y="19546"/>
                    </a:lnTo>
                    <a:lnTo>
                      <a:pt x="20718" y="16916"/>
                    </a:lnTo>
                    <a:lnTo>
                      <a:pt x="19902" y="14614"/>
                    </a:lnTo>
                    <a:lnTo>
                      <a:pt x="18204" y="12079"/>
                    </a:lnTo>
                    <a:lnTo>
                      <a:pt x="20470" y="10643"/>
                    </a:lnTo>
                    <a:lnTo>
                      <a:pt x="21600" y="9105"/>
                    </a:lnTo>
                    <a:close/>
                  </a:path>
                </a:pathLst>
              </a:custGeom>
              <a:solidFill>
                <a:srgbClr val="CEDB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32" name="Shape"/>
              <p:cNvSpPr/>
              <p:nvPr/>
            </p:nvSpPr>
            <p:spPr>
              <a:xfrm>
                <a:off x="64858" y="0"/>
                <a:ext cx="91104" cy="35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38"/>
                    </a:moveTo>
                    <a:lnTo>
                      <a:pt x="19769" y="5638"/>
                    </a:lnTo>
                    <a:lnTo>
                      <a:pt x="18429" y="5622"/>
                    </a:lnTo>
                    <a:lnTo>
                      <a:pt x="17486" y="7715"/>
                    </a:lnTo>
                    <a:lnTo>
                      <a:pt x="16960" y="6580"/>
                    </a:lnTo>
                    <a:lnTo>
                      <a:pt x="17655" y="1336"/>
                    </a:lnTo>
                    <a:lnTo>
                      <a:pt x="16291" y="0"/>
                    </a:lnTo>
                    <a:lnTo>
                      <a:pt x="13837" y="147"/>
                    </a:lnTo>
                    <a:lnTo>
                      <a:pt x="11831" y="3838"/>
                    </a:lnTo>
                    <a:lnTo>
                      <a:pt x="9702" y="10325"/>
                    </a:lnTo>
                    <a:lnTo>
                      <a:pt x="5213" y="1776"/>
                    </a:lnTo>
                    <a:lnTo>
                      <a:pt x="2165" y="116"/>
                    </a:lnTo>
                    <a:lnTo>
                      <a:pt x="0" y="8448"/>
                    </a:lnTo>
                    <a:lnTo>
                      <a:pt x="2791" y="5776"/>
                    </a:lnTo>
                    <a:lnTo>
                      <a:pt x="5249" y="9368"/>
                    </a:lnTo>
                    <a:lnTo>
                      <a:pt x="9519" y="21600"/>
                    </a:lnTo>
                    <a:lnTo>
                      <a:pt x="10792" y="13847"/>
                    </a:lnTo>
                    <a:lnTo>
                      <a:pt x="12629" y="13592"/>
                    </a:lnTo>
                    <a:lnTo>
                      <a:pt x="14924" y="16403"/>
                    </a:lnTo>
                    <a:lnTo>
                      <a:pt x="17574" y="17840"/>
                    </a:lnTo>
                    <a:lnTo>
                      <a:pt x="19405" y="17368"/>
                    </a:lnTo>
                    <a:lnTo>
                      <a:pt x="19609" y="12657"/>
                    </a:lnTo>
                    <a:lnTo>
                      <a:pt x="21236" y="12209"/>
                    </a:lnTo>
                    <a:lnTo>
                      <a:pt x="21323" y="10101"/>
                    </a:lnTo>
                    <a:lnTo>
                      <a:pt x="21519" y="7892"/>
                    </a:lnTo>
                    <a:lnTo>
                      <a:pt x="21600" y="5638"/>
                    </a:lnTo>
                    <a:close/>
                  </a:path>
                </a:pathLst>
              </a:custGeom>
              <a:solidFill>
                <a:srgbClr val="CEDB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34" name="object 43"/>
            <p:cNvSpPr/>
            <p:nvPr/>
          </p:nvSpPr>
          <p:spPr>
            <a:xfrm>
              <a:off x="260971" y="881749"/>
              <a:ext cx="117363" cy="9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701" y="1252"/>
                  </a:lnTo>
                  <a:lnTo>
                    <a:pt x="20115" y="3322"/>
                  </a:lnTo>
                  <a:lnTo>
                    <a:pt x="19526" y="4688"/>
                  </a:lnTo>
                  <a:lnTo>
                    <a:pt x="18617" y="3831"/>
                  </a:lnTo>
                  <a:lnTo>
                    <a:pt x="17907" y="4356"/>
                  </a:lnTo>
                  <a:lnTo>
                    <a:pt x="17872" y="5634"/>
                  </a:lnTo>
                  <a:lnTo>
                    <a:pt x="18005" y="7215"/>
                  </a:lnTo>
                  <a:lnTo>
                    <a:pt x="17982" y="8629"/>
                  </a:lnTo>
                  <a:lnTo>
                    <a:pt x="17479" y="9407"/>
                  </a:lnTo>
                  <a:lnTo>
                    <a:pt x="16390" y="9345"/>
                  </a:lnTo>
                  <a:lnTo>
                    <a:pt x="16005" y="8447"/>
                  </a:lnTo>
                  <a:lnTo>
                    <a:pt x="15931" y="7333"/>
                  </a:lnTo>
                  <a:lnTo>
                    <a:pt x="15775" y="6619"/>
                  </a:lnTo>
                  <a:lnTo>
                    <a:pt x="15326" y="7387"/>
                  </a:lnTo>
                  <a:lnTo>
                    <a:pt x="13251" y="9172"/>
                  </a:lnTo>
                  <a:lnTo>
                    <a:pt x="12790" y="7840"/>
                  </a:lnTo>
                  <a:lnTo>
                    <a:pt x="12956" y="6625"/>
                  </a:lnTo>
                  <a:lnTo>
                    <a:pt x="13803" y="4864"/>
                  </a:lnTo>
                  <a:lnTo>
                    <a:pt x="14536" y="3240"/>
                  </a:lnTo>
                  <a:lnTo>
                    <a:pt x="14354" y="2438"/>
                  </a:lnTo>
                  <a:lnTo>
                    <a:pt x="12918" y="2889"/>
                  </a:lnTo>
                  <a:lnTo>
                    <a:pt x="11387" y="3157"/>
                  </a:lnTo>
                  <a:lnTo>
                    <a:pt x="9955" y="2893"/>
                  </a:lnTo>
                  <a:lnTo>
                    <a:pt x="8812" y="1742"/>
                  </a:lnTo>
                  <a:lnTo>
                    <a:pt x="7738" y="3156"/>
                  </a:lnTo>
                  <a:lnTo>
                    <a:pt x="6631" y="4471"/>
                  </a:lnTo>
                  <a:lnTo>
                    <a:pt x="5618" y="5946"/>
                  </a:lnTo>
                  <a:lnTo>
                    <a:pt x="4831" y="7840"/>
                  </a:lnTo>
                  <a:lnTo>
                    <a:pt x="6259" y="8682"/>
                  </a:lnTo>
                  <a:lnTo>
                    <a:pt x="7998" y="9835"/>
                  </a:lnTo>
                  <a:lnTo>
                    <a:pt x="9291" y="11296"/>
                  </a:lnTo>
                  <a:lnTo>
                    <a:pt x="9380" y="13064"/>
                  </a:lnTo>
                  <a:lnTo>
                    <a:pt x="8368" y="14076"/>
                  </a:lnTo>
                  <a:lnTo>
                    <a:pt x="6917" y="14291"/>
                  </a:lnTo>
                  <a:lnTo>
                    <a:pt x="5526" y="14198"/>
                  </a:lnTo>
                  <a:lnTo>
                    <a:pt x="4691" y="14284"/>
                  </a:lnTo>
                  <a:lnTo>
                    <a:pt x="4291" y="14631"/>
                  </a:lnTo>
                  <a:lnTo>
                    <a:pt x="4845" y="17551"/>
                  </a:lnTo>
                  <a:lnTo>
                    <a:pt x="4263" y="18640"/>
                  </a:lnTo>
                  <a:lnTo>
                    <a:pt x="3459" y="19241"/>
                  </a:lnTo>
                  <a:lnTo>
                    <a:pt x="921" y="19976"/>
                  </a:lnTo>
                  <a:lnTo>
                    <a:pt x="0" y="20732"/>
                  </a:lnTo>
                  <a:lnTo>
                    <a:pt x="6253" y="21600"/>
                  </a:lnTo>
                  <a:lnTo>
                    <a:pt x="9832" y="21091"/>
                  </a:lnTo>
                  <a:lnTo>
                    <a:pt x="11608" y="20735"/>
                  </a:lnTo>
                  <a:lnTo>
                    <a:pt x="13358" y="20207"/>
                  </a:lnTo>
                  <a:lnTo>
                    <a:pt x="14089" y="18434"/>
                  </a:lnTo>
                  <a:lnTo>
                    <a:pt x="15981" y="14950"/>
                  </a:lnTo>
                  <a:lnTo>
                    <a:pt x="16769" y="13239"/>
                  </a:lnTo>
                  <a:lnTo>
                    <a:pt x="19319" y="6708"/>
                  </a:lnTo>
                  <a:lnTo>
                    <a:pt x="20526" y="341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C87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5" name="object 44"/>
            <p:cNvSpPr/>
            <p:nvPr/>
          </p:nvSpPr>
          <p:spPr>
            <a:xfrm>
              <a:off x="306387" y="810718"/>
              <a:ext cx="76583" cy="112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66" y="0"/>
                  </a:moveTo>
                  <a:lnTo>
                    <a:pt x="13798" y="187"/>
                  </a:lnTo>
                  <a:lnTo>
                    <a:pt x="11892" y="842"/>
                  </a:lnTo>
                  <a:lnTo>
                    <a:pt x="10710" y="886"/>
                  </a:lnTo>
                  <a:lnTo>
                    <a:pt x="11099" y="2461"/>
                  </a:lnTo>
                  <a:lnTo>
                    <a:pt x="9666" y="3559"/>
                  </a:lnTo>
                  <a:lnTo>
                    <a:pt x="6792" y="4585"/>
                  </a:lnTo>
                  <a:lnTo>
                    <a:pt x="8945" y="6391"/>
                  </a:lnTo>
                  <a:lnTo>
                    <a:pt x="9982" y="8034"/>
                  </a:lnTo>
                  <a:lnTo>
                    <a:pt x="9407" y="9912"/>
                  </a:lnTo>
                  <a:lnTo>
                    <a:pt x="6562" y="10719"/>
                  </a:lnTo>
                  <a:lnTo>
                    <a:pt x="4020" y="10120"/>
                  </a:lnTo>
                  <a:lnTo>
                    <a:pt x="1938" y="8640"/>
                  </a:lnTo>
                  <a:lnTo>
                    <a:pt x="476" y="6804"/>
                  </a:lnTo>
                  <a:lnTo>
                    <a:pt x="0" y="7203"/>
                  </a:lnTo>
                  <a:lnTo>
                    <a:pt x="394" y="7838"/>
                  </a:lnTo>
                  <a:lnTo>
                    <a:pt x="258" y="8284"/>
                  </a:lnTo>
                  <a:lnTo>
                    <a:pt x="3103" y="9995"/>
                  </a:lnTo>
                  <a:lnTo>
                    <a:pt x="4318" y="11020"/>
                  </a:lnTo>
                  <a:lnTo>
                    <a:pt x="4614" y="11983"/>
                  </a:lnTo>
                  <a:lnTo>
                    <a:pt x="3754" y="12910"/>
                  </a:lnTo>
                  <a:lnTo>
                    <a:pt x="1576" y="13005"/>
                  </a:lnTo>
                  <a:lnTo>
                    <a:pt x="523" y="13905"/>
                  </a:lnTo>
                  <a:lnTo>
                    <a:pt x="859" y="14949"/>
                  </a:lnTo>
                  <a:lnTo>
                    <a:pt x="695" y="15090"/>
                  </a:lnTo>
                  <a:lnTo>
                    <a:pt x="2447" y="16067"/>
                  </a:lnTo>
                  <a:lnTo>
                    <a:pt x="4642" y="16292"/>
                  </a:lnTo>
                  <a:lnTo>
                    <a:pt x="6987" y="16064"/>
                  </a:lnTo>
                  <a:lnTo>
                    <a:pt x="9188" y="15682"/>
                  </a:lnTo>
                  <a:lnTo>
                    <a:pt x="9466" y="16363"/>
                  </a:lnTo>
                  <a:lnTo>
                    <a:pt x="8344" y="17742"/>
                  </a:lnTo>
                  <a:lnTo>
                    <a:pt x="7045" y="19237"/>
                  </a:lnTo>
                  <a:lnTo>
                    <a:pt x="6792" y="20269"/>
                  </a:lnTo>
                  <a:lnTo>
                    <a:pt x="7497" y="21400"/>
                  </a:lnTo>
                  <a:lnTo>
                    <a:pt x="10678" y="19884"/>
                  </a:lnTo>
                  <a:lnTo>
                    <a:pt x="11366" y="19232"/>
                  </a:lnTo>
                  <a:lnTo>
                    <a:pt x="11605" y="19838"/>
                  </a:lnTo>
                  <a:lnTo>
                    <a:pt x="11718" y="20785"/>
                  </a:lnTo>
                  <a:lnTo>
                    <a:pt x="12308" y="21547"/>
                  </a:lnTo>
                  <a:lnTo>
                    <a:pt x="13977" y="21600"/>
                  </a:lnTo>
                  <a:lnTo>
                    <a:pt x="14748" y="20939"/>
                  </a:lnTo>
                  <a:lnTo>
                    <a:pt x="14783" y="19738"/>
                  </a:lnTo>
                  <a:lnTo>
                    <a:pt x="14580" y="18395"/>
                  </a:lnTo>
                  <a:lnTo>
                    <a:pt x="14633" y="17310"/>
                  </a:lnTo>
                  <a:lnTo>
                    <a:pt x="15722" y="16864"/>
                  </a:lnTo>
                  <a:lnTo>
                    <a:pt x="17114" y="17592"/>
                  </a:lnTo>
                  <a:lnTo>
                    <a:pt x="18017" y="16432"/>
                  </a:lnTo>
                  <a:lnTo>
                    <a:pt x="18915" y="14674"/>
                  </a:lnTo>
                  <a:lnTo>
                    <a:pt x="20293" y="13611"/>
                  </a:lnTo>
                  <a:lnTo>
                    <a:pt x="20687" y="12837"/>
                  </a:lnTo>
                  <a:lnTo>
                    <a:pt x="21299" y="11929"/>
                  </a:lnTo>
                  <a:lnTo>
                    <a:pt x="21600" y="11243"/>
                  </a:lnTo>
                  <a:lnTo>
                    <a:pt x="18509" y="10523"/>
                  </a:lnTo>
                  <a:lnTo>
                    <a:pt x="17396" y="9435"/>
                  </a:lnTo>
                  <a:lnTo>
                    <a:pt x="17079" y="7919"/>
                  </a:lnTo>
                  <a:lnTo>
                    <a:pt x="16374" y="5916"/>
                  </a:lnTo>
                  <a:lnTo>
                    <a:pt x="14432" y="6055"/>
                  </a:lnTo>
                  <a:lnTo>
                    <a:pt x="12677" y="5424"/>
                  </a:lnTo>
                  <a:lnTo>
                    <a:pt x="11681" y="4263"/>
                  </a:lnTo>
                  <a:lnTo>
                    <a:pt x="12018" y="2811"/>
                  </a:lnTo>
                  <a:lnTo>
                    <a:pt x="12620" y="2044"/>
                  </a:lnTo>
                  <a:lnTo>
                    <a:pt x="14740" y="1830"/>
                  </a:lnTo>
                  <a:lnTo>
                    <a:pt x="15242" y="1063"/>
                  </a:lnTo>
                  <a:lnTo>
                    <a:pt x="14912" y="338"/>
                  </a:lnTo>
                  <a:lnTo>
                    <a:pt x="15066" y="0"/>
                  </a:lnTo>
                  <a:close/>
                </a:path>
              </a:pathLst>
            </a:custGeom>
            <a:solidFill>
              <a:srgbClr val="ADB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6" name="object 45"/>
            <p:cNvSpPr/>
            <p:nvPr/>
          </p:nvSpPr>
          <p:spPr>
            <a:xfrm>
              <a:off x="197662" y="929616"/>
              <a:ext cx="40161" cy="31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20" y="0"/>
                  </a:moveTo>
                  <a:lnTo>
                    <a:pt x="11067" y="1677"/>
                  </a:lnTo>
                  <a:lnTo>
                    <a:pt x="6471" y="5143"/>
                  </a:lnTo>
                  <a:lnTo>
                    <a:pt x="2169" y="9082"/>
                  </a:lnTo>
                  <a:lnTo>
                    <a:pt x="0" y="12181"/>
                  </a:lnTo>
                  <a:lnTo>
                    <a:pt x="905" y="20475"/>
                  </a:lnTo>
                  <a:lnTo>
                    <a:pt x="7073" y="21600"/>
                  </a:lnTo>
                  <a:lnTo>
                    <a:pt x="15104" y="19209"/>
                  </a:lnTo>
                  <a:lnTo>
                    <a:pt x="21600" y="16956"/>
                  </a:lnTo>
                  <a:lnTo>
                    <a:pt x="20567" y="10608"/>
                  </a:lnTo>
                  <a:lnTo>
                    <a:pt x="20219" y="4726"/>
                  </a:lnTo>
                  <a:lnTo>
                    <a:pt x="18692" y="720"/>
                  </a:lnTo>
                  <a:lnTo>
                    <a:pt x="14120" y="0"/>
                  </a:lnTo>
                  <a:close/>
                </a:path>
              </a:pathLst>
            </a:custGeom>
            <a:solidFill>
              <a:srgbClr val="6C87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37" name="object 46" descr="object 4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8725" y="783618"/>
              <a:ext cx="154020" cy="1985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38" name="object 47"/>
            <p:cNvSpPr/>
            <p:nvPr/>
          </p:nvSpPr>
          <p:spPr>
            <a:xfrm>
              <a:off x="239356" y="861658"/>
              <a:ext cx="35562" cy="4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11" y="0"/>
                  </a:moveTo>
                  <a:lnTo>
                    <a:pt x="0" y="16762"/>
                  </a:lnTo>
                  <a:lnTo>
                    <a:pt x="17357" y="21600"/>
                  </a:lnTo>
                  <a:lnTo>
                    <a:pt x="16966" y="17417"/>
                  </a:lnTo>
                  <a:lnTo>
                    <a:pt x="18524" y="12514"/>
                  </a:lnTo>
                  <a:lnTo>
                    <a:pt x="20553" y="8152"/>
                  </a:lnTo>
                  <a:lnTo>
                    <a:pt x="21577" y="5591"/>
                  </a:lnTo>
                  <a:lnTo>
                    <a:pt x="21600" y="4587"/>
                  </a:lnTo>
                  <a:lnTo>
                    <a:pt x="17311" y="0"/>
                  </a:lnTo>
                  <a:close/>
                </a:path>
              </a:pathLst>
            </a:custGeom>
            <a:solidFill>
              <a:srgbClr val="6C87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9" name="object 48"/>
            <p:cNvSpPr/>
            <p:nvPr/>
          </p:nvSpPr>
          <p:spPr>
            <a:xfrm>
              <a:off x="223135" y="907228"/>
              <a:ext cx="12909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74" y="0"/>
                  </a:moveTo>
                  <a:lnTo>
                    <a:pt x="5190" y="239"/>
                  </a:lnTo>
                  <a:lnTo>
                    <a:pt x="695" y="5397"/>
                  </a:lnTo>
                  <a:lnTo>
                    <a:pt x="0" y="14509"/>
                  </a:lnTo>
                  <a:lnTo>
                    <a:pt x="5131" y="21600"/>
                  </a:lnTo>
                  <a:lnTo>
                    <a:pt x="18114" y="20699"/>
                  </a:lnTo>
                  <a:lnTo>
                    <a:pt x="21600" y="15145"/>
                  </a:lnTo>
                  <a:lnTo>
                    <a:pt x="6274" y="0"/>
                  </a:lnTo>
                  <a:close/>
                </a:path>
              </a:pathLst>
            </a:custGeom>
            <a:solidFill>
              <a:srgbClr val="ADB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0" name="object 49"/>
            <p:cNvSpPr/>
            <p:nvPr/>
          </p:nvSpPr>
          <p:spPr>
            <a:xfrm>
              <a:off x="219525" y="855498"/>
              <a:ext cx="12703" cy="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803" y="6463"/>
                  </a:lnTo>
                  <a:lnTo>
                    <a:pt x="0" y="13425"/>
                  </a:lnTo>
                  <a:lnTo>
                    <a:pt x="1491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EDB5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1" name="object 50"/>
            <p:cNvSpPr/>
            <p:nvPr/>
          </p:nvSpPr>
          <p:spPr>
            <a:xfrm>
              <a:off x="325830" y="748133"/>
              <a:ext cx="61775" cy="67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10" y="0"/>
                  </a:moveTo>
                  <a:lnTo>
                    <a:pt x="11600" y="134"/>
                  </a:lnTo>
                  <a:lnTo>
                    <a:pt x="9721" y="4218"/>
                  </a:lnTo>
                  <a:lnTo>
                    <a:pt x="9648" y="6772"/>
                  </a:lnTo>
                  <a:lnTo>
                    <a:pt x="10029" y="7994"/>
                  </a:lnTo>
                  <a:lnTo>
                    <a:pt x="9513" y="9059"/>
                  </a:lnTo>
                  <a:lnTo>
                    <a:pt x="6750" y="11142"/>
                  </a:lnTo>
                  <a:lnTo>
                    <a:pt x="5441" y="11672"/>
                  </a:lnTo>
                  <a:lnTo>
                    <a:pt x="4478" y="11826"/>
                  </a:lnTo>
                  <a:lnTo>
                    <a:pt x="3504" y="12750"/>
                  </a:lnTo>
                  <a:lnTo>
                    <a:pt x="2162" y="15592"/>
                  </a:lnTo>
                  <a:lnTo>
                    <a:pt x="1892" y="16275"/>
                  </a:lnTo>
                  <a:lnTo>
                    <a:pt x="3841" y="19175"/>
                  </a:lnTo>
                  <a:lnTo>
                    <a:pt x="0" y="19798"/>
                  </a:lnTo>
                  <a:lnTo>
                    <a:pt x="2700" y="21034"/>
                  </a:lnTo>
                  <a:lnTo>
                    <a:pt x="4072" y="21108"/>
                  </a:lnTo>
                  <a:lnTo>
                    <a:pt x="5058" y="21600"/>
                  </a:lnTo>
                  <a:lnTo>
                    <a:pt x="7945" y="21453"/>
                  </a:lnTo>
                  <a:lnTo>
                    <a:pt x="10307" y="20359"/>
                  </a:lnTo>
                  <a:lnTo>
                    <a:pt x="11879" y="20046"/>
                  </a:lnTo>
                  <a:lnTo>
                    <a:pt x="12957" y="16421"/>
                  </a:lnTo>
                  <a:lnTo>
                    <a:pt x="14044" y="14305"/>
                  </a:lnTo>
                  <a:lnTo>
                    <a:pt x="16343" y="13884"/>
                  </a:lnTo>
                  <a:lnTo>
                    <a:pt x="21058" y="15344"/>
                  </a:lnTo>
                  <a:lnTo>
                    <a:pt x="18820" y="11931"/>
                  </a:lnTo>
                  <a:lnTo>
                    <a:pt x="18438" y="8752"/>
                  </a:lnTo>
                  <a:lnTo>
                    <a:pt x="19502" y="5592"/>
                  </a:lnTo>
                  <a:lnTo>
                    <a:pt x="21600" y="2237"/>
                  </a:lnTo>
                  <a:lnTo>
                    <a:pt x="17695" y="1479"/>
                  </a:lnTo>
                  <a:lnTo>
                    <a:pt x="14310" y="0"/>
                  </a:lnTo>
                  <a:close/>
                </a:path>
              </a:pathLst>
            </a:custGeom>
            <a:solidFill>
              <a:srgbClr val="8FA4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2" name="object 51"/>
            <p:cNvSpPr/>
            <p:nvPr/>
          </p:nvSpPr>
          <p:spPr>
            <a:xfrm>
              <a:off x="313246" y="735272"/>
              <a:ext cx="41268" cy="61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88" y="0"/>
                  </a:moveTo>
                  <a:lnTo>
                    <a:pt x="126" y="1545"/>
                  </a:lnTo>
                  <a:lnTo>
                    <a:pt x="0" y="8188"/>
                  </a:lnTo>
                  <a:lnTo>
                    <a:pt x="3687" y="11442"/>
                  </a:lnTo>
                  <a:lnTo>
                    <a:pt x="8219" y="12798"/>
                  </a:lnTo>
                  <a:lnTo>
                    <a:pt x="10629" y="13741"/>
                  </a:lnTo>
                  <a:lnTo>
                    <a:pt x="9389" y="14711"/>
                  </a:lnTo>
                  <a:lnTo>
                    <a:pt x="7150" y="16621"/>
                  </a:lnTo>
                  <a:lnTo>
                    <a:pt x="6450" y="19056"/>
                  </a:lnTo>
                  <a:lnTo>
                    <a:pt x="9825" y="21600"/>
                  </a:lnTo>
                  <a:lnTo>
                    <a:pt x="11833" y="18486"/>
                  </a:lnTo>
                  <a:lnTo>
                    <a:pt x="13290" y="17473"/>
                  </a:lnTo>
                  <a:lnTo>
                    <a:pt x="14731" y="17304"/>
                  </a:lnTo>
                  <a:lnTo>
                    <a:pt x="16692" y="16723"/>
                  </a:lnTo>
                  <a:lnTo>
                    <a:pt x="20828" y="14441"/>
                  </a:lnTo>
                  <a:lnTo>
                    <a:pt x="21600" y="13274"/>
                  </a:lnTo>
                  <a:lnTo>
                    <a:pt x="21030" y="11935"/>
                  </a:lnTo>
                  <a:lnTo>
                    <a:pt x="21139" y="9136"/>
                  </a:lnTo>
                  <a:lnTo>
                    <a:pt x="16599" y="5779"/>
                  </a:lnTo>
                  <a:lnTo>
                    <a:pt x="11714" y="2073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CEDB5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3" name="object 52"/>
            <p:cNvSpPr/>
            <p:nvPr/>
          </p:nvSpPr>
          <p:spPr>
            <a:xfrm>
              <a:off x="236270" y="685636"/>
              <a:ext cx="162410" cy="129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43" y="0"/>
                  </a:moveTo>
                  <a:lnTo>
                    <a:pt x="15076" y="154"/>
                  </a:lnTo>
                  <a:lnTo>
                    <a:pt x="13828" y="2265"/>
                  </a:lnTo>
                  <a:lnTo>
                    <a:pt x="12631" y="6161"/>
                  </a:lnTo>
                  <a:lnTo>
                    <a:pt x="10123" y="5984"/>
                  </a:lnTo>
                  <a:lnTo>
                    <a:pt x="8233" y="6364"/>
                  </a:lnTo>
                  <a:lnTo>
                    <a:pt x="6777" y="7828"/>
                  </a:lnTo>
                  <a:lnTo>
                    <a:pt x="6376" y="9701"/>
                  </a:lnTo>
                  <a:lnTo>
                    <a:pt x="6717" y="11379"/>
                  </a:lnTo>
                  <a:lnTo>
                    <a:pt x="7267" y="13047"/>
                  </a:lnTo>
                  <a:lnTo>
                    <a:pt x="7496" y="14888"/>
                  </a:lnTo>
                  <a:lnTo>
                    <a:pt x="6189" y="12910"/>
                  </a:lnTo>
                  <a:lnTo>
                    <a:pt x="3763" y="11225"/>
                  </a:lnTo>
                  <a:lnTo>
                    <a:pt x="1329" y="10634"/>
                  </a:lnTo>
                  <a:lnTo>
                    <a:pt x="0" y="11937"/>
                  </a:lnTo>
                  <a:lnTo>
                    <a:pt x="339" y="13285"/>
                  </a:lnTo>
                  <a:lnTo>
                    <a:pt x="1439" y="14177"/>
                  </a:lnTo>
                  <a:lnTo>
                    <a:pt x="3285" y="15017"/>
                  </a:lnTo>
                  <a:lnTo>
                    <a:pt x="3466" y="15271"/>
                  </a:lnTo>
                  <a:lnTo>
                    <a:pt x="3686" y="18340"/>
                  </a:lnTo>
                  <a:lnTo>
                    <a:pt x="3902" y="18995"/>
                  </a:lnTo>
                  <a:lnTo>
                    <a:pt x="4135" y="19276"/>
                  </a:lnTo>
                  <a:lnTo>
                    <a:pt x="4371" y="19763"/>
                  </a:lnTo>
                  <a:lnTo>
                    <a:pt x="4724" y="19765"/>
                  </a:lnTo>
                  <a:lnTo>
                    <a:pt x="5838" y="18845"/>
                  </a:lnTo>
                  <a:lnTo>
                    <a:pt x="6827" y="19075"/>
                  </a:lnTo>
                  <a:lnTo>
                    <a:pt x="7907" y="20023"/>
                  </a:lnTo>
                  <a:lnTo>
                    <a:pt x="8047" y="19890"/>
                  </a:lnTo>
                  <a:lnTo>
                    <a:pt x="7871" y="17295"/>
                  </a:lnTo>
                  <a:lnTo>
                    <a:pt x="9344" y="17711"/>
                  </a:lnTo>
                  <a:lnTo>
                    <a:pt x="9932" y="18403"/>
                  </a:lnTo>
                  <a:lnTo>
                    <a:pt x="10386" y="19687"/>
                  </a:lnTo>
                  <a:lnTo>
                    <a:pt x="10729" y="20947"/>
                  </a:lnTo>
                  <a:lnTo>
                    <a:pt x="10987" y="21562"/>
                  </a:lnTo>
                  <a:lnTo>
                    <a:pt x="11080" y="21600"/>
                  </a:lnTo>
                  <a:lnTo>
                    <a:pt x="12351" y="21262"/>
                  </a:lnTo>
                  <a:lnTo>
                    <a:pt x="12938" y="21307"/>
                  </a:lnTo>
                  <a:lnTo>
                    <a:pt x="11911" y="20665"/>
                  </a:lnTo>
                  <a:lnTo>
                    <a:pt x="13372" y="20342"/>
                  </a:lnTo>
                  <a:lnTo>
                    <a:pt x="12631" y="18836"/>
                  </a:lnTo>
                  <a:lnTo>
                    <a:pt x="12734" y="18482"/>
                  </a:lnTo>
                  <a:lnTo>
                    <a:pt x="11877" y="17277"/>
                  </a:lnTo>
                  <a:lnTo>
                    <a:pt x="12055" y="16123"/>
                  </a:lnTo>
                  <a:lnTo>
                    <a:pt x="12938" y="14760"/>
                  </a:lnTo>
                  <a:lnTo>
                    <a:pt x="12326" y="14313"/>
                  </a:lnTo>
                  <a:lnTo>
                    <a:pt x="11175" y="13671"/>
                  </a:lnTo>
                  <a:lnTo>
                    <a:pt x="10238" y="12130"/>
                  </a:lnTo>
                  <a:lnTo>
                    <a:pt x="10270" y="8983"/>
                  </a:lnTo>
                  <a:lnTo>
                    <a:pt x="11485" y="6705"/>
                  </a:lnTo>
                  <a:lnTo>
                    <a:pt x="13195" y="7158"/>
                  </a:lnTo>
                  <a:lnTo>
                    <a:pt x="15712" y="9496"/>
                  </a:lnTo>
                  <a:lnTo>
                    <a:pt x="16907" y="7721"/>
                  </a:lnTo>
                  <a:lnTo>
                    <a:pt x="18031" y="6713"/>
                  </a:lnTo>
                  <a:lnTo>
                    <a:pt x="19408" y="6674"/>
                  </a:lnTo>
                  <a:lnTo>
                    <a:pt x="20173" y="7039"/>
                  </a:lnTo>
                  <a:lnTo>
                    <a:pt x="19783" y="8472"/>
                  </a:lnTo>
                  <a:lnTo>
                    <a:pt x="20078" y="8783"/>
                  </a:lnTo>
                  <a:lnTo>
                    <a:pt x="20607" y="8211"/>
                  </a:lnTo>
                  <a:lnTo>
                    <a:pt x="21358" y="8215"/>
                  </a:lnTo>
                  <a:lnTo>
                    <a:pt x="21600" y="4875"/>
                  </a:lnTo>
                  <a:lnTo>
                    <a:pt x="20550" y="3338"/>
                  </a:lnTo>
                  <a:lnTo>
                    <a:pt x="18698" y="3533"/>
                  </a:lnTo>
                  <a:lnTo>
                    <a:pt x="16533" y="5390"/>
                  </a:lnTo>
                  <a:lnTo>
                    <a:pt x="17035" y="4102"/>
                  </a:lnTo>
                  <a:lnTo>
                    <a:pt x="17548" y="2551"/>
                  </a:lnTo>
                  <a:lnTo>
                    <a:pt x="17655" y="1072"/>
                  </a:lnTo>
                  <a:lnTo>
                    <a:pt x="16943" y="0"/>
                  </a:lnTo>
                  <a:close/>
                </a:path>
              </a:pathLst>
            </a:custGeom>
            <a:solidFill>
              <a:srgbClr val="ADB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46" name="object 53"/>
            <p:cNvGrpSpPr/>
            <p:nvPr/>
          </p:nvGrpSpPr>
          <p:grpSpPr>
            <a:xfrm>
              <a:off x="294421" y="745858"/>
              <a:ext cx="108630" cy="106838"/>
              <a:chOff x="-1" y="0"/>
              <a:chExt cx="108629" cy="106837"/>
            </a:xfrm>
          </p:grpSpPr>
          <p:sp>
            <p:nvSpPr>
              <p:cNvPr id="1444" name="Shape"/>
              <p:cNvSpPr/>
              <p:nvPr/>
            </p:nvSpPr>
            <p:spPr>
              <a:xfrm>
                <a:off x="-2" y="27691"/>
                <a:ext cx="1293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03"/>
                    </a:moveTo>
                    <a:lnTo>
                      <a:pt x="10036" y="0"/>
                    </a:lnTo>
                    <a:lnTo>
                      <a:pt x="7320" y="1879"/>
                    </a:lnTo>
                    <a:lnTo>
                      <a:pt x="0" y="6936"/>
                    </a:lnTo>
                    <a:lnTo>
                      <a:pt x="14788" y="21600"/>
                    </a:lnTo>
                    <a:lnTo>
                      <a:pt x="21515" y="9198"/>
                    </a:lnTo>
                    <a:lnTo>
                      <a:pt x="21600" y="7103"/>
                    </a:lnTo>
                    <a:close/>
                  </a:path>
                </a:pathLst>
              </a:custGeom>
              <a:solidFill>
                <a:srgbClr val="CEDB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45" name="Shape"/>
              <p:cNvSpPr/>
              <p:nvPr/>
            </p:nvSpPr>
            <p:spPr>
              <a:xfrm>
                <a:off x="53366" y="-1"/>
                <a:ext cx="55263" cy="106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919" y="149"/>
                    </a:lnTo>
                    <a:lnTo>
                      <a:pt x="18582" y="1715"/>
                    </a:lnTo>
                    <a:lnTo>
                      <a:pt x="15563" y="1872"/>
                    </a:lnTo>
                    <a:lnTo>
                      <a:pt x="13215" y="3990"/>
                    </a:lnTo>
                    <a:lnTo>
                      <a:pt x="12029" y="5985"/>
                    </a:lnTo>
                    <a:lnTo>
                      <a:pt x="12455" y="7993"/>
                    </a:lnTo>
                    <a:lnTo>
                      <a:pt x="14958" y="10145"/>
                    </a:lnTo>
                    <a:lnTo>
                      <a:pt x="9686" y="9226"/>
                    </a:lnTo>
                    <a:lnTo>
                      <a:pt x="7114" y="9490"/>
                    </a:lnTo>
                    <a:lnTo>
                      <a:pt x="5898" y="10826"/>
                    </a:lnTo>
                    <a:lnTo>
                      <a:pt x="4483" y="13470"/>
                    </a:lnTo>
                    <a:lnTo>
                      <a:pt x="4939" y="14236"/>
                    </a:lnTo>
                    <a:lnTo>
                      <a:pt x="4244" y="15045"/>
                    </a:lnTo>
                    <a:lnTo>
                      <a:pt x="1306" y="15270"/>
                    </a:lnTo>
                    <a:lnTo>
                      <a:pt x="471" y="16079"/>
                    </a:lnTo>
                    <a:lnTo>
                      <a:pt x="0" y="17612"/>
                    </a:lnTo>
                    <a:lnTo>
                      <a:pt x="1380" y="18840"/>
                    </a:lnTo>
                    <a:lnTo>
                      <a:pt x="3817" y="19505"/>
                    </a:lnTo>
                    <a:lnTo>
                      <a:pt x="6508" y="19356"/>
                    </a:lnTo>
                    <a:lnTo>
                      <a:pt x="8166" y="18942"/>
                    </a:lnTo>
                    <a:lnTo>
                      <a:pt x="10127" y="16693"/>
                    </a:lnTo>
                    <a:lnTo>
                      <a:pt x="8320" y="15766"/>
                    </a:lnTo>
                    <a:lnTo>
                      <a:pt x="9829" y="15609"/>
                    </a:lnTo>
                    <a:lnTo>
                      <a:pt x="11711" y="16670"/>
                    </a:lnTo>
                    <a:lnTo>
                      <a:pt x="12714" y="17959"/>
                    </a:lnTo>
                    <a:lnTo>
                      <a:pt x="13751" y="20763"/>
                    </a:lnTo>
                    <a:lnTo>
                      <a:pt x="14134" y="21600"/>
                    </a:lnTo>
                    <a:lnTo>
                      <a:pt x="15543" y="21482"/>
                    </a:lnTo>
                    <a:lnTo>
                      <a:pt x="15563" y="21544"/>
                    </a:lnTo>
                    <a:lnTo>
                      <a:pt x="16090" y="21577"/>
                    </a:lnTo>
                    <a:lnTo>
                      <a:pt x="16437" y="20116"/>
                    </a:lnTo>
                    <a:lnTo>
                      <a:pt x="17375" y="17795"/>
                    </a:lnTo>
                    <a:lnTo>
                      <a:pt x="18909" y="13242"/>
                    </a:lnTo>
                    <a:lnTo>
                      <a:pt x="19942" y="889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DB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47" name="object 54"/>
            <p:cNvSpPr/>
            <p:nvPr/>
          </p:nvSpPr>
          <p:spPr>
            <a:xfrm>
              <a:off x="364438" y="823063"/>
              <a:ext cx="23993" cy="46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50" y="0"/>
                  </a:moveTo>
                  <a:lnTo>
                    <a:pt x="4173" y="361"/>
                  </a:lnTo>
                  <a:lnTo>
                    <a:pt x="8336" y="2499"/>
                  </a:lnTo>
                  <a:lnTo>
                    <a:pt x="3818" y="7685"/>
                  </a:lnTo>
                  <a:lnTo>
                    <a:pt x="0" y="8639"/>
                  </a:lnTo>
                  <a:lnTo>
                    <a:pt x="2253" y="13513"/>
                  </a:lnTo>
                  <a:lnTo>
                    <a:pt x="3264" y="17202"/>
                  </a:lnTo>
                  <a:lnTo>
                    <a:pt x="6814" y="19850"/>
                  </a:lnTo>
                  <a:lnTo>
                    <a:pt x="16683" y="21600"/>
                  </a:lnTo>
                  <a:lnTo>
                    <a:pt x="18067" y="19208"/>
                  </a:lnTo>
                  <a:lnTo>
                    <a:pt x="21600" y="16182"/>
                  </a:lnTo>
                  <a:lnTo>
                    <a:pt x="20856" y="13683"/>
                  </a:lnTo>
                  <a:lnTo>
                    <a:pt x="20811" y="13541"/>
                  </a:lnTo>
                  <a:lnTo>
                    <a:pt x="17564" y="13814"/>
                  </a:lnTo>
                  <a:lnTo>
                    <a:pt x="16683" y="11883"/>
                  </a:lnTo>
                  <a:lnTo>
                    <a:pt x="15537" y="8648"/>
                  </a:lnTo>
                  <a:lnTo>
                    <a:pt x="14297" y="5413"/>
                  </a:lnTo>
                  <a:lnTo>
                    <a:pt x="11992" y="2443"/>
                  </a:lnTo>
                  <a:lnTo>
                    <a:pt x="7650" y="0"/>
                  </a:lnTo>
                  <a:close/>
                </a:path>
              </a:pathLst>
            </a:custGeom>
            <a:solidFill>
              <a:srgbClr val="8FA4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48" name="object 55" descr="object 5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43470" y="1102566"/>
              <a:ext cx="659758" cy="782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9" name="object 56" descr="object 5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1" y="0"/>
              <a:ext cx="1289437" cy="11825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0" name="object 57" descr="object 5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4437" y="802833"/>
              <a:ext cx="98267" cy="2750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51" name="object 58"/>
            <p:cNvSpPr/>
            <p:nvPr/>
          </p:nvSpPr>
          <p:spPr>
            <a:xfrm>
              <a:off x="348995" y="677913"/>
              <a:ext cx="103554" cy="39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28" y="0"/>
                  </a:moveTo>
                  <a:lnTo>
                    <a:pt x="18361" y="0"/>
                  </a:lnTo>
                  <a:lnTo>
                    <a:pt x="18591" y="4455"/>
                  </a:lnTo>
                  <a:lnTo>
                    <a:pt x="17765" y="6625"/>
                  </a:lnTo>
                  <a:lnTo>
                    <a:pt x="15140" y="8623"/>
                  </a:lnTo>
                  <a:lnTo>
                    <a:pt x="12630" y="9731"/>
                  </a:lnTo>
                  <a:lnTo>
                    <a:pt x="10006" y="10788"/>
                  </a:lnTo>
                  <a:lnTo>
                    <a:pt x="7532" y="11883"/>
                  </a:lnTo>
                  <a:lnTo>
                    <a:pt x="5476" y="13105"/>
                  </a:lnTo>
                  <a:lnTo>
                    <a:pt x="3936" y="14621"/>
                  </a:lnTo>
                  <a:lnTo>
                    <a:pt x="2928" y="16143"/>
                  </a:lnTo>
                  <a:lnTo>
                    <a:pt x="1824" y="17651"/>
                  </a:lnTo>
                  <a:lnTo>
                    <a:pt x="0" y="19124"/>
                  </a:lnTo>
                  <a:lnTo>
                    <a:pt x="1997" y="19410"/>
                  </a:lnTo>
                  <a:lnTo>
                    <a:pt x="2939" y="20100"/>
                  </a:lnTo>
                  <a:lnTo>
                    <a:pt x="3216" y="20921"/>
                  </a:lnTo>
                  <a:lnTo>
                    <a:pt x="3221" y="21600"/>
                  </a:lnTo>
                  <a:lnTo>
                    <a:pt x="7066" y="20648"/>
                  </a:lnTo>
                  <a:lnTo>
                    <a:pt x="9830" y="19444"/>
                  </a:lnTo>
                  <a:lnTo>
                    <a:pt x="11384" y="18091"/>
                  </a:lnTo>
                  <a:lnTo>
                    <a:pt x="11587" y="16662"/>
                  </a:lnTo>
                  <a:lnTo>
                    <a:pt x="10639" y="16207"/>
                  </a:lnTo>
                  <a:lnTo>
                    <a:pt x="10490" y="15409"/>
                  </a:lnTo>
                  <a:lnTo>
                    <a:pt x="10951" y="13020"/>
                  </a:lnTo>
                  <a:lnTo>
                    <a:pt x="15747" y="10236"/>
                  </a:lnTo>
                  <a:lnTo>
                    <a:pt x="18848" y="8845"/>
                  </a:lnTo>
                  <a:lnTo>
                    <a:pt x="20939" y="7427"/>
                  </a:lnTo>
                  <a:lnTo>
                    <a:pt x="21600" y="5549"/>
                  </a:lnTo>
                  <a:lnTo>
                    <a:pt x="20947" y="3718"/>
                  </a:lnTo>
                  <a:lnTo>
                    <a:pt x="19887" y="1885"/>
                  </a:lnTo>
                  <a:lnTo>
                    <a:pt x="19328" y="0"/>
                  </a:lnTo>
                  <a:close/>
                </a:path>
              </a:pathLst>
            </a:custGeom>
            <a:solidFill>
              <a:srgbClr val="5E2E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52" name="object 59" descr="object 5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96146" y="937337"/>
              <a:ext cx="73324" cy="1490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53" name="object 60"/>
            <p:cNvSpPr/>
            <p:nvPr/>
          </p:nvSpPr>
          <p:spPr>
            <a:xfrm>
              <a:off x="430847" y="588339"/>
              <a:ext cx="32427" cy="89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56" y="0"/>
                  </a:moveTo>
                  <a:lnTo>
                    <a:pt x="12567" y="4205"/>
                  </a:lnTo>
                  <a:lnTo>
                    <a:pt x="3750" y="12551"/>
                  </a:lnTo>
                  <a:lnTo>
                    <a:pt x="0" y="16758"/>
                  </a:lnTo>
                  <a:lnTo>
                    <a:pt x="2047" y="16737"/>
                  </a:lnTo>
                  <a:lnTo>
                    <a:pt x="3655" y="17609"/>
                  </a:lnTo>
                  <a:lnTo>
                    <a:pt x="5356" y="19974"/>
                  </a:lnTo>
                  <a:lnTo>
                    <a:pt x="4179" y="20059"/>
                  </a:lnTo>
                  <a:lnTo>
                    <a:pt x="4112" y="21600"/>
                  </a:lnTo>
                  <a:lnTo>
                    <a:pt x="7200" y="21600"/>
                  </a:lnTo>
                  <a:lnTo>
                    <a:pt x="7262" y="19199"/>
                  </a:lnTo>
                  <a:lnTo>
                    <a:pt x="7543" y="16830"/>
                  </a:lnTo>
                  <a:lnTo>
                    <a:pt x="8166" y="14471"/>
                  </a:lnTo>
                  <a:lnTo>
                    <a:pt x="9255" y="12103"/>
                  </a:lnTo>
                  <a:lnTo>
                    <a:pt x="21600" y="1118"/>
                  </a:lnTo>
                  <a:lnTo>
                    <a:pt x="21600" y="744"/>
                  </a:lnTo>
                  <a:lnTo>
                    <a:pt x="17640" y="208"/>
                  </a:lnTo>
                  <a:lnTo>
                    <a:pt x="16456" y="0"/>
                  </a:lnTo>
                  <a:close/>
                </a:path>
              </a:pathLst>
            </a:custGeom>
            <a:solidFill>
              <a:srgbClr val="9357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4" name="object 61"/>
            <p:cNvSpPr/>
            <p:nvPr/>
          </p:nvSpPr>
          <p:spPr>
            <a:xfrm>
              <a:off x="420253" y="664007"/>
              <a:ext cx="18635" cy="169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36" y="0"/>
                  </a:moveTo>
                  <a:lnTo>
                    <a:pt x="13975" y="4633"/>
                  </a:lnTo>
                  <a:lnTo>
                    <a:pt x="16375" y="13974"/>
                  </a:lnTo>
                  <a:lnTo>
                    <a:pt x="10484" y="18557"/>
                  </a:lnTo>
                  <a:lnTo>
                    <a:pt x="7429" y="19259"/>
                  </a:lnTo>
                  <a:lnTo>
                    <a:pt x="2949" y="20159"/>
                  </a:lnTo>
                  <a:lnTo>
                    <a:pt x="0" y="21018"/>
                  </a:lnTo>
                  <a:lnTo>
                    <a:pt x="1533" y="21600"/>
                  </a:lnTo>
                  <a:lnTo>
                    <a:pt x="16121" y="17006"/>
                  </a:lnTo>
                  <a:lnTo>
                    <a:pt x="20714" y="12015"/>
                  </a:lnTo>
                  <a:lnTo>
                    <a:pt x="19436" y="1768"/>
                  </a:lnTo>
                  <a:lnTo>
                    <a:pt x="19554" y="956"/>
                  </a:lnTo>
                  <a:lnTo>
                    <a:pt x="21600" y="911"/>
                  </a:lnTo>
                  <a:lnTo>
                    <a:pt x="19436" y="0"/>
                  </a:lnTo>
                  <a:close/>
                </a:path>
              </a:pathLst>
            </a:custGeom>
            <a:solidFill>
              <a:srgbClr val="B375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5" name="object 62"/>
            <p:cNvSpPr/>
            <p:nvPr/>
          </p:nvSpPr>
          <p:spPr>
            <a:xfrm>
              <a:off x="364438" y="812254"/>
              <a:ext cx="89564" cy="26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485" y="0"/>
                  </a:lnTo>
                  <a:lnTo>
                    <a:pt x="18068" y="2109"/>
                  </a:lnTo>
                  <a:lnTo>
                    <a:pt x="14483" y="4180"/>
                  </a:lnTo>
                  <a:lnTo>
                    <a:pt x="11012" y="6241"/>
                  </a:lnTo>
                  <a:lnTo>
                    <a:pt x="8938" y="8322"/>
                  </a:lnTo>
                  <a:lnTo>
                    <a:pt x="8556" y="9474"/>
                  </a:lnTo>
                  <a:lnTo>
                    <a:pt x="8389" y="10677"/>
                  </a:lnTo>
                  <a:lnTo>
                    <a:pt x="8404" y="11877"/>
                  </a:lnTo>
                  <a:lnTo>
                    <a:pt x="8576" y="13066"/>
                  </a:lnTo>
                  <a:lnTo>
                    <a:pt x="9673" y="13743"/>
                  </a:lnTo>
                  <a:lnTo>
                    <a:pt x="9437" y="15870"/>
                  </a:lnTo>
                  <a:lnTo>
                    <a:pt x="7641" y="17883"/>
                  </a:lnTo>
                  <a:lnTo>
                    <a:pt x="4445" y="19674"/>
                  </a:lnTo>
                  <a:lnTo>
                    <a:pt x="0" y="21091"/>
                  </a:lnTo>
                  <a:lnTo>
                    <a:pt x="0" y="21600"/>
                  </a:lnTo>
                  <a:lnTo>
                    <a:pt x="8363" y="18596"/>
                  </a:lnTo>
                  <a:lnTo>
                    <a:pt x="11036" y="15021"/>
                  </a:lnTo>
                  <a:lnTo>
                    <a:pt x="10450" y="12754"/>
                  </a:lnTo>
                  <a:lnTo>
                    <a:pt x="9666" y="10462"/>
                  </a:lnTo>
                  <a:lnTo>
                    <a:pt x="10056" y="8068"/>
                  </a:lnTo>
                  <a:lnTo>
                    <a:pt x="12231" y="6106"/>
                  </a:lnTo>
                  <a:lnTo>
                    <a:pt x="19213" y="208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357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6" name="object 63"/>
            <p:cNvSpPr/>
            <p:nvPr/>
          </p:nvSpPr>
          <p:spPr>
            <a:xfrm>
              <a:off x="825387" y="864757"/>
              <a:ext cx="190830" cy="19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225" y="4136"/>
                  </a:lnTo>
                  <a:lnTo>
                    <a:pt x="7043" y="8043"/>
                  </a:lnTo>
                  <a:lnTo>
                    <a:pt x="10759" y="12024"/>
                  </a:lnTo>
                  <a:lnTo>
                    <a:pt x="13682" y="16384"/>
                  </a:lnTo>
                  <a:lnTo>
                    <a:pt x="15120" y="21428"/>
                  </a:lnTo>
                  <a:lnTo>
                    <a:pt x="16740" y="21390"/>
                  </a:lnTo>
                  <a:lnTo>
                    <a:pt x="18358" y="21440"/>
                  </a:lnTo>
                  <a:lnTo>
                    <a:pt x="21587" y="21600"/>
                  </a:lnTo>
                  <a:lnTo>
                    <a:pt x="21600" y="20604"/>
                  </a:lnTo>
                  <a:lnTo>
                    <a:pt x="16836" y="14185"/>
                  </a:lnTo>
                  <a:lnTo>
                    <a:pt x="8299" y="7223"/>
                  </a:lnTo>
                  <a:lnTo>
                    <a:pt x="4093" y="3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141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57" name="object 64" descr="object 6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07682" y="413841"/>
              <a:ext cx="131257" cy="158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58" name="object 65"/>
            <p:cNvSpPr/>
            <p:nvPr/>
          </p:nvSpPr>
          <p:spPr>
            <a:xfrm>
              <a:off x="769023" y="798360"/>
              <a:ext cx="63313" cy="10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618" y="8891"/>
                  </a:lnTo>
                  <a:lnTo>
                    <a:pt x="15276" y="17105"/>
                  </a:lnTo>
                  <a:lnTo>
                    <a:pt x="21600" y="21600"/>
                  </a:lnTo>
                  <a:lnTo>
                    <a:pt x="15347" y="16806"/>
                  </a:lnTo>
                  <a:lnTo>
                    <a:pt x="9574" y="11783"/>
                  </a:lnTo>
                  <a:lnTo>
                    <a:pt x="4547" y="6500"/>
                  </a:lnTo>
                  <a:lnTo>
                    <a:pt x="529" y="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32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61" name="object 66"/>
            <p:cNvGrpSpPr/>
            <p:nvPr/>
          </p:nvGrpSpPr>
          <p:grpSpPr>
            <a:xfrm>
              <a:off x="693356" y="474066"/>
              <a:ext cx="168318" cy="572880"/>
              <a:chOff x="0" y="0"/>
              <a:chExt cx="168317" cy="572879"/>
            </a:xfrm>
          </p:grpSpPr>
          <p:sp>
            <p:nvSpPr>
              <p:cNvPr id="1459" name="Shape"/>
              <p:cNvSpPr/>
              <p:nvPr/>
            </p:nvSpPr>
            <p:spPr>
              <a:xfrm>
                <a:off x="0" y="0"/>
                <a:ext cx="82680" cy="287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427"/>
                    </a:moveTo>
                    <a:lnTo>
                      <a:pt x="21222" y="881"/>
                    </a:lnTo>
                    <a:lnTo>
                      <a:pt x="21384" y="0"/>
                    </a:lnTo>
                    <a:lnTo>
                      <a:pt x="20750" y="73"/>
                    </a:lnTo>
                    <a:lnTo>
                      <a:pt x="20014" y="207"/>
                    </a:lnTo>
                    <a:lnTo>
                      <a:pt x="19768" y="233"/>
                    </a:lnTo>
                    <a:lnTo>
                      <a:pt x="20797" y="385"/>
                    </a:lnTo>
                    <a:lnTo>
                      <a:pt x="20980" y="1800"/>
                    </a:lnTo>
                    <a:lnTo>
                      <a:pt x="20123" y="5704"/>
                    </a:lnTo>
                    <a:lnTo>
                      <a:pt x="16659" y="8463"/>
                    </a:lnTo>
                    <a:lnTo>
                      <a:pt x="11623" y="10996"/>
                    </a:lnTo>
                    <a:lnTo>
                      <a:pt x="6052" y="14225"/>
                    </a:lnTo>
                    <a:lnTo>
                      <a:pt x="3928" y="15895"/>
                    </a:lnTo>
                    <a:lnTo>
                      <a:pt x="2193" y="17623"/>
                    </a:lnTo>
                    <a:lnTo>
                      <a:pt x="873" y="19380"/>
                    </a:lnTo>
                    <a:lnTo>
                      <a:pt x="0" y="21135"/>
                    </a:lnTo>
                    <a:lnTo>
                      <a:pt x="391" y="21318"/>
                    </a:lnTo>
                    <a:lnTo>
                      <a:pt x="1012" y="21506"/>
                    </a:lnTo>
                    <a:lnTo>
                      <a:pt x="1211" y="21600"/>
                    </a:lnTo>
                    <a:lnTo>
                      <a:pt x="3693" y="16741"/>
                    </a:lnTo>
                    <a:lnTo>
                      <a:pt x="10087" y="12136"/>
                    </a:lnTo>
                    <a:lnTo>
                      <a:pt x="16444" y="9030"/>
                    </a:lnTo>
                    <a:lnTo>
                      <a:pt x="19480" y="7397"/>
                    </a:lnTo>
                    <a:lnTo>
                      <a:pt x="21384" y="5748"/>
                    </a:lnTo>
                    <a:lnTo>
                      <a:pt x="21600" y="4427"/>
                    </a:lnTo>
                    <a:close/>
                  </a:path>
                </a:pathLst>
              </a:custGeom>
              <a:solidFill>
                <a:srgbClr val="8843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60" name="Shape"/>
              <p:cNvSpPr/>
              <p:nvPr/>
            </p:nvSpPr>
            <p:spPr>
              <a:xfrm>
                <a:off x="18529" y="23164"/>
                <a:ext cx="149789" cy="549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94"/>
                    </a:moveTo>
                    <a:lnTo>
                      <a:pt x="21041" y="21527"/>
                    </a:lnTo>
                    <a:lnTo>
                      <a:pt x="21224" y="21383"/>
                    </a:lnTo>
                    <a:lnTo>
                      <a:pt x="21157" y="21268"/>
                    </a:lnTo>
                    <a:lnTo>
                      <a:pt x="19543" y="19629"/>
                    </a:lnTo>
                    <a:lnTo>
                      <a:pt x="16988" y="18054"/>
                    </a:lnTo>
                    <a:lnTo>
                      <a:pt x="13908" y="16509"/>
                    </a:lnTo>
                    <a:lnTo>
                      <a:pt x="10718" y="14962"/>
                    </a:lnTo>
                    <a:lnTo>
                      <a:pt x="7837" y="13380"/>
                    </a:lnTo>
                    <a:lnTo>
                      <a:pt x="5685" y="11731"/>
                    </a:lnTo>
                    <a:lnTo>
                      <a:pt x="4678" y="9982"/>
                    </a:lnTo>
                    <a:lnTo>
                      <a:pt x="5234" y="8332"/>
                    </a:lnTo>
                    <a:lnTo>
                      <a:pt x="6901" y="6853"/>
                    </a:lnTo>
                    <a:lnTo>
                      <a:pt x="8793" y="5407"/>
                    </a:lnTo>
                    <a:lnTo>
                      <a:pt x="10022" y="3853"/>
                    </a:lnTo>
                    <a:lnTo>
                      <a:pt x="10144" y="2896"/>
                    </a:lnTo>
                    <a:lnTo>
                      <a:pt x="9873" y="962"/>
                    </a:lnTo>
                    <a:lnTo>
                      <a:pt x="10022" y="0"/>
                    </a:lnTo>
                    <a:lnTo>
                      <a:pt x="9692" y="1143"/>
                    </a:lnTo>
                    <a:lnTo>
                      <a:pt x="9694" y="2320"/>
                    </a:lnTo>
                    <a:lnTo>
                      <a:pt x="9635" y="3512"/>
                    </a:lnTo>
                    <a:lnTo>
                      <a:pt x="9132" y="4703"/>
                    </a:lnTo>
                    <a:lnTo>
                      <a:pt x="7593" y="6078"/>
                    </a:lnTo>
                    <a:lnTo>
                      <a:pt x="5421" y="7331"/>
                    </a:lnTo>
                    <a:lnTo>
                      <a:pt x="3099" y="8545"/>
                    </a:lnTo>
                    <a:lnTo>
                      <a:pt x="1113" y="9799"/>
                    </a:lnTo>
                    <a:lnTo>
                      <a:pt x="832" y="10098"/>
                    </a:lnTo>
                    <a:lnTo>
                      <a:pt x="309" y="10804"/>
                    </a:lnTo>
                    <a:lnTo>
                      <a:pt x="0" y="11044"/>
                    </a:lnTo>
                    <a:lnTo>
                      <a:pt x="445" y="11256"/>
                    </a:lnTo>
                    <a:lnTo>
                      <a:pt x="906" y="10439"/>
                    </a:lnTo>
                    <a:lnTo>
                      <a:pt x="1775" y="9627"/>
                    </a:lnTo>
                    <a:lnTo>
                      <a:pt x="3036" y="8857"/>
                    </a:lnTo>
                    <a:lnTo>
                      <a:pt x="4678" y="8161"/>
                    </a:lnTo>
                    <a:lnTo>
                      <a:pt x="4165" y="9841"/>
                    </a:lnTo>
                    <a:lnTo>
                      <a:pt x="4959" y="11473"/>
                    </a:lnTo>
                    <a:lnTo>
                      <a:pt x="6727" y="13057"/>
                    </a:lnTo>
                    <a:lnTo>
                      <a:pt x="9132" y="14593"/>
                    </a:lnTo>
                    <a:lnTo>
                      <a:pt x="12333" y="16233"/>
                    </a:lnTo>
                    <a:lnTo>
                      <a:pt x="15796" y="17911"/>
                    </a:lnTo>
                    <a:lnTo>
                      <a:pt x="18710" y="19637"/>
                    </a:lnTo>
                    <a:lnTo>
                      <a:pt x="20265" y="21419"/>
                    </a:lnTo>
                    <a:lnTo>
                      <a:pt x="20748" y="21600"/>
                    </a:lnTo>
                    <a:lnTo>
                      <a:pt x="21600" y="21494"/>
                    </a:lnTo>
                    <a:close/>
                  </a:path>
                </a:pathLst>
              </a:custGeom>
              <a:solidFill>
                <a:srgbClr val="8843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62" name="object 67"/>
            <p:cNvSpPr/>
            <p:nvPr/>
          </p:nvSpPr>
          <p:spPr>
            <a:xfrm>
              <a:off x="672537" y="477166"/>
              <a:ext cx="101125" cy="277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0" y="0"/>
                  </a:moveTo>
                  <a:lnTo>
                    <a:pt x="20083" y="68"/>
                  </a:lnTo>
                  <a:lnTo>
                    <a:pt x="15787" y="362"/>
                  </a:lnTo>
                  <a:lnTo>
                    <a:pt x="15334" y="359"/>
                  </a:lnTo>
                  <a:lnTo>
                    <a:pt x="13838" y="664"/>
                  </a:lnTo>
                  <a:lnTo>
                    <a:pt x="12696" y="1062"/>
                  </a:lnTo>
                  <a:lnTo>
                    <a:pt x="10714" y="1920"/>
                  </a:lnTo>
                  <a:lnTo>
                    <a:pt x="11648" y="2877"/>
                  </a:lnTo>
                  <a:lnTo>
                    <a:pt x="12038" y="3882"/>
                  </a:lnTo>
                  <a:lnTo>
                    <a:pt x="11767" y="4881"/>
                  </a:lnTo>
                  <a:lnTo>
                    <a:pt x="10714" y="5820"/>
                  </a:lnTo>
                  <a:lnTo>
                    <a:pt x="10128" y="6171"/>
                  </a:lnTo>
                  <a:lnTo>
                    <a:pt x="7830" y="6707"/>
                  </a:lnTo>
                  <a:lnTo>
                    <a:pt x="7418" y="7020"/>
                  </a:lnTo>
                  <a:lnTo>
                    <a:pt x="6735" y="7788"/>
                  </a:lnTo>
                  <a:lnTo>
                    <a:pt x="6114" y="8846"/>
                  </a:lnTo>
                  <a:lnTo>
                    <a:pt x="5106" y="10800"/>
                  </a:lnTo>
                  <a:lnTo>
                    <a:pt x="6904" y="10082"/>
                  </a:lnTo>
                  <a:lnTo>
                    <a:pt x="12834" y="6670"/>
                  </a:lnTo>
                  <a:lnTo>
                    <a:pt x="15069" y="3673"/>
                  </a:lnTo>
                  <a:lnTo>
                    <a:pt x="15001" y="2686"/>
                  </a:lnTo>
                  <a:lnTo>
                    <a:pt x="14674" y="1740"/>
                  </a:lnTo>
                  <a:lnTo>
                    <a:pt x="15662" y="1740"/>
                  </a:lnTo>
                  <a:lnTo>
                    <a:pt x="15305" y="4735"/>
                  </a:lnTo>
                  <a:lnTo>
                    <a:pt x="12363" y="7500"/>
                  </a:lnTo>
                  <a:lnTo>
                    <a:pt x="2962" y="12968"/>
                  </a:lnTo>
                  <a:lnTo>
                    <a:pt x="0" y="15899"/>
                  </a:lnTo>
                  <a:lnTo>
                    <a:pt x="158" y="19441"/>
                  </a:lnTo>
                  <a:lnTo>
                    <a:pt x="489" y="19800"/>
                  </a:lnTo>
                  <a:lnTo>
                    <a:pt x="1111" y="20112"/>
                  </a:lnTo>
                  <a:lnTo>
                    <a:pt x="3590" y="21187"/>
                  </a:lnTo>
                  <a:lnTo>
                    <a:pt x="4447" y="21600"/>
                  </a:lnTo>
                  <a:lnTo>
                    <a:pt x="6242" y="17970"/>
                  </a:lnTo>
                  <a:lnTo>
                    <a:pt x="9395" y="14460"/>
                  </a:lnTo>
                  <a:lnTo>
                    <a:pt x="13952" y="11122"/>
                  </a:lnTo>
                  <a:lnTo>
                    <a:pt x="18070" y="8504"/>
                  </a:lnTo>
                  <a:lnTo>
                    <a:pt x="20902" y="5654"/>
                  </a:lnTo>
                  <a:lnTo>
                    <a:pt x="21600" y="1620"/>
                  </a:lnTo>
                  <a:lnTo>
                    <a:pt x="21451" y="157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rgbClr val="4D1C1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3" name="object 68"/>
            <p:cNvSpPr/>
            <p:nvPr/>
          </p:nvSpPr>
          <p:spPr>
            <a:xfrm>
              <a:off x="440105" y="461720"/>
              <a:ext cx="57787" cy="149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90" y="4654"/>
                  </a:lnTo>
                  <a:lnTo>
                    <a:pt x="6289" y="9246"/>
                  </a:lnTo>
                  <a:lnTo>
                    <a:pt x="9297" y="13890"/>
                  </a:lnTo>
                  <a:lnTo>
                    <a:pt x="9812" y="18705"/>
                  </a:lnTo>
                  <a:lnTo>
                    <a:pt x="10990" y="18866"/>
                  </a:lnTo>
                  <a:lnTo>
                    <a:pt x="12642" y="19756"/>
                  </a:lnTo>
                  <a:lnTo>
                    <a:pt x="14432" y="19261"/>
                  </a:lnTo>
                  <a:lnTo>
                    <a:pt x="14335" y="18353"/>
                  </a:lnTo>
                  <a:lnTo>
                    <a:pt x="13822" y="16539"/>
                  </a:lnTo>
                  <a:lnTo>
                    <a:pt x="13830" y="14778"/>
                  </a:lnTo>
                  <a:lnTo>
                    <a:pt x="15296" y="14029"/>
                  </a:lnTo>
                  <a:lnTo>
                    <a:pt x="15753" y="15130"/>
                  </a:lnTo>
                  <a:lnTo>
                    <a:pt x="15323" y="18570"/>
                  </a:lnTo>
                  <a:lnTo>
                    <a:pt x="15585" y="19708"/>
                  </a:lnTo>
                  <a:lnTo>
                    <a:pt x="15732" y="19844"/>
                  </a:lnTo>
                  <a:lnTo>
                    <a:pt x="21187" y="20723"/>
                  </a:lnTo>
                  <a:lnTo>
                    <a:pt x="21068" y="21600"/>
                  </a:lnTo>
                  <a:lnTo>
                    <a:pt x="21600" y="21501"/>
                  </a:lnTo>
                  <a:lnTo>
                    <a:pt x="21306" y="20941"/>
                  </a:lnTo>
                  <a:lnTo>
                    <a:pt x="21358" y="20710"/>
                  </a:lnTo>
                  <a:lnTo>
                    <a:pt x="18908" y="15246"/>
                  </a:lnTo>
                  <a:lnTo>
                    <a:pt x="14849" y="13300"/>
                  </a:lnTo>
                  <a:lnTo>
                    <a:pt x="14432" y="13027"/>
                  </a:lnTo>
                  <a:lnTo>
                    <a:pt x="6352" y="1335"/>
                  </a:lnTo>
                  <a:lnTo>
                    <a:pt x="5687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32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64" name="object 69" descr="object 6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24294" y="295719"/>
              <a:ext cx="128323" cy="872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65" name="object 70"/>
            <p:cNvSpPr/>
            <p:nvPr/>
          </p:nvSpPr>
          <p:spPr>
            <a:xfrm>
              <a:off x="475627" y="715264"/>
              <a:ext cx="54041" cy="342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5" y="0"/>
                  </a:moveTo>
                  <a:lnTo>
                    <a:pt x="19808" y="362"/>
                  </a:lnTo>
                  <a:lnTo>
                    <a:pt x="19009" y="1510"/>
                  </a:lnTo>
                  <a:lnTo>
                    <a:pt x="18177" y="3875"/>
                  </a:lnTo>
                  <a:lnTo>
                    <a:pt x="17280" y="4997"/>
                  </a:lnTo>
                  <a:lnTo>
                    <a:pt x="16666" y="5331"/>
                  </a:lnTo>
                  <a:lnTo>
                    <a:pt x="14904" y="5222"/>
                  </a:lnTo>
                  <a:lnTo>
                    <a:pt x="11787" y="5851"/>
                  </a:lnTo>
                  <a:lnTo>
                    <a:pt x="13194" y="5959"/>
                  </a:lnTo>
                  <a:lnTo>
                    <a:pt x="10802" y="6409"/>
                  </a:lnTo>
                  <a:lnTo>
                    <a:pt x="9823" y="6349"/>
                  </a:lnTo>
                  <a:lnTo>
                    <a:pt x="9975" y="6136"/>
                  </a:lnTo>
                  <a:lnTo>
                    <a:pt x="9873" y="6116"/>
                  </a:lnTo>
                  <a:lnTo>
                    <a:pt x="4686" y="8522"/>
                  </a:lnTo>
                  <a:lnTo>
                    <a:pt x="1847" y="11035"/>
                  </a:lnTo>
                  <a:lnTo>
                    <a:pt x="1667" y="13712"/>
                  </a:lnTo>
                  <a:lnTo>
                    <a:pt x="2902" y="16362"/>
                  </a:lnTo>
                  <a:lnTo>
                    <a:pt x="3147" y="18990"/>
                  </a:lnTo>
                  <a:lnTo>
                    <a:pt x="0" y="21600"/>
                  </a:lnTo>
                  <a:lnTo>
                    <a:pt x="2100" y="21391"/>
                  </a:lnTo>
                  <a:lnTo>
                    <a:pt x="3846" y="21242"/>
                  </a:lnTo>
                  <a:lnTo>
                    <a:pt x="5675" y="21053"/>
                  </a:lnTo>
                  <a:lnTo>
                    <a:pt x="8020" y="20724"/>
                  </a:lnTo>
                  <a:lnTo>
                    <a:pt x="20986" y="16731"/>
                  </a:lnTo>
                  <a:lnTo>
                    <a:pt x="16262" y="15444"/>
                  </a:lnTo>
                  <a:lnTo>
                    <a:pt x="13596" y="14139"/>
                  </a:lnTo>
                  <a:lnTo>
                    <a:pt x="12618" y="12767"/>
                  </a:lnTo>
                  <a:lnTo>
                    <a:pt x="12960" y="11278"/>
                  </a:lnTo>
                  <a:lnTo>
                    <a:pt x="13942" y="10342"/>
                  </a:lnTo>
                  <a:lnTo>
                    <a:pt x="15478" y="9499"/>
                  </a:lnTo>
                  <a:lnTo>
                    <a:pt x="17143" y="8680"/>
                  </a:lnTo>
                  <a:lnTo>
                    <a:pt x="18513" y="7821"/>
                  </a:lnTo>
                  <a:lnTo>
                    <a:pt x="18889" y="7242"/>
                  </a:lnTo>
                  <a:lnTo>
                    <a:pt x="18957" y="5894"/>
                  </a:lnTo>
                  <a:lnTo>
                    <a:pt x="19244" y="5110"/>
                  </a:lnTo>
                  <a:lnTo>
                    <a:pt x="20950" y="3961"/>
                  </a:lnTo>
                  <a:lnTo>
                    <a:pt x="21205" y="2952"/>
                  </a:lnTo>
                  <a:lnTo>
                    <a:pt x="21343" y="1016"/>
                  </a:lnTo>
                  <a:lnTo>
                    <a:pt x="21600" y="78"/>
                  </a:lnTo>
                  <a:lnTo>
                    <a:pt x="20585" y="0"/>
                  </a:lnTo>
                  <a:close/>
                </a:path>
              </a:pathLst>
            </a:custGeom>
            <a:solidFill>
              <a:srgbClr val="7432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6" name="object 71"/>
            <p:cNvSpPr/>
            <p:nvPr/>
          </p:nvSpPr>
          <p:spPr>
            <a:xfrm>
              <a:off x="443191" y="983667"/>
              <a:ext cx="163693" cy="10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15" y="0"/>
                  </a:moveTo>
                  <a:lnTo>
                    <a:pt x="8460" y="9860"/>
                  </a:lnTo>
                  <a:lnTo>
                    <a:pt x="4973" y="14992"/>
                  </a:lnTo>
                  <a:lnTo>
                    <a:pt x="4280" y="15692"/>
                  </a:lnTo>
                  <a:lnTo>
                    <a:pt x="0" y="20597"/>
                  </a:lnTo>
                  <a:lnTo>
                    <a:pt x="4424" y="20636"/>
                  </a:lnTo>
                  <a:lnTo>
                    <a:pt x="6648" y="20691"/>
                  </a:lnTo>
                  <a:lnTo>
                    <a:pt x="8865" y="20925"/>
                  </a:lnTo>
                  <a:lnTo>
                    <a:pt x="11920" y="5886"/>
                  </a:lnTo>
                  <a:lnTo>
                    <a:pt x="11666" y="9182"/>
                  </a:lnTo>
                  <a:lnTo>
                    <a:pt x="9909" y="18949"/>
                  </a:lnTo>
                  <a:lnTo>
                    <a:pt x="9882" y="21250"/>
                  </a:lnTo>
                  <a:lnTo>
                    <a:pt x="10409" y="21600"/>
                  </a:lnTo>
                  <a:lnTo>
                    <a:pt x="11530" y="20909"/>
                  </a:lnTo>
                  <a:lnTo>
                    <a:pt x="11820" y="20925"/>
                  </a:lnTo>
                  <a:lnTo>
                    <a:pt x="13156" y="17038"/>
                  </a:lnTo>
                  <a:lnTo>
                    <a:pt x="14309" y="14760"/>
                  </a:lnTo>
                  <a:lnTo>
                    <a:pt x="14778" y="15565"/>
                  </a:lnTo>
                  <a:lnTo>
                    <a:pt x="14060" y="20925"/>
                  </a:lnTo>
                  <a:lnTo>
                    <a:pt x="15369" y="21058"/>
                  </a:lnTo>
                  <a:lnTo>
                    <a:pt x="19359" y="21578"/>
                  </a:lnTo>
                  <a:lnTo>
                    <a:pt x="21600" y="9809"/>
                  </a:lnTo>
                  <a:lnTo>
                    <a:pt x="20356" y="9365"/>
                  </a:lnTo>
                  <a:lnTo>
                    <a:pt x="19092" y="8779"/>
                  </a:lnTo>
                  <a:lnTo>
                    <a:pt x="17859" y="8054"/>
                  </a:lnTo>
                  <a:lnTo>
                    <a:pt x="16710" y="7193"/>
                  </a:lnTo>
                  <a:lnTo>
                    <a:pt x="14977" y="12097"/>
                  </a:lnTo>
                  <a:lnTo>
                    <a:pt x="16098" y="6539"/>
                  </a:lnTo>
                  <a:lnTo>
                    <a:pt x="14891" y="5193"/>
                  </a:lnTo>
                  <a:lnTo>
                    <a:pt x="13693" y="3566"/>
                  </a:lnTo>
                  <a:lnTo>
                    <a:pt x="12578" y="1791"/>
                  </a:lnTo>
                  <a:lnTo>
                    <a:pt x="11615" y="0"/>
                  </a:lnTo>
                  <a:close/>
                </a:path>
              </a:pathLst>
            </a:custGeom>
            <a:solidFill>
              <a:srgbClr val="4D1C1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7" name="object 72"/>
            <p:cNvSpPr/>
            <p:nvPr/>
          </p:nvSpPr>
          <p:spPr>
            <a:xfrm>
              <a:off x="489875" y="619228"/>
              <a:ext cx="39792" cy="197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631"/>
                  </a:moveTo>
                  <a:lnTo>
                    <a:pt x="20766" y="5737"/>
                  </a:lnTo>
                  <a:lnTo>
                    <a:pt x="18339" y="3138"/>
                  </a:lnTo>
                  <a:lnTo>
                    <a:pt x="17408" y="2447"/>
                  </a:lnTo>
                  <a:lnTo>
                    <a:pt x="16643" y="2010"/>
                  </a:lnTo>
                  <a:lnTo>
                    <a:pt x="14485" y="2524"/>
                  </a:lnTo>
                  <a:lnTo>
                    <a:pt x="13947" y="2215"/>
                  </a:lnTo>
                  <a:lnTo>
                    <a:pt x="14423" y="1200"/>
                  </a:lnTo>
                  <a:lnTo>
                    <a:pt x="14057" y="928"/>
                  </a:lnTo>
                  <a:lnTo>
                    <a:pt x="11961" y="1518"/>
                  </a:lnTo>
                  <a:lnTo>
                    <a:pt x="6936" y="0"/>
                  </a:lnTo>
                  <a:lnTo>
                    <a:pt x="5674" y="1688"/>
                  </a:lnTo>
                  <a:lnTo>
                    <a:pt x="6694" y="2831"/>
                  </a:lnTo>
                  <a:lnTo>
                    <a:pt x="7053" y="3996"/>
                  </a:lnTo>
                  <a:lnTo>
                    <a:pt x="7142" y="5145"/>
                  </a:lnTo>
                  <a:lnTo>
                    <a:pt x="7473" y="6575"/>
                  </a:lnTo>
                  <a:lnTo>
                    <a:pt x="7191" y="6925"/>
                  </a:lnTo>
                  <a:lnTo>
                    <a:pt x="7990" y="8631"/>
                  </a:lnTo>
                  <a:lnTo>
                    <a:pt x="8907" y="8907"/>
                  </a:lnTo>
                  <a:lnTo>
                    <a:pt x="10720" y="8313"/>
                  </a:lnTo>
                  <a:lnTo>
                    <a:pt x="12382" y="9197"/>
                  </a:lnTo>
                  <a:lnTo>
                    <a:pt x="13354" y="10292"/>
                  </a:lnTo>
                  <a:lnTo>
                    <a:pt x="12499" y="11194"/>
                  </a:lnTo>
                  <a:lnTo>
                    <a:pt x="10948" y="11984"/>
                  </a:lnTo>
                  <a:lnTo>
                    <a:pt x="9865" y="12740"/>
                  </a:lnTo>
                  <a:lnTo>
                    <a:pt x="8549" y="14915"/>
                  </a:lnTo>
                  <a:lnTo>
                    <a:pt x="7777" y="15878"/>
                  </a:lnTo>
                  <a:lnTo>
                    <a:pt x="6177" y="17437"/>
                  </a:lnTo>
                  <a:lnTo>
                    <a:pt x="6025" y="19366"/>
                  </a:lnTo>
                  <a:lnTo>
                    <a:pt x="3192" y="19663"/>
                  </a:lnTo>
                  <a:lnTo>
                    <a:pt x="2654" y="19298"/>
                  </a:lnTo>
                  <a:lnTo>
                    <a:pt x="0" y="19478"/>
                  </a:lnTo>
                  <a:lnTo>
                    <a:pt x="1751" y="19622"/>
                  </a:lnTo>
                  <a:lnTo>
                    <a:pt x="1482" y="19743"/>
                  </a:lnTo>
                  <a:lnTo>
                    <a:pt x="2013" y="19704"/>
                  </a:lnTo>
                  <a:lnTo>
                    <a:pt x="3530" y="19713"/>
                  </a:lnTo>
                  <a:lnTo>
                    <a:pt x="3999" y="19828"/>
                  </a:lnTo>
                  <a:lnTo>
                    <a:pt x="2716" y="20298"/>
                  </a:lnTo>
                  <a:lnTo>
                    <a:pt x="4033" y="20284"/>
                  </a:lnTo>
                  <a:lnTo>
                    <a:pt x="4840" y="20587"/>
                  </a:lnTo>
                  <a:lnTo>
                    <a:pt x="5033" y="20660"/>
                  </a:lnTo>
                  <a:lnTo>
                    <a:pt x="4943" y="20903"/>
                  </a:lnTo>
                  <a:lnTo>
                    <a:pt x="5812" y="21128"/>
                  </a:lnTo>
                  <a:lnTo>
                    <a:pt x="5605" y="21497"/>
                  </a:lnTo>
                  <a:lnTo>
                    <a:pt x="6936" y="21600"/>
                  </a:lnTo>
                  <a:lnTo>
                    <a:pt x="10182" y="20822"/>
                  </a:lnTo>
                  <a:lnTo>
                    <a:pt x="8273" y="20634"/>
                  </a:lnTo>
                  <a:lnTo>
                    <a:pt x="12382" y="19575"/>
                  </a:lnTo>
                  <a:lnTo>
                    <a:pt x="12506" y="19543"/>
                  </a:lnTo>
                  <a:lnTo>
                    <a:pt x="14898" y="19732"/>
                  </a:lnTo>
                  <a:lnTo>
                    <a:pt x="15733" y="19153"/>
                  </a:lnTo>
                  <a:lnTo>
                    <a:pt x="16946" y="17210"/>
                  </a:lnTo>
                  <a:lnTo>
                    <a:pt x="18077" y="13112"/>
                  </a:lnTo>
                  <a:lnTo>
                    <a:pt x="19166" y="11122"/>
                  </a:lnTo>
                  <a:lnTo>
                    <a:pt x="20221" y="10495"/>
                  </a:lnTo>
                  <a:lnTo>
                    <a:pt x="21600" y="10631"/>
                  </a:lnTo>
                  <a:close/>
                </a:path>
              </a:pathLst>
            </a:custGeom>
            <a:solidFill>
              <a:srgbClr val="8843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68" name="object 73" descr="object 7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09217" y="559004"/>
              <a:ext cx="105270" cy="5219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9" name="object 74" descr="object 7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41654" y="402907"/>
              <a:ext cx="411090" cy="688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0" name="object 75" descr="object 75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9813" y="691808"/>
              <a:ext cx="201346" cy="3320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71" name="object 76"/>
            <p:cNvSpPr/>
            <p:nvPr/>
          </p:nvSpPr>
          <p:spPr>
            <a:xfrm>
              <a:off x="536206" y="480250"/>
              <a:ext cx="89207" cy="413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9" y="0"/>
                  </a:moveTo>
                  <a:lnTo>
                    <a:pt x="0" y="420"/>
                  </a:lnTo>
                  <a:lnTo>
                    <a:pt x="1802" y="561"/>
                  </a:lnTo>
                  <a:lnTo>
                    <a:pt x="1288" y="1302"/>
                  </a:lnTo>
                  <a:lnTo>
                    <a:pt x="1255" y="1659"/>
                  </a:lnTo>
                  <a:lnTo>
                    <a:pt x="286" y="1612"/>
                  </a:lnTo>
                  <a:lnTo>
                    <a:pt x="578" y="1769"/>
                  </a:lnTo>
                  <a:lnTo>
                    <a:pt x="1725" y="2669"/>
                  </a:lnTo>
                  <a:lnTo>
                    <a:pt x="1784" y="2821"/>
                  </a:lnTo>
                  <a:lnTo>
                    <a:pt x="1642" y="3521"/>
                  </a:lnTo>
                  <a:lnTo>
                    <a:pt x="1274" y="4067"/>
                  </a:lnTo>
                  <a:lnTo>
                    <a:pt x="1721" y="4615"/>
                  </a:lnTo>
                  <a:lnTo>
                    <a:pt x="4025" y="5319"/>
                  </a:lnTo>
                  <a:lnTo>
                    <a:pt x="5148" y="5561"/>
                  </a:lnTo>
                  <a:lnTo>
                    <a:pt x="5824" y="5628"/>
                  </a:lnTo>
                  <a:lnTo>
                    <a:pt x="5960" y="5654"/>
                  </a:lnTo>
                  <a:lnTo>
                    <a:pt x="7110" y="5598"/>
                  </a:lnTo>
                  <a:lnTo>
                    <a:pt x="7642" y="5909"/>
                  </a:lnTo>
                  <a:lnTo>
                    <a:pt x="6304" y="6280"/>
                  </a:lnTo>
                  <a:lnTo>
                    <a:pt x="6178" y="6761"/>
                  </a:lnTo>
                  <a:lnTo>
                    <a:pt x="6778" y="7360"/>
                  </a:lnTo>
                  <a:lnTo>
                    <a:pt x="6642" y="7576"/>
                  </a:lnTo>
                  <a:lnTo>
                    <a:pt x="7928" y="7937"/>
                  </a:lnTo>
                  <a:lnTo>
                    <a:pt x="8887" y="7979"/>
                  </a:lnTo>
                  <a:lnTo>
                    <a:pt x="14583" y="7645"/>
                  </a:lnTo>
                  <a:lnTo>
                    <a:pt x="14546" y="6256"/>
                  </a:lnTo>
                  <a:lnTo>
                    <a:pt x="12848" y="4518"/>
                  </a:lnTo>
                  <a:lnTo>
                    <a:pt x="13562" y="3143"/>
                  </a:lnTo>
                  <a:lnTo>
                    <a:pt x="19730" y="8019"/>
                  </a:lnTo>
                  <a:lnTo>
                    <a:pt x="19793" y="8434"/>
                  </a:lnTo>
                  <a:lnTo>
                    <a:pt x="20122" y="9256"/>
                  </a:lnTo>
                  <a:lnTo>
                    <a:pt x="20106" y="9671"/>
                  </a:lnTo>
                  <a:lnTo>
                    <a:pt x="18693" y="10827"/>
                  </a:lnTo>
                  <a:lnTo>
                    <a:pt x="15859" y="11914"/>
                  </a:lnTo>
                  <a:lnTo>
                    <a:pt x="12438" y="12947"/>
                  </a:lnTo>
                  <a:lnTo>
                    <a:pt x="9262" y="13943"/>
                  </a:lnTo>
                  <a:lnTo>
                    <a:pt x="11154" y="13605"/>
                  </a:lnTo>
                  <a:lnTo>
                    <a:pt x="14134" y="12608"/>
                  </a:lnTo>
                  <a:lnTo>
                    <a:pt x="16037" y="12329"/>
                  </a:lnTo>
                  <a:lnTo>
                    <a:pt x="16314" y="12118"/>
                  </a:lnTo>
                  <a:lnTo>
                    <a:pt x="16738" y="12210"/>
                  </a:lnTo>
                  <a:lnTo>
                    <a:pt x="12952" y="13704"/>
                  </a:lnTo>
                  <a:lnTo>
                    <a:pt x="8765" y="15200"/>
                  </a:lnTo>
                  <a:lnTo>
                    <a:pt x="4920" y="16732"/>
                  </a:lnTo>
                  <a:lnTo>
                    <a:pt x="2156" y="18336"/>
                  </a:lnTo>
                  <a:lnTo>
                    <a:pt x="1351" y="19130"/>
                  </a:lnTo>
                  <a:lnTo>
                    <a:pt x="741" y="20192"/>
                  </a:lnTo>
                  <a:lnTo>
                    <a:pt x="1119" y="21143"/>
                  </a:lnTo>
                  <a:lnTo>
                    <a:pt x="3278" y="21600"/>
                  </a:lnTo>
                  <a:lnTo>
                    <a:pt x="3407" y="21467"/>
                  </a:lnTo>
                  <a:lnTo>
                    <a:pt x="2906" y="21277"/>
                  </a:lnTo>
                  <a:lnTo>
                    <a:pt x="1991" y="18999"/>
                  </a:lnTo>
                  <a:lnTo>
                    <a:pt x="6995" y="16400"/>
                  </a:lnTo>
                  <a:lnTo>
                    <a:pt x="14256" y="13901"/>
                  </a:lnTo>
                  <a:lnTo>
                    <a:pt x="20106" y="11928"/>
                  </a:lnTo>
                  <a:lnTo>
                    <a:pt x="20475" y="11781"/>
                  </a:lnTo>
                  <a:lnTo>
                    <a:pt x="20853" y="11445"/>
                  </a:lnTo>
                  <a:lnTo>
                    <a:pt x="20087" y="11510"/>
                  </a:lnTo>
                  <a:lnTo>
                    <a:pt x="19724" y="11742"/>
                  </a:lnTo>
                  <a:lnTo>
                    <a:pt x="19730" y="11445"/>
                  </a:lnTo>
                  <a:lnTo>
                    <a:pt x="17581" y="12137"/>
                  </a:lnTo>
                  <a:lnTo>
                    <a:pt x="17113" y="11968"/>
                  </a:lnTo>
                  <a:lnTo>
                    <a:pt x="20853" y="10558"/>
                  </a:lnTo>
                  <a:lnTo>
                    <a:pt x="20991" y="10021"/>
                  </a:lnTo>
                  <a:lnTo>
                    <a:pt x="20843" y="9447"/>
                  </a:lnTo>
                  <a:lnTo>
                    <a:pt x="20606" y="8875"/>
                  </a:lnTo>
                  <a:lnTo>
                    <a:pt x="20478" y="8342"/>
                  </a:lnTo>
                  <a:lnTo>
                    <a:pt x="20475" y="8063"/>
                  </a:lnTo>
                  <a:lnTo>
                    <a:pt x="20751" y="8111"/>
                  </a:lnTo>
                  <a:lnTo>
                    <a:pt x="21600" y="8221"/>
                  </a:lnTo>
                  <a:lnTo>
                    <a:pt x="17949" y="5184"/>
                  </a:lnTo>
                  <a:lnTo>
                    <a:pt x="15517" y="3715"/>
                  </a:lnTo>
                  <a:lnTo>
                    <a:pt x="11879" y="2458"/>
                  </a:lnTo>
                  <a:lnTo>
                    <a:pt x="11914" y="2920"/>
                  </a:lnTo>
                  <a:lnTo>
                    <a:pt x="11812" y="3850"/>
                  </a:lnTo>
                  <a:lnTo>
                    <a:pt x="11879" y="4312"/>
                  </a:lnTo>
                  <a:lnTo>
                    <a:pt x="13869" y="6405"/>
                  </a:lnTo>
                  <a:lnTo>
                    <a:pt x="13900" y="7435"/>
                  </a:lnTo>
                  <a:lnTo>
                    <a:pt x="11317" y="7656"/>
                  </a:lnTo>
                  <a:lnTo>
                    <a:pt x="10384" y="7283"/>
                  </a:lnTo>
                  <a:lnTo>
                    <a:pt x="10044" y="6797"/>
                  </a:lnTo>
                  <a:lnTo>
                    <a:pt x="9920" y="6288"/>
                  </a:lnTo>
                  <a:lnTo>
                    <a:pt x="9635" y="5843"/>
                  </a:lnTo>
                  <a:lnTo>
                    <a:pt x="4353" y="4338"/>
                  </a:lnTo>
                  <a:lnTo>
                    <a:pt x="3152" y="4340"/>
                  </a:lnTo>
                  <a:lnTo>
                    <a:pt x="2342" y="4217"/>
                  </a:lnTo>
                  <a:lnTo>
                    <a:pt x="2531" y="3828"/>
                  </a:lnTo>
                  <a:lnTo>
                    <a:pt x="3141" y="3773"/>
                  </a:lnTo>
                  <a:lnTo>
                    <a:pt x="4085" y="3883"/>
                  </a:lnTo>
                  <a:lnTo>
                    <a:pt x="5093" y="3895"/>
                  </a:lnTo>
                  <a:lnTo>
                    <a:pt x="5895" y="3546"/>
                  </a:lnTo>
                  <a:lnTo>
                    <a:pt x="6139" y="2615"/>
                  </a:lnTo>
                  <a:lnTo>
                    <a:pt x="5244" y="1657"/>
                  </a:lnTo>
                  <a:lnTo>
                    <a:pt x="3412" y="757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FDD51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2" name="object 77"/>
            <p:cNvSpPr/>
            <p:nvPr/>
          </p:nvSpPr>
          <p:spPr>
            <a:xfrm>
              <a:off x="645489" y="789090"/>
              <a:ext cx="103471" cy="234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49" y="0"/>
                  </a:moveTo>
                  <a:lnTo>
                    <a:pt x="13726" y="2154"/>
                  </a:lnTo>
                  <a:lnTo>
                    <a:pt x="15317" y="4294"/>
                  </a:lnTo>
                  <a:lnTo>
                    <a:pt x="16745" y="6454"/>
                  </a:lnTo>
                  <a:lnTo>
                    <a:pt x="17729" y="8668"/>
                  </a:lnTo>
                  <a:lnTo>
                    <a:pt x="18697" y="8598"/>
                  </a:lnTo>
                  <a:lnTo>
                    <a:pt x="19627" y="9970"/>
                  </a:lnTo>
                  <a:lnTo>
                    <a:pt x="19980" y="11256"/>
                  </a:lnTo>
                  <a:lnTo>
                    <a:pt x="19772" y="12545"/>
                  </a:lnTo>
                  <a:lnTo>
                    <a:pt x="19020" y="13926"/>
                  </a:lnTo>
                  <a:lnTo>
                    <a:pt x="16188" y="16347"/>
                  </a:lnTo>
                  <a:lnTo>
                    <a:pt x="11562" y="18572"/>
                  </a:lnTo>
                  <a:lnTo>
                    <a:pt x="5911" y="20251"/>
                  </a:lnTo>
                  <a:lnTo>
                    <a:pt x="0" y="21032"/>
                  </a:lnTo>
                  <a:lnTo>
                    <a:pt x="321" y="21600"/>
                  </a:lnTo>
                  <a:lnTo>
                    <a:pt x="7056" y="20743"/>
                  </a:lnTo>
                  <a:lnTo>
                    <a:pt x="13573" y="18895"/>
                  </a:lnTo>
                  <a:lnTo>
                    <a:pt x="18784" y="16392"/>
                  </a:lnTo>
                  <a:lnTo>
                    <a:pt x="21600" y="13571"/>
                  </a:lnTo>
                  <a:lnTo>
                    <a:pt x="21536" y="10188"/>
                  </a:lnTo>
                  <a:lnTo>
                    <a:pt x="19269" y="6576"/>
                  </a:lnTo>
                  <a:lnTo>
                    <a:pt x="15830" y="3069"/>
                  </a:lnTo>
                  <a:lnTo>
                    <a:pt x="12249" y="0"/>
                  </a:lnTo>
                  <a:close/>
                </a:path>
              </a:pathLst>
            </a:custGeom>
            <a:solidFill>
              <a:srgbClr val="F791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76" name="object 78"/>
            <p:cNvGrpSpPr/>
            <p:nvPr/>
          </p:nvGrpSpPr>
          <p:grpSpPr>
            <a:xfrm>
              <a:off x="577949" y="485369"/>
              <a:ext cx="64458" cy="230346"/>
              <a:chOff x="-1" y="0"/>
              <a:chExt cx="64457" cy="230345"/>
            </a:xfrm>
          </p:grpSpPr>
          <p:sp>
            <p:nvSpPr>
              <p:cNvPr id="1473" name="Shape"/>
              <p:cNvSpPr/>
              <p:nvPr/>
            </p:nvSpPr>
            <p:spPr>
              <a:xfrm>
                <a:off x="45745" y="21764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866" y="11395"/>
                    </a:lnTo>
                    <a:lnTo>
                      <a:pt x="7734" y="0"/>
                    </a:lnTo>
                    <a:lnTo>
                      <a:pt x="0" y="8703"/>
                    </a:lnTo>
                    <a:lnTo>
                      <a:pt x="0" y="1644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DD5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74" name="Shape"/>
              <p:cNvSpPr/>
              <p:nvPr/>
            </p:nvSpPr>
            <p:spPr>
              <a:xfrm>
                <a:off x="39712" y="149379"/>
                <a:ext cx="23196" cy="704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489"/>
                    </a:moveTo>
                    <a:lnTo>
                      <a:pt x="21399" y="17299"/>
                    </a:lnTo>
                    <a:lnTo>
                      <a:pt x="17661" y="13585"/>
                    </a:lnTo>
                    <a:lnTo>
                      <a:pt x="14136" y="9358"/>
                    </a:lnTo>
                    <a:lnTo>
                      <a:pt x="10753" y="5060"/>
                    </a:lnTo>
                    <a:lnTo>
                      <a:pt x="7216" y="923"/>
                    </a:lnTo>
                    <a:lnTo>
                      <a:pt x="3951" y="280"/>
                    </a:lnTo>
                    <a:lnTo>
                      <a:pt x="2886" y="0"/>
                    </a:lnTo>
                    <a:lnTo>
                      <a:pt x="2899" y="1635"/>
                    </a:lnTo>
                    <a:lnTo>
                      <a:pt x="3384" y="4768"/>
                    </a:lnTo>
                    <a:lnTo>
                      <a:pt x="4295" y="8128"/>
                    </a:lnTo>
                    <a:lnTo>
                      <a:pt x="4874" y="11495"/>
                    </a:lnTo>
                    <a:lnTo>
                      <a:pt x="4341" y="14648"/>
                    </a:lnTo>
                    <a:lnTo>
                      <a:pt x="3739" y="15983"/>
                    </a:lnTo>
                    <a:lnTo>
                      <a:pt x="1739" y="18723"/>
                    </a:lnTo>
                    <a:lnTo>
                      <a:pt x="24" y="19856"/>
                    </a:lnTo>
                    <a:lnTo>
                      <a:pt x="0" y="21600"/>
                    </a:lnTo>
                    <a:lnTo>
                      <a:pt x="1396" y="20238"/>
                    </a:lnTo>
                    <a:lnTo>
                      <a:pt x="7452" y="19451"/>
                    </a:lnTo>
                    <a:lnTo>
                      <a:pt x="7358" y="18723"/>
                    </a:lnTo>
                    <a:lnTo>
                      <a:pt x="7311" y="18350"/>
                    </a:lnTo>
                    <a:lnTo>
                      <a:pt x="10091" y="19619"/>
                    </a:lnTo>
                    <a:lnTo>
                      <a:pt x="10800" y="20374"/>
                    </a:lnTo>
                    <a:lnTo>
                      <a:pt x="12764" y="18350"/>
                    </a:lnTo>
                    <a:lnTo>
                      <a:pt x="13793" y="17299"/>
                    </a:lnTo>
                    <a:lnTo>
                      <a:pt x="21173" y="19533"/>
                    </a:lnTo>
                    <a:lnTo>
                      <a:pt x="21600" y="17489"/>
                    </a:lnTo>
                    <a:close/>
                  </a:path>
                </a:pathLst>
              </a:custGeom>
              <a:solidFill>
                <a:srgbClr val="FDD5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75" name="Shape"/>
              <p:cNvSpPr/>
              <p:nvPr/>
            </p:nvSpPr>
            <p:spPr>
              <a:xfrm>
                <a:off x="-2" y="0"/>
                <a:ext cx="64459" cy="35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49"/>
                    </a:moveTo>
                    <a:lnTo>
                      <a:pt x="20561" y="8063"/>
                    </a:lnTo>
                    <a:lnTo>
                      <a:pt x="15152" y="10399"/>
                    </a:lnTo>
                    <a:lnTo>
                      <a:pt x="14224" y="9574"/>
                    </a:lnTo>
                    <a:lnTo>
                      <a:pt x="14488" y="6574"/>
                    </a:lnTo>
                    <a:lnTo>
                      <a:pt x="13441" y="6154"/>
                    </a:lnTo>
                    <a:lnTo>
                      <a:pt x="12228" y="8727"/>
                    </a:lnTo>
                    <a:lnTo>
                      <a:pt x="8734" y="9666"/>
                    </a:lnTo>
                    <a:lnTo>
                      <a:pt x="8789" y="8032"/>
                    </a:lnTo>
                    <a:lnTo>
                      <a:pt x="6333" y="9918"/>
                    </a:lnTo>
                    <a:lnTo>
                      <a:pt x="6129" y="3290"/>
                    </a:lnTo>
                    <a:lnTo>
                      <a:pt x="5371" y="5520"/>
                    </a:lnTo>
                    <a:lnTo>
                      <a:pt x="2451" y="5741"/>
                    </a:lnTo>
                    <a:lnTo>
                      <a:pt x="3486" y="1565"/>
                    </a:lnTo>
                    <a:lnTo>
                      <a:pt x="2609" y="1825"/>
                    </a:lnTo>
                    <a:lnTo>
                      <a:pt x="1962" y="0"/>
                    </a:lnTo>
                    <a:lnTo>
                      <a:pt x="1158" y="634"/>
                    </a:lnTo>
                    <a:lnTo>
                      <a:pt x="0" y="4512"/>
                    </a:lnTo>
                    <a:lnTo>
                      <a:pt x="1596" y="9979"/>
                    </a:lnTo>
                    <a:lnTo>
                      <a:pt x="4397" y="14957"/>
                    </a:lnTo>
                    <a:lnTo>
                      <a:pt x="6848" y="17347"/>
                    </a:lnTo>
                    <a:lnTo>
                      <a:pt x="9032" y="17859"/>
                    </a:lnTo>
                    <a:lnTo>
                      <a:pt x="11411" y="14446"/>
                    </a:lnTo>
                    <a:lnTo>
                      <a:pt x="13577" y="14560"/>
                    </a:lnTo>
                    <a:lnTo>
                      <a:pt x="11764" y="19668"/>
                    </a:lnTo>
                    <a:lnTo>
                      <a:pt x="13360" y="21600"/>
                    </a:lnTo>
                    <a:lnTo>
                      <a:pt x="16599" y="18347"/>
                    </a:lnTo>
                    <a:lnTo>
                      <a:pt x="19880" y="13552"/>
                    </a:lnTo>
                    <a:lnTo>
                      <a:pt x="21600" y="10849"/>
                    </a:lnTo>
                    <a:close/>
                  </a:path>
                </a:pathLst>
              </a:custGeom>
              <a:solidFill>
                <a:srgbClr val="FDD5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77" name="object 79"/>
            <p:cNvSpPr/>
            <p:nvPr/>
          </p:nvSpPr>
          <p:spPr>
            <a:xfrm>
              <a:off x="585266" y="483336"/>
              <a:ext cx="34750" cy="1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406" y="108"/>
                  </a:lnTo>
                  <a:lnTo>
                    <a:pt x="12413" y="1807"/>
                  </a:lnTo>
                  <a:lnTo>
                    <a:pt x="1918" y="5403"/>
                  </a:lnTo>
                  <a:lnTo>
                    <a:pt x="0" y="13502"/>
                  </a:lnTo>
                  <a:lnTo>
                    <a:pt x="5416" y="13073"/>
                  </a:lnTo>
                  <a:lnTo>
                    <a:pt x="6821" y="8749"/>
                  </a:lnTo>
                  <a:lnTo>
                    <a:pt x="7200" y="21600"/>
                  </a:lnTo>
                  <a:lnTo>
                    <a:pt x="11755" y="17943"/>
                  </a:lnTo>
                  <a:lnTo>
                    <a:pt x="11653" y="21112"/>
                  </a:lnTo>
                  <a:lnTo>
                    <a:pt x="16318" y="1980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C7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80" name="object 80"/>
            <p:cNvGrpSpPr/>
            <p:nvPr/>
          </p:nvGrpSpPr>
          <p:grpSpPr>
            <a:xfrm>
              <a:off x="562900" y="518858"/>
              <a:ext cx="91853" cy="36099"/>
              <a:chOff x="0" y="0"/>
              <a:chExt cx="91851" cy="36098"/>
            </a:xfrm>
          </p:grpSpPr>
          <p:sp>
            <p:nvSpPr>
              <p:cNvPr id="1478" name="Shape"/>
              <p:cNvSpPr/>
              <p:nvPr/>
            </p:nvSpPr>
            <p:spPr>
              <a:xfrm>
                <a:off x="-1" y="9258"/>
                <a:ext cx="12704" cy="26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354"/>
                    </a:moveTo>
                    <a:lnTo>
                      <a:pt x="20819" y="0"/>
                    </a:lnTo>
                    <a:lnTo>
                      <a:pt x="17519" y="2014"/>
                    </a:lnTo>
                    <a:lnTo>
                      <a:pt x="73" y="15242"/>
                    </a:lnTo>
                    <a:lnTo>
                      <a:pt x="0" y="16162"/>
                    </a:lnTo>
                    <a:lnTo>
                      <a:pt x="4399" y="21089"/>
                    </a:lnTo>
                    <a:lnTo>
                      <a:pt x="13879" y="21600"/>
                    </a:lnTo>
                    <a:lnTo>
                      <a:pt x="21600" y="15354"/>
                    </a:lnTo>
                    <a:close/>
                  </a:path>
                </a:pathLst>
              </a:custGeom>
              <a:solidFill>
                <a:srgbClr val="FDD5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79" name="Shape"/>
              <p:cNvSpPr/>
              <p:nvPr/>
            </p:nvSpPr>
            <p:spPr>
              <a:xfrm>
                <a:off x="76086" y="-1"/>
                <a:ext cx="15765" cy="29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272"/>
                    </a:moveTo>
                    <a:lnTo>
                      <a:pt x="15892" y="2768"/>
                    </a:lnTo>
                    <a:lnTo>
                      <a:pt x="16256" y="1047"/>
                    </a:lnTo>
                    <a:lnTo>
                      <a:pt x="11018" y="0"/>
                    </a:lnTo>
                    <a:lnTo>
                      <a:pt x="5326" y="4600"/>
                    </a:lnTo>
                    <a:lnTo>
                      <a:pt x="1096" y="11903"/>
                    </a:lnTo>
                    <a:lnTo>
                      <a:pt x="0" y="18664"/>
                    </a:lnTo>
                    <a:lnTo>
                      <a:pt x="3620" y="21600"/>
                    </a:lnTo>
                    <a:lnTo>
                      <a:pt x="9834" y="17289"/>
                    </a:lnTo>
                    <a:lnTo>
                      <a:pt x="13751" y="12230"/>
                    </a:lnTo>
                    <a:lnTo>
                      <a:pt x="17074" y="7031"/>
                    </a:lnTo>
                    <a:lnTo>
                      <a:pt x="21600" y="2272"/>
                    </a:lnTo>
                    <a:close/>
                  </a:path>
                </a:pathLst>
              </a:custGeom>
              <a:solidFill>
                <a:srgbClr val="FDD5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81" name="object 81"/>
            <p:cNvSpPr/>
            <p:nvPr/>
          </p:nvSpPr>
          <p:spPr>
            <a:xfrm>
              <a:off x="719608" y="882524"/>
              <a:ext cx="21593" cy="7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51" y="0"/>
                  </a:moveTo>
                  <a:lnTo>
                    <a:pt x="10813" y="229"/>
                  </a:lnTo>
                  <a:lnTo>
                    <a:pt x="11954" y="2806"/>
                  </a:lnTo>
                  <a:lnTo>
                    <a:pt x="12736" y="5067"/>
                  </a:lnTo>
                  <a:lnTo>
                    <a:pt x="5103" y="18107"/>
                  </a:lnTo>
                  <a:lnTo>
                    <a:pt x="0" y="20676"/>
                  </a:lnTo>
                  <a:lnTo>
                    <a:pt x="3156" y="21600"/>
                  </a:lnTo>
                  <a:lnTo>
                    <a:pt x="6936" y="20309"/>
                  </a:lnTo>
                  <a:lnTo>
                    <a:pt x="9950" y="18214"/>
                  </a:lnTo>
                  <a:lnTo>
                    <a:pt x="10813" y="16728"/>
                  </a:lnTo>
                  <a:lnTo>
                    <a:pt x="17001" y="17424"/>
                  </a:lnTo>
                  <a:lnTo>
                    <a:pt x="20603" y="12908"/>
                  </a:lnTo>
                  <a:lnTo>
                    <a:pt x="21600" y="8692"/>
                  </a:lnTo>
                  <a:lnTo>
                    <a:pt x="19910" y="4485"/>
                  </a:lnTo>
                  <a:lnTo>
                    <a:pt x="15451" y="0"/>
                  </a:lnTo>
                  <a:close/>
                </a:path>
              </a:pathLst>
            </a:custGeom>
            <a:solidFill>
              <a:srgbClr val="F791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84" name="object 82"/>
            <p:cNvGrpSpPr/>
            <p:nvPr/>
          </p:nvGrpSpPr>
          <p:grpSpPr>
            <a:xfrm>
              <a:off x="555496" y="531202"/>
              <a:ext cx="119273" cy="102737"/>
              <a:chOff x="0" y="-1"/>
              <a:chExt cx="119271" cy="102736"/>
            </a:xfrm>
          </p:grpSpPr>
          <p:sp>
            <p:nvSpPr>
              <p:cNvPr id="1482" name="Shape"/>
              <p:cNvSpPr/>
              <p:nvPr/>
            </p:nvSpPr>
            <p:spPr>
              <a:xfrm>
                <a:off x="-1" y="56312"/>
                <a:ext cx="12704" cy="46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66"/>
                    </a:moveTo>
                    <a:lnTo>
                      <a:pt x="17591" y="0"/>
                    </a:lnTo>
                    <a:lnTo>
                      <a:pt x="8922" y="497"/>
                    </a:lnTo>
                    <a:lnTo>
                      <a:pt x="8435" y="384"/>
                    </a:lnTo>
                    <a:lnTo>
                      <a:pt x="0" y="19425"/>
                    </a:lnTo>
                    <a:lnTo>
                      <a:pt x="5794" y="21600"/>
                    </a:lnTo>
                    <a:lnTo>
                      <a:pt x="12932" y="19862"/>
                    </a:lnTo>
                    <a:lnTo>
                      <a:pt x="14067" y="17628"/>
                    </a:lnTo>
                    <a:lnTo>
                      <a:pt x="15087" y="15708"/>
                    </a:lnTo>
                    <a:lnTo>
                      <a:pt x="10568" y="10366"/>
                    </a:lnTo>
                    <a:lnTo>
                      <a:pt x="11517" y="6075"/>
                    </a:lnTo>
                    <a:lnTo>
                      <a:pt x="21600" y="2766"/>
                    </a:lnTo>
                    <a:close/>
                  </a:path>
                </a:pathLst>
              </a:custGeom>
              <a:solidFill>
                <a:srgbClr val="4D1C1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83" name="Shape"/>
              <p:cNvSpPr/>
              <p:nvPr/>
            </p:nvSpPr>
            <p:spPr>
              <a:xfrm>
                <a:off x="102351" y="-1"/>
                <a:ext cx="16921" cy="49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724"/>
                    </a:moveTo>
                    <a:lnTo>
                      <a:pt x="18731" y="0"/>
                    </a:lnTo>
                    <a:lnTo>
                      <a:pt x="13363" y="1865"/>
                    </a:lnTo>
                    <a:lnTo>
                      <a:pt x="7590" y="6756"/>
                    </a:lnTo>
                    <a:lnTo>
                      <a:pt x="2692" y="12152"/>
                    </a:lnTo>
                    <a:lnTo>
                      <a:pt x="0" y="15527"/>
                    </a:lnTo>
                    <a:lnTo>
                      <a:pt x="8871" y="21600"/>
                    </a:lnTo>
                    <a:lnTo>
                      <a:pt x="17741" y="19579"/>
                    </a:lnTo>
                    <a:lnTo>
                      <a:pt x="19671" y="14744"/>
                    </a:lnTo>
                    <a:lnTo>
                      <a:pt x="21438" y="9715"/>
                    </a:lnTo>
                    <a:lnTo>
                      <a:pt x="21600" y="4724"/>
                    </a:lnTo>
                    <a:close/>
                  </a:path>
                </a:pathLst>
              </a:custGeom>
              <a:solidFill>
                <a:srgbClr val="4D1C1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85" name="object 83"/>
            <p:cNvSpPr/>
            <p:nvPr/>
          </p:nvSpPr>
          <p:spPr>
            <a:xfrm>
              <a:off x="548207" y="694614"/>
              <a:ext cx="81690" cy="19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41" y="0"/>
                  </a:moveTo>
                  <a:lnTo>
                    <a:pt x="20482" y="389"/>
                  </a:lnTo>
                  <a:lnTo>
                    <a:pt x="19599" y="532"/>
                  </a:lnTo>
                  <a:lnTo>
                    <a:pt x="19186" y="1229"/>
                  </a:lnTo>
                  <a:lnTo>
                    <a:pt x="18783" y="1535"/>
                  </a:lnTo>
                  <a:lnTo>
                    <a:pt x="18798" y="2474"/>
                  </a:lnTo>
                  <a:lnTo>
                    <a:pt x="18417" y="3520"/>
                  </a:lnTo>
                  <a:lnTo>
                    <a:pt x="14521" y="8515"/>
                  </a:lnTo>
                  <a:lnTo>
                    <a:pt x="10312" y="13074"/>
                  </a:lnTo>
                  <a:lnTo>
                    <a:pt x="5948" y="17465"/>
                  </a:lnTo>
                  <a:lnTo>
                    <a:pt x="0" y="20930"/>
                  </a:lnTo>
                  <a:lnTo>
                    <a:pt x="547" y="21324"/>
                  </a:lnTo>
                  <a:lnTo>
                    <a:pt x="406" y="21600"/>
                  </a:lnTo>
                  <a:lnTo>
                    <a:pt x="3399" y="21579"/>
                  </a:lnTo>
                  <a:lnTo>
                    <a:pt x="7664" y="21363"/>
                  </a:lnTo>
                  <a:lnTo>
                    <a:pt x="17690" y="17089"/>
                  </a:lnTo>
                  <a:lnTo>
                    <a:pt x="19669" y="11604"/>
                  </a:lnTo>
                  <a:lnTo>
                    <a:pt x="20591" y="5913"/>
                  </a:lnTo>
                  <a:lnTo>
                    <a:pt x="20824" y="1870"/>
                  </a:lnTo>
                  <a:lnTo>
                    <a:pt x="20824" y="1495"/>
                  </a:lnTo>
                  <a:lnTo>
                    <a:pt x="21600" y="935"/>
                  </a:lnTo>
                  <a:lnTo>
                    <a:pt x="21231" y="448"/>
                  </a:lnTo>
                  <a:lnTo>
                    <a:pt x="20441" y="0"/>
                  </a:lnTo>
                  <a:close/>
                </a:path>
              </a:pathLst>
            </a:custGeom>
            <a:solidFill>
              <a:srgbClr val="FCEE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6" name="object 84"/>
            <p:cNvSpPr/>
            <p:nvPr/>
          </p:nvSpPr>
          <p:spPr>
            <a:xfrm>
              <a:off x="574458" y="980581"/>
              <a:ext cx="76432" cy="24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2" y="0"/>
                  </a:moveTo>
                  <a:lnTo>
                    <a:pt x="0" y="1337"/>
                  </a:lnTo>
                  <a:lnTo>
                    <a:pt x="449" y="2797"/>
                  </a:lnTo>
                  <a:lnTo>
                    <a:pt x="1339" y="7129"/>
                  </a:lnTo>
                  <a:lnTo>
                    <a:pt x="1744" y="8058"/>
                  </a:lnTo>
                  <a:lnTo>
                    <a:pt x="6190" y="15493"/>
                  </a:lnTo>
                  <a:lnTo>
                    <a:pt x="11255" y="19803"/>
                  </a:lnTo>
                  <a:lnTo>
                    <a:pt x="16528" y="21600"/>
                  </a:lnTo>
                  <a:lnTo>
                    <a:pt x="21600" y="21499"/>
                  </a:lnTo>
                  <a:lnTo>
                    <a:pt x="19428" y="15853"/>
                  </a:lnTo>
                  <a:lnTo>
                    <a:pt x="16931" y="11616"/>
                  </a:lnTo>
                  <a:lnTo>
                    <a:pt x="14260" y="8288"/>
                  </a:lnTo>
                  <a:lnTo>
                    <a:pt x="11345" y="5140"/>
                  </a:lnTo>
                  <a:lnTo>
                    <a:pt x="11245" y="1779"/>
                  </a:lnTo>
                  <a:lnTo>
                    <a:pt x="9971" y="762"/>
                  </a:lnTo>
                  <a:lnTo>
                    <a:pt x="7878" y="3084"/>
                  </a:lnTo>
                  <a:lnTo>
                    <a:pt x="4311" y="2277"/>
                  </a:lnTo>
                  <a:lnTo>
                    <a:pt x="3166" y="4333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FDD51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7" name="object 85"/>
            <p:cNvSpPr/>
            <p:nvPr/>
          </p:nvSpPr>
          <p:spPr>
            <a:xfrm>
              <a:off x="550519" y="934251"/>
              <a:ext cx="27028" cy="47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351" y="5809"/>
                  </a:lnTo>
                  <a:lnTo>
                    <a:pt x="6723" y="11616"/>
                  </a:lnTo>
                  <a:lnTo>
                    <a:pt x="12516" y="17016"/>
                  </a:lnTo>
                  <a:lnTo>
                    <a:pt x="19133" y="21600"/>
                  </a:lnTo>
                  <a:lnTo>
                    <a:pt x="21600" y="20906"/>
                  </a:lnTo>
                  <a:lnTo>
                    <a:pt x="15044" y="15900"/>
                  </a:lnTo>
                  <a:lnTo>
                    <a:pt x="13762" y="9772"/>
                  </a:lnTo>
                  <a:lnTo>
                    <a:pt x="10997" y="3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7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8" name="object 86"/>
            <p:cNvSpPr/>
            <p:nvPr/>
          </p:nvSpPr>
          <p:spPr>
            <a:xfrm>
              <a:off x="544427" y="708787"/>
              <a:ext cx="74874" cy="179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3" y="0"/>
                  </a:moveTo>
                  <a:lnTo>
                    <a:pt x="14613" y="4559"/>
                  </a:lnTo>
                  <a:lnTo>
                    <a:pt x="5963" y="10331"/>
                  </a:lnTo>
                  <a:lnTo>
                    <a:pt x="0" y="16338"/>
                  </a:lnTo>
                  <a:lnTo>
                    <a:pt x="1091" y="21600"/>
                  </a:lnTo>
                  <a:lnTo>
                    <a:pt x="7580" y="17741"/>
                  </a:lnTo>
                  <a:lnTo>
                    <a:pt x="12341" y="12851"/>
                  </a:lnTo>
                  <a:lnTo>
                    <a:pt x="16934" y="7774"/>
                  </a:lnTo>
                  <a:lnTo>
                    <a:pt x="20521" y="3365"/>
                  </a:lnTo>
                  <a:lnTo>
                    <a:pt x="21600" y="1046"/>
                  </a:lnTo>
                  <a:lnTo>
                    <a:pt x="2158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9" name="object 87"/>
            <p:cNvSpPr/>
            <p:nvPr/>
          </p:nvSpPr>
          <p:spPr>
            <a:xfrm>
              <a:off x="606881" y="682536"/>
              <a:ext cx="15446" cy="30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9297"/>
                  </a:lnTo>
                  <a:lnTo>
                    <a:pt x="2699" y="21600"/>
                  </a:lnTo>
                  <a:lnTo>
                    <a:pt x="14654" y="12605"/>
                  </a:lnTo>
                  <a:lnTo>
                    <a:pt x="17692" y="9494"/>
                  </a:lnTo>
                  <a:lnTo>
                    <a:pt x="20694" y="311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B61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0" name="object 88"/>
            <p:cNvSpPr/>
            <p:nvPr/>
          </p:nvSpPr>
          <p:spPr>
            <a:xfrm>
              <a:off x="580629" y="867844"/>
              <a:ext cx="155973" cy="150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443"/>
                  </a:moveTo>
                  <a:lnTo>
                    <a:pt x="20743" y="10110"/>
                  </a:lnTo>
                  <a:lnTo>
                    <a:pt x="20624" y="10821"/>
                  </a:lnTo>
                  <a:lnTo>
                    <a:pt x="20205" y="11822"/>
                  </a:lnTo>
                  <a:lnTo>
                    <a:pt x="19683" y="12440"/>
                  </a:lnTo>
                  <a:lnTo>
                    <a:pt x="19247" y="11998"/>
                  </a:lnTo>
                  <a:lnTo>
                    <a:pt x="18598" y="12829"/>
                  </a:lnTo>
                  <a:lnTo>
                    <a:pt x="13205" y="17585"/>
                  </a:lnTo>
                  <a:lnTo>
                    <a:pt x="10799" y="18887"/>
                  </a:lnTo>
                  <a:lnTo>
                    <a:pt x="10094" y="18534"/>
                  </a:lnTo>
                  <a:lnTo>
                    <a:pt x="8812" y="17748"/>
                  </a:lnTo>
                  <a:lnTo>
                    <a:pt x="6629" y="16330"/>
                  </a:lnTo>
                  <a:lnTo>
                    <a:pt x="9863" y="14666"/>
                  </a:lnTo>
                  <a:lnTo>
                    <a:pt x="13967" y="12202"/>
                  </a:lnTo>
                  <a:lnTo>
                    <a:pt x="17662" y="9359"/>
                  </a:lnTo>
                  <a:lnTo>
                    <a:pt x="19674" y="6554"/>
                  </a:lnTo>
                  <a:lnTo>
                    <a:pt x="19836" y="5982"/>
                  </a:lnTo>
                  <a:lnTo>
                    <a:pt x="19558" y="4784"/>
                  </a:lnTo>
                  <a:lnTo>
                    <a:pt x="19674" y="4111"/>
                  </a:lnTo>
                  <a:lnTo>
                    <a:pt x="20209" y="5111"/>
                  </a:lnTo>
                  <a:lnTo>
                    <a:pt x="20531" y="4000"/>
                  </a:lnTo>
                  <a:lnTo>
                    <a:pt x="20276" y="3009"/>
                  </a:lnTo>
                  <a:lnTo>
                    <a:pt x="19708" y="1021"/>
                  </a:lnTo>
                  <a:lnTo>
                    <a:pt x="19461" y="0"/>
                  </a:lnTo>
                  <a:lnTo>
                    <a:pt x="15680" y="7114"/>
                  </a:lnTo>
                  <a:lnTo>
                    <a:pt x="9730" y="12221"/>
                  </a:lnTo>
                  <a:lnTo>
                    <a:pt x="5461" y="13743"/>
                  </a:lnTo>
                  <a:lnTo>
                    <a:pt x="3539" y="14817"/>
                  </a:lnTo>
                  <a:lnTo>
                    <a:pt x="2139" y="16665"/>
                  </a:lnTo>
                  <a:lnTo>
                    <a:pt x="3006" y="16730"/>
                  </a:lnTo>
                  <a:lnTo>
                    <a:pt x="4031" y="16347"/>
                  </a:lnTo>
                  <a:lnTo>
                    <a:pt x="4655" y="16515"/>
                  </a:lnTo>
                  <a:lnTo>
                    <a:pt x="4705" y="17070"/>
                  </a:lnTo>
                  <a:lnTo>
                    <a:pt x="6131" y="17591"/>
                  </a:lnTo>
                  <a:lnTo>
                    <a:pt x="7441" y="18141"/>
                  </a:lnTo>
                  <a:lnTo>
                    <a:pt x="8664" y="18843"/>
                  </a:lnTo>
                  <a:lnTo>
                    <a:pt x="9730" y="19775"/>
                  </a:lnTo>
                  <a:lnTo>
                    <a:pt x="7245" y="19793"/>
                  </a:lnTo>
                  <a:lnTo>
                    <a:pt x="4659" y="19495"/>
                  </a:lnTo>
                  <a:lnTo>
                    <a:pt x="2177" y="18782"/>
                  </a:lnTo>
                  <a:lnTo>
                    <a:pt x="0" y="17553"/>
                  </a:lnTo>
                  <a:lnTo>
                    <a:pt x="23" y="18408"/>
                  </a:lnTo>
                  <a:lnTo>
                    <a:pt x="5772" y="21479"/>
                  </a:lnTo>
                  <a:lnTo>
                    <a:pt x="7434" y="21600"/>
                  </a:lnTo>
                  <a:lnTo>
                    <a:pt x="8982" y="21553"/>
                  </a:lnTo>
                  <a:lnTo>
                    <a:pt x="12903" y="20332"/>
                  </a:lnTo>
                  <a:lnTo>
                    <a:pt x="16652" y="17706"/>
                  </a:lnTo>
                  <a:lnTo>
                    <a:pt x="19720" y="14227"/>
                  </a:lnTo>
                  <a:lnTo>
                    <a:pt x="21600" y="10443"/>
                  </a:lnTo>
                  <a:close/>
                </a:path>
              </a:pathLst>
            </a:custGeom>
            <a:solidFill>
              <a:srgbClr val="F791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1" name="object 89"/>
            <p:cNvSpPr/>
            <p:nvPr/>
          </p:nvSpPr>
          <p:spPr>
            <a:xfrm>
              <a:off x="628497" y="895644"/>
              <a:ext cx="103471" cy="103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56" y="0"/>
                  </a:moveTo>
                  <a:lnTo>
                    <a:pt x="20471" y="1612"/>
                  </a:lnTo>
                  <a:lnTo>
                    <a:pt x="19665" y="162"/>
                  </a:lnTo>
                  <a:lnTo>
                    <a:pt x="19490" y="1137"/>
                  </a:lnTo>
                  <a:lnTo>
                    <a:pt x="19909" y="2877"/>
                  </a:lnTo>
                  <a:lnTo>
                    <a:pt x="19665" y="3706"/>
                  </a:lnTo>
                  <a:lnTo>
                    <a:pt x="16633" y="7775"/>
                  </a:lnTo>
                  <a:lnTo>
                    <a:pt x="11062" y="11900"/>
                  </a:lnTo>
                  <a:lnTo>
                    <a:pt x="4876" y="15475"/>
                  </a:lnTo>
                  <a:lnTo>
                    <a:pt x="0" y="17891"/>
                  </a:lnTo>
                  <a:lnTo>
                    <a:pt x="3290" y="19948"/>
                  </a:lnTo>
                  <a:lnTo>
                    <a:pt x="5223" y="21088"/>
                  </a:lnTo>
                  <a:lnTo>
                    <a:pt x="6286" y="21600"/>
                  </a:lnTo>
                  <a:lnTo>
                    <a:pt x="7538" y="21030"/>
                  </a:lnTo>
                  <a:lnTo>
                    <a:pt x="14808" y="16341"/>
                  </a:lnTo>
                  <a:lnTo>
                    <a:pt x="20085" y="9822"/>
                  </a:lnTo>
                  <a:lnTo>
                    <a:pt x="21600" y="4192"/>
                  </a:lnTo>
                  <a:lnTo>
                    <a:pt x="21099" y="2808"/>
                  </a:lnTo>
                  <a:lnTo>
                    <a:pt x="21298" y="1450"/>
                  </a:lnTo>
                  <a:lnTo>
                    <a:pt x="20956" y="0"/>
                  </a:lnTo>
                  <a:close/>
                </a:path>
              </a:pathLst>
            </a:custGeom>
            <a:solidFill>
              <a:srgbClr val="FCEE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2" name="object 90"/>
            <p:cNvSpPr/>
            <p:nvPr/>
          </p:nvSpPr>
          <p:spPr>
            <a:xfrm>
              <a:off x="648576" y="940423"/>
              <a:ext cx="67174" cy="42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4972" y="20841"/>
                  </a:lnTo>
                  <a:lnTo>
                    <a:pt x="9772" y="17889"/>
                  </a:lnTo>
                  <a:lnTo>
                    <a:pt x="14279" y="13651"/>
                  </a:lnTo>
                  <a:lnTo>
                    <a:pt x="18374" y="90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F28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529" name="object 91"/>
          <p:cNvGrpSpPr/>
          <p:nvPr/>
        </p:nvGrpSpPr>
        <p:grpSpPr>
          <a:xfrm>
            <a:off x="2629684" y="2079356"/>
            <a:ext cx="767433" cy="1046915"/>
            <a:chOff x="0" y="0"/>
            <a:chExt cx="767432" cy="1046914"/>
          </a:xfrm>
        </p:grpSpPr>
        <p:sp>
          <p:nvSpPr>
            <p:cNvPr id="1494" name="object 92"/>
            <p:cNvSpPr/>
            <p:nvPr/>
          </p:nvSpPr>
          <p:spPr>
            <a:xfrm>
              <a:off x="455969" y="58026"/>
              <a:ext cx="133121" cy="427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4" y="236"/>
                  </a:lnTo>
                  <a:lnTo>
                    <a:pt x="738" y="355"/>
                  </a:lnTo>
                  <a:lnTo>
                    <a:pt x="1131" y="528"/>
                  </a:lnTo>
                  <a:lnTo>
                    <a:pt x="6312" y="1918"/>
                  </a:lnTo>
                  <a:lnTo>
                    <a:pt x="10170" y="3460"/>
                  </a:lnTo>
                  <a:lnTo>
                    <a:pt x="14433" y="5748"/>
                  </a:lnTo>
                  <a:lnTo>
                    <a:pt x="17493" y="8156"/>
                  </a:lnTo>
                  <a:lnTo>
                    <a:pt x="19518" y="10658"/>
                  </a:lnTo>
                  <a:lnTo>
                    <a:pt x="20675" y="13231"/>
                  </a:lnTo>
                  <a:lnTo>
                    <a:pt x="21133" y="15848"/>
                  </a:lnTo>
                  <a:lnTo>
                    <a:pt x="21059" y="18483"/>
                  </a:lnTo>
                  <a:lnTo>
                    <a:pt x="20622" y="21113"/>
                  </a:lnTo>
                  <a:lnTo>
                    <a:pt x="19775" y="21025"/>
                  </a:lnTo>
                  <a:lnTo>
                    <a:pt x="20051" y="18369"/>
                  </a:lnTo>
                  <a:lnTo>
                    <a:pt x="20080" y="15762"/>
                  </a:lnTo>
                  <a:lnTo>
                    <a:pt x="19652" y="13208"/>
                  </a:lnTo>
                  <a:lnTo>
                    <a:pt x="18561" y="10709"/>
                  </a:lnTo>
                  <a:lnTo>
                    <a:pt x="16599" y="8269"/>
                  </a:lnTo>
                  <a:lnTo>
                    <a:pt x="13557" y="5891"/>
                  </a:lnTo>
                  <a:lnTo>
                    <a:pt x="9228" y="3578"/>
                  </a:lnTo>
                  <a:lnTo>
                    <a:pt x="4409" y="1704"/>
                  </a:lnTo>
                  <a:lnTo>
                    <a:pt x="2448" y="1173"/>
                  </a:lnTo>
                  <a:lnTo>
                    <a:pt x="3035" y="1476"/>
                  </a:lnTo>
                  <a:lnTo>
                    <a:pt x="4144" y="2111"/>
                  </a:lnTo>
                  <a:lnTo>
                    <a:pt x="10377" y="4589"/>
                  </a:lnTo>
                  <a:lnTo>
                    <a:pt x="14878" y="7419"/>
                  </a:lnTo>
                  <a:lnTo>
                    <a:pt x="17217" y="9847"/>
                  </a:lnTo>
                  <a:lnTo>
                    <a:pt x="18549" y="12311"/>
                  </a:lnTo>
                  <a:lnTo>
                    <a:pt x="19145" y="14803"/>
                  </a:lnTo>
                  <a:lnTo>
                    <a:pt x="19275" y="17319"/>
                  </a:lnTo>
                  <a:lnTo>
                    <a:pt x="19210" y="19852"/>
                  </a:lnTo>
                  <a:lnTo>
                    <a:pt x="19128" y="19902"/>
                  </a:lnTo>
                  <a:lnTo>
                    <a:pt x="17807" y="19819"/>
                  </a:lnTo>
                  <a:lnTo>
                    <a:pt x="17221" y="19838"/>
                  </a:lnTo>
                  <a:lnTo>
                    <a:pt x="17048" y="19868"/>
                  </a:lnTo>
                  <a:lnTo>
                    <a:pt x="16762" y="19998"/>
                  </a:lnTo>
                  <a:lnTo>
                    <a:pt x="16871" y="20136"/>
                  </a:lnTo>
                  <a:lnTo>
                    <a:pt x="17114" y="20653"/>
                  </a:lnTo>
                  <a:lnTo>
                    <a:pt x="16385" y="20644"/>
                  </a:lnTo>
                  <a:lnTo>
                    <a:pt x="16424" y="20807"/>
                  </a:lnTo>
                  <a:lnTo>
                    <a:pt x="17005" y="20827"/>
                  </a:lnTo>
                  <a:lnTo>
                    <a:pt x="17139" y="20878"/>
                  </a:lnTo>
                  <a:lnTo>
                    <a:pt x="18928" y="20351"/>
                  </a:lnTo>
                  <a:lnTo>
                    <a:pt x="19009" y="20692"/>
                  </a:lnTo>
                  <a:lnTo>
                    <a:pt x="19013" y="20988"/>
                  </a:lnTo>
                  <a:lnTo>
                    <a:pt x="19139" y="21273"/>
                  </a:lnTo>
                  <a:lnTo>
                    <a:pt x="19587" y="21582"/>
                  </a:lnTo>
                  <a:lnTo>
                    <a:pt x="20249" y="21600"/>
                  </a:lnTo>
                  <a:lnTo>
                    <a:pt x="21118" y="21398"/>
                  </a:lnTo>
                  <a:lnTo>
                    <a:pt x="21281" y="21201"/>
                  </a:lnTo>
                  <a:lnTo>
                    <a:pt x="21544" y="20194"/>
                  </a:lnTo>
                  <a:lnTo>
                    <a:pt x="21600" y="18530"/>
                  </a:lnTo>
                  <a:lnTo>
                    <a:pt x="21544" y="16809"/>
                  </a:lnTo>
                  <a:lnTo>
                    <a:pt x="20990" y="13085"/>
                  </a:lnTo>
                  <a:lnTo>
                    <a:pt x="19842" y="10572"/>
                  </a:lnTo>
                  <a:lnTo>
                    <a:pt x="17909" y="8134"/>
                  </a:lnTo>
                  <a:lnTo>
                    <a:pt x="15074" y="5815"/>
                  </a:lnTo>
                  <a:lnTo>
                    <a:pt x="11223" y="3658"/>
                  </a:lnTo>
                  <a:lnTo>
                    <a:pt x="6237" y="1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49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5" name="object 93"/>
            <p:cNvSpPr/>
            <p:nvPr/>
          </p:nvSpPr>
          <p:spPr>
            <a:xfrm>
              <a:off x="462942" y="66128"/>
              <a:ext cx="55705" cy="6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" y="0"/>
                  </a:moveTo>
                  <a:lnTo>
                    <a:pt x="0" y="809"/>
                  </a:lnTo>
                  <a:lnTo>
                    <a:pt x="1123" y="2214"/>
                  </a:lnTo>
                  <a:lnTo>
                    <a:pt x="3147" y="5206"/>
                  </a:lnTo>
                  <a:lnTo>
                    <a:pt x="7833" y="8827"/>
                  </a:lnTo>
                  <a:lnTo>
                    <a:pt x="11990" y="12831"/>
                  </a:lnTo>
                  <a:lnTo>
                    <a:pt x="15776" y="17121"/>
                  </a:lnTo>
                  <a:lnTo>
                    <a:pt x="19349" y="21600"/>
                  </a:lnTo>
                  <a:lnTo>
                    <a:pt x="21600" y="20799"/>
                  </a:lnTo>
                  <a:lnTo>
                    <a:pt x="17410" y="15737"/>
                  </a:lnTo>
                  <a:lnTo>
                    <a:pt x="12382" y="10286"/>
                  </a:lnTo>
                  <a:lnTo>
                    <a:pt x="7012" y="5143"/>
                  </a:lnTo>
                  <a:lnTo>
                    <a:pt x="1797" y="100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6" name="object 94"/>
            <p:cNvSpPr/>
            <p:nvPr/>
          </p:nvSpPr>
          <p:spPr>
            <a:xfrm>
              <a:off x="189371" y="-1"/>
              <a:ext cx="209833" cy="54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60" y="0"/>
                  </a:moveTo>
                  <a:lnTo>
                    <a:pt x="4718" y="2025"/>
                  </a:lnTo>
                  <a:lnTo>
                    <a:pt x="84" y="5743"/>
                  </a:lnTo>
                  <a:lnTo>
                    <a:pt x="0" y="7725"/>
                  </a:lnTo>
                  <a:lnTo>
                    <a:pt x="150" y="9595"/>
                  </a:lnTo>
                  <a:lnTo>
                    <a:pt x="197" y="11798"/>
                  </a:lnTo>
                  <a:lnTo>
                    <a:pt x="288" y="14157"/>
                  </a:lnTo>
                  <a:lnTo>
                    <a:pt x="401" y="16083"/>
                  </a:lnTo>
                  <a:lnTo>
                    <a:pt x="867" y="21429"/>
                  </a:lnTo>
                  <a:lnTo>
                    <a:pt x="1099" y="21600"/>
                  </a:lnTo>
                  <a:lnTo>
                    <a:pt x="2694" y="18850"/>
                  </a:lnTo>
                  <a:lnTo>
                    <a:pt x="3514" y="17556"/>
                  </a:lnTo>
                  <a:lnTo>
                    <a:pt x="4325" y="16546"/>
                  </a:lnTo>
                  <a:lnTo>
                    <a:pt x="7264" y="14794"/>
                  </a:lnTo>
                  <a:lnTo>
                    <a:pt x="10964" y="14213"/>
                  </a:lnTo>
                  <a:lnTo>
                    <a:pt x="14660" y="14798"/>
                  </a:lnTo>
                  <a:lnTo>
                    <a:pt x="17586" y="16546"/>
                  </a:lnTo>
                  <a:lnTo>
                    <a:pt x="18372" y="17559"/>
                  </a:lnTo>
                  <a:lnTo>
                    <a:pt x="20694" y="21600"/>
                  </a:lnTo>
                  <a:lnTo>
                    <a:pt x="20952" y="20166"/>
                  </a:lnTo>
                  <a:lnTo>
                    <a:pt x="21242" y="17144"/>
                  </a:lnTo>
                  <a:lnTo>
                    <a:pt x="21482" y="13938"/>
                  </a:lnTo>
                  <a:lnTo>
                    <a:pt x="21590" y="11949"/>
                  </a:lnTo>
                  <a:lnTo>
                    <a:pt x="21590" y="11029"/>
                  </a:lnTo>
                  <a:lnTo>
                    <a:pt x="21600" y="9389"/>
                  </a:lnTo>
                  <a:lnTo>
                    <a:pt x="15990" y="1664"/>
                  </a:lnTo>
                  <a:lnTo>
                    <a:pt x="12357" y="411"/>
                  </a:lnTo>
                  <a:lnTo>
                    <a:pt x="10060" y="0"/>
                  </a:lnTo>
                  <a:close/>
                </a:path>
              </a:pathLst>
            </a:custGeom>
            <a:solidFill>
              <a:srgbClr val="2826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7" name="object 95"/>
            <p:cNvSpPr/>
            <p:nvPr/>
          </p:nvSpPr>
          <p:spPr>
            <a:xfrm>
              <a:off x="190869" y="2347"/>
              <a:ext cx="206733" cy="32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91" y="0"/>
                  </a:moveTo>
                  <a:lnTo>
                    <a:pt x="5566" y="2300"/>
                  </a:lnTo>
                  <a:lnTo>
                    <a:pt x="970" y="7563"/>
                  </a:lnTo>
                  <a:lnTo>
                    <a:pt x="0" y="12347"/>
                  </a:lnTo>
                  <a:lnTo>
                    <a:pt x="474" y="20831"/>
                  </a:lnTo>
                  <a:lnTo>
                    <a:pt x="4125" y="14317"/>
                  </a:lnTo>
                  <a:lnTo>
                    <a:pt x="8167" y="10263"/>
                  </a:lnTo>
                  <a:lnTo>
                    <a:pt x="12243" y="9370"/>
                  </a:lnTo>
                  <a:lnTo>
                    <a:pt x="16116" y="12516"/>
                  </a:lnTo>
                  <a:lnTo>
                    <a:pt x="15998" y="14468"/>
                  </a:lnTo>
                  <a:lnTo>
                    <a:pt x="17533" y="16690"/>
                  </a:lnTo>
                  <a:lnTo>
                    <a:pt x="18053" y="17054"/>
                  </a:lnTo>
                  <a:lnTo>
                    <a:pt x="17883" y="14392"/>
                  </a:lnTo>
                  <a:lnTo>
                    <a:pt x="18179" y="14654"/>
                  </a:lnTo>
                  <a:lnTo>
                    <a:pt x="18911" y="15697"/>
                  </a:lnTo>
                  <a:lnTo>
                    <a:pt x="19720" y="17439"/>
                  </a:lnTo>
                  <a:lnTo>
                    <a:pt x="20516" y="19525"/>
                  </a:lnTo>
                  <a:lnTo>
                    <a:pt x="21211" y="21600"/>
                  </a:lnTo>
                  <a:lnTo>
                    <a:pt x="21600" y="18777"/>
                  </a:lnTo>
                  <a:lnTo>
                    <a:pt x="16339" y="2655"/>
                  </a:lnTo>
                  <a:lnTo>
                    <a:pt x="12664" y="296"/>
                  </a:lnTo>
                  <a:lnTo>
                    <a:pt x="11391" y="0"/>
                  </a:lnTo>
                  <a:close/>
                </a:path>
              </a:pathLst>
            </a:custGeom>
            <a:solidFill>
              <a:srgbClr val="5859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8" name="object 96"/>
            <p:cNvSpPr/>
            <p:nvPr/>
          </p:nvSpPr>
          <p:spPr>
            <a:xfrm>
              <a:off x="-1" y="29006"/>
              <a:ext cx="193667" cy="458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41" y="0"/>
                  </a:moveTo>
                  <a:lnTo>
                    <a:pt x="16351" y="991"/>
                  </a:lnTo>
                  <a:lnTo>
                    <a:pt x="12099" y="2343"/>
                  </a:lnTo>
                  <a:lnTo>
                    <a:pt x="8551" y="3997"/>
                  </a:lnTo>
                  <a:lnTo>
                    <a:pt x="5675" y="5892"/>
                  </a:lnTo>
                  <a:lnTo>
                    <a:pt x="3438" y="7969"/>
                  </a:lnTo>
                  <a:lnTo>
                    <a:pt x="1808" y="10167"/>
                  </a:lnTo>
                  <a:lnTo>
                    <a:pt x="753" y="12427"/>
                  </a:lnTo>
                  <a:lnTo>
                    <a:pt x="239" y="14689"/>
                  </a:lnTo>
                  <a:lnTo>
                    <a:pt x="0" y="18014"/>
                  </a:lnTo>
                  <a:lnTo>
                    <a:pt x="8" y="19909"/>
                  </a:lnTo>
                  <a:lnTo>
                    <a:pt x="239" y="21144"/>
                  </a:lnTo>
                  <a:lnTo>
                    <a:pt x="374" y="21393"/>
                  </a:lnTo>
                  <a:lnTo>
                    <a:pt x="883" y="21600"/>
                  </a:lnTo>
                  <a:lnTo>
                    <a:pt x="1470" y="21445"/>
                  </a:lnTo>
                  <a:lnTo>
                    <a:pt x="1783" y="21089"/>
                  </a:lnTo>
                  <a:lnTo>
                    <a:pt x="1796" y="20585"/>
                  </a:lnTo>
                  <a:lnTo>
                    <a:pt x="1922" y="20279"/>
                  </a:lnTo>
                  <a:lnTo>
                    <a:pt x="2570" y="20515"/>
                  </a:lnTo>
                  <a:lnTo>
                    <a:pt x="2740" y="20477"/>
                  </a:lnTo>
                  <a:lnTo>
                    <a:pt x="3264" y="20521"/>
                  </a:lnTo>
                  <a:lnTo>
                    <a:pt x="3367" y="20514"/>
                  </a:lnTo>
                  <a:lnTo>
                    <a:pt x="3449" y="20415"/>
                  </a:lnTo>
                  <a:lnTo>
                    <a:pt x="3735" y="20460"/>
                  </a:lnTo>
                  <a:lnTo>
                    <a:pt x="3657" y="20259"/>
                  </a:lnTo>
                  <a:lnTo>
                    <a:pt x="3822" y="20266"/>
                  </a:lnTo>
                  <a:lnTo>
                    <a:pt x="3606" y="19968"/>
                  </a:lnTo>
                  <a:lnTo>
                    <a:pt x="3401" y="19940"/>
                  </a:lnTo>
                  <a:lnTo>
                    <a:pt x="3285" y="19824"/>
                  </a:lnTo>
                  <a:lnTo>
                    <a:pt x="3405" y="19654"/>
                  </a:lnTo>
                  <a:lnTo>
                    <a:pt x="3347" y="19585"/>
                  </a:lnTo>
                  <a:lnTo>
                    <a:pt x="2570" y="19694"/>
                  </a:lnTo>
                  <a:lnTo>
                    <a:pt x="2247" y="19878"/>
                  </a:lnTo>
                  <a:lnTo>
                    <a:pt x="2250" y="19826"/>
                  </a:lnTo>
                  <a:lnTo>
                    <a:pt x="2167" y="19865"/>
                  </a:lnTo>
                  <a:lnTo>
                    <a:pt x="2189" y="19992"/>
                  </a:lnTo>
                  <a:lnTo>
                    <a:pt x="1987" y="20022"/>
                  </a:lnTo>
                  <a:lnTo>
                    <a:pt x="1577" y="20016"/>
                  </a:lnTo>
                  <a:lnTo>
                    <a:pt x="1922" y="19913"/>
                  </a:lnTo>
                  <a:lnTo>
                    <a:pt x="1619" y="18906"/>
                  </a:lnTo>
                  <a:lnTo>
                    <a:pt x="1531" y="17448"/>
                  </a:lnTo>
                  <a:lnTo>
                    <a:pt x="1574" y="15958"/>
                  </a:lnTo>
                  <a:lnTo>
                    <a:pt x="1665" y="14853"/>
                  </a:lnTo>
                  <a:lnTo>
                    <a:pt x="2144" y="12670"/>
                  </a:lnTo>
                  <a:lnTo>
                    <a:pt x="3130" y="10499"/>
                  </a:lnTo>
                  <a:lnTo>
                    <a:pt x="4655" y="8392"/>
                  </a:lnTo>
                  <a:lnTo>
                    <a:pt x="6754" y="6400"/>
                  </a:lnTo>
                  <a:lnTo>
                    <a:pt x="9464" y="4573"/>
                  </a:lnTo>
                  <a:lnTo>
                    <a:pt x="12818" y="2964"/>
                  </a:lnTo>
                  <a:lnTo>
                    <a:pt x="16852" y="1623"/>
                  </a:lnTo>
                  <a:lnTo>
                    <a:pt x="21600" y="602"/>
                  </a:lnTo>
                  <a:lnTo>
                    <a:pt x="21470" y="383"/>
                  </a:lnTo>
                  <a:lnTo>
                    <a:pt x="16599" y="1355"/>
                  </a:lnTo>
                  <a:lnTo>
                    <a:pt x="12294" y="2800"/>
                  </a:lnTo>
                  <a:lnTo>
                    <a:pt x="8639" y="4591"/>
                  </a:lnTo>
                  <a:lnTo>
                    <a:pt x="5715" y="6599"/>
                  </a:lnTo>
                  <a:lnTo>
                    <a:pt x="3606" y="8699"/>
                  </a:lnTo>
                  <a:lnTo>
                    <a:pt x="2132" y="11112"/>
                  </a:lnTo>
                  <a:lnTo>
                    <a:pt x="1361" y="13583"/>
                  </a:lnTo>
                  <a:lnTo>
                    <a:pt x="1094" y="16087"/>
                  </a:lnTo>
                  <a:lnTo>
                    <a:pt x="1132" y="18597"/>
                  </a:lnTo>
                  <a:lnTo>
                    <a:pt x="1276" y="21089"/>
                  </a:lnTo>
                  <a:lnTo>
                    <a:pt x="693" y="21116"/>
                  </a:lnTo>
                  <a:lnTo>
                    <a:pt x="463" y="18566"/>
                  </a:lnTo>
                  <a:lnTo>
                    <a:pt x="437" y="16020"/>
                  </a:lnTo>
                  <a:lnTo>
                    <a:pt x="778" y="13491"/>
                  </a:lnTo>
                  <a:lnTo>
                    <a:pt x="1650" y="10992"/>
                  </a:lnTo>
                  <a:lnTo>
                    <a:pt x="3217" y="8534"/>
                  </a:lnTo>
                  <a:lnTo>
                    <a:pt x="5399" y="6348"/>
                  </a:lnTo>
                  <a:lnTo>
                    <a:pt x="8306" y="4333"/>
                  </a:lnTo>
                  <a:lnTo>
                    <a:pt x="11934" y="2562"/>
                  </a:lnTo>
                  <a:lnTo>
                    <a:pt x="16280" y="1112"/>
                  </a:lnTo>
                  <a:lnTo>
                    <a:pt x="21341" y="55"/>
                  </a:lnTo>
                  <a:lnTo>
                    <a:pt x="21341" y="0"/>
                  </a:lnTo>
                  <a:close/>
                </a:path>
              </a:pathLst>
            </a:custGeom>
            <a:solidFill>
              <a:srgbClr val="92949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9" name="object 97"/>
            <p:cNvSpPr/>
            <p:nvPr/>
          </p:nvSpPr>
          <p:spPr>
            <a:xfrm>
              <a:off x="20174" y="43503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59" y="0"/>
                  </a:moveTo>
                  <a:lnTo>
                    <a:pt x="2162" y="19765"/>
                  </a:lnTo>
                  <a:lnTo>
                    <a:pt x="0" y="21600"/>
                  </a:lnTo>
                  <a:lnTo>
                    <a:pt x="21600" y="17002"/>
                  </a:lnTo>
                  <a:lnTo>
                    <a:pt x="11959" y="0"/>
                  </a:lnTo>
                  <a:close/>
                </a:path>
              </a:pathLst>
            </a:custGeom>
            <a:solidFill>
              <a:srgbClr val="494D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00" name="object 98" descr="object 98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8842" y="30175"/>
              <a:ext cx="163655" cy="1833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1" name="object 99"/>
            <p:cNvSpPr/>
            <p:nvPr/>
          </p:nvSpPr>
          <p:spPr>
            <a:xfrm>
              <a:off x="3913" y="210071"/>
              <a:ext cx="28424" cy="266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46" y="0"/>
                  </a:moveTo>
                  <a:lnTo>
                    <a:pt x="8267" y="4219"/>
                  </a:lnTo>
                  <a:lnTo>
                    <a:pt x="2323" y="8510"/>
                  </a:lnTo>
                  <a:lnTo>
                    <a:pt x="0" y="12851"/>
                  </a:lnTo>
                  <a:lnTo>
                    <a:pt x="179" y="17221"/>
                  </a:lnTo>
                  <a:lnTo>
                    <a:pt x="1745" y="21600"/>
                  </a:lnTo>
                  <a:lnTo>
                    <a:pt x="5722" y="21554"/>
                  </a:lnTo>
                  <a:lnTo>
                    <a:pt x="4739" y="17275"/>
                  </a:lnTo>
                  <a:lnTo>
                    <a:pt x="4478" y="12965"/>
                  </a:lnTo>
                  <a:lnTo>
                    <a:pt x="6297" y="8667"/>
                  </a:lnTo>
                  <a:lnTo>
                    <a:pt x="11552" y="4425"/>
                  </a:lnTo>
                  <a:lnTo>
                    <a:pt x="21600" y="283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rgbClr val="BCBAB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2" name="object 100"/>
            <p:cNvSpPr/>
            <p:nvPr/>
          </p:nvSpPr>
          <p:spPr>
            <a:xfrm>
              <a:off x="10529" y="44571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48" y="0"/>
                  </a:moveTo>
                  <a:lnTo>
                    <a:pt x="12198" y="7252"/>
                  </a:lnTo>
                  <a:lnTo>
                    <a:pt x="0" y="20811"/>
                  </a:lnTo>
                  <a:lnTo>
                    <a:pt x="14497" y="21600"/>
                  </a:lnTo>
                  <a:lnTo>
                    <a:pt x="21600" y="17583"/>
                  </a:lnTo>
                  <a:lnTo>
                    <a:pt x="20848" y="944"/>
                  </a:lnTo>
                  <a:lnTo>
                    <a:pt x="21348" y="0"/>
                  </a:lnTo>
                  <a:close/>
                </a:path>
              </a:pathLst>
            </a:custGeom>
            <a:solidFill>
              <a:srgbClr val="494D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3" name="object 101"/>
            <p:cNvSpPr/>
            <p:nvPr/>
          </p:nvSpPr>
          <p:spPr>
            <a:xfrm>
              <a:off x="14606" y="44815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36" y="0"/>
                  </a:moveTo>
                  <a:lnTo>
                    <a:pt x="14078" y="135"/>
                  </a:lnTo>
                  <a:lnTo>
                    <a:pt x="0" y="404"/>
                  </a:lnTo>
                  <a:lnTo>
                    <a:pt x="13352" y="21600"/>
                  </a:lnTo>
                  <a:lnTo>
                    <a:pt x="19660" y="6297"/>
                  </a:lnTo>
                  <a:lnTo>
                    <a:pt x="21600" y="3735"/>
                  </a:lnTo>
                  <a:lnTo>
                    <a:pt x="19536" y="0"/>
                  </a:lnTo>
                  <a:close/>
                </a:path>
              </a:pathLst>
            </a:custGeom>
            <a:solidFill>
              <a:srgbClr val="403F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4" name="object 102"/>
            <p:cNvSpPr/>
            <p:nvPr/>
          </p:nvSpPr>
          <p:spPr>
            <a:xfrm>
              <a:off x="512840" y="126504"/>
              <a:ext cx="73373" cy="34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8" y="0"/>
                  </a:moveTo>
                  <a:lnTo>
                    <a:pt x="0" y="144"/>
                  </a:lnTo>
                  <a:lnTo>
                    <a:pt x="7854" y="2974"/>
                  </a:lnTo>
                  <a:lnTo>
                    <a:pt x="13373" y="5884"/>
                  </a:lnTo>
                  <a:lnTo>
                    <a:pt x="16934" y="8870"/>
                  </a:lnTo>
                  <a:lnTo>
                    <a:pt x="18913" y="11927"/>
                  </a:lnTo>
                  <a:lnTo>
                    <a:pt x="19689" y="15052"/>
                  </a:lnTo>
                  <a:lnTo>
                    <a:pt x="19637" y="18242"/>
                  </a:lnTo>
                  <a:lnTo>
                    <a:pt x="19135" y="21492"/>
                  </a:lnTo>
                  <a:lnTo>
                    <a:pt x="20672" y="21600"/>
                  </a:lnTo>
                  <a:lnTo>
                    <a:pt x="21466" y="18383"/>
                  </a:lnTo>
                  <a:lnTo>
                    <a:pt x="21600" y="15157"/>
                  </a:lnTo>
                  <a:lnTo>
                    <a:pt x="20769" y="11956"/>
                  </a:lnTo>
                  <a:lnTo>
                    <a:pt x="18670" y="8808"/>
                  </a:lnTo>
                  <a:lnTo>
                    <a:pt x="14996" y="5745"/>
                  </a:lnTo>
                  <a:lnTo>
                    <a:pt x="9444" y="2799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rgbClr val="D4D4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5" name="object 103"/>
            <p:cNvSpPr/>
            <p:nvPr/>
          </p:nvSpPr>
          <p:spPr>
            <a:xfrm>
              <a:off x="561595" y="460781"/>
              <a:ext cx="15090" cy="2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82" y="0"/>
                  </a:moveTo>
                  <a:lnTo>
                    <a:pt x="0" y="9252"/>
                  </a:lnTo>
                  <a:lnTo>
                    <a:pt x="3599" y="11999"/>
                  </a:lnTo>
                  <a:lnTo>
                    <a:pt x="16509" y="21318"/>
                  </a:lnTo>
                  <a:lnTo>
                    <a:pt x="21600" y="21600"/>
                  </a:lnTo>
                  <a:lnTo>
                    <a:pt x="17649" y="16185"/>
                  </a:lnTo>
                  <a:lnTo>
                    <a:pt x="16536" y="11184"/>
                  </a:lnTo>
                  <a:lnTo>
                    <a:pt x="16502" y="5991"/>
                  </a:lnTo>
                  <a:lnTo>
                    <a:pt x="157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06" name="object 104" descr="object 104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94449" y="545504"/>
              <a:ext cx="270716" cy="67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7" name="object 105"/>
            <p:cNvSpPr/>
            <p:nvPr/>
          </p:nvSpPr>
          <p:spPr>
            <a:xfrm>
              <a:off x="622645" y="546672"/>
              <a:ext cx="37009" cy="24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7" y="0"/>
                  </a:moveTo>
                  <a:lnTo>
                    <a:pt x="15536" y="569"/>
                  </a:lnTo>
                  <a:lnTo>
                    <a:pt x="6698" y="1408"/>
                  </a:lnTo>
                  <a:lnTo>
                    <a:pt x="2304" y="2033"/>
                  </a:lnTo>
                  <a:lnTo>
                    <a:pt x="1436" y="6915"/>
                  </a:lnTo>
                  <a:lnTo>
                    <a:pt x="134" y="11407"/>
                  </a:lnTo>
                  <a:lnTo>
                    <a:pt x="0" y="15525"/>
                  </a:lnTo>
                  <a:lnTo>
                    <a:pt x="2638" y="19289"/>
                  </a:lnTo>
                  <a:lnTo>
                    <a:pt x="3157" y="18956"/>
                  </a:lnTo>
                  <a:lnTo>
                    <a:pt x="2245" y="17678"/>
                  </a:lnTo>
                  <a:lnTo>
                    <a:pt x="2304" y="16245"/>
                  </a:lnTo>
                  <a:lnTo>
                    <a:pt x="3417" y="11259"/>
                  </a:lnTo>
                  <a:lnTo>
                    <a:pt x="5323" y="11020"/>
                  </a:lnTo>
                  <a:lnTo>
                    <a:pt x="6734" y="13901"/>
                  </a:lnTo>
                  <a:lnTo>
                    <a:pt x="6367" y="18278"/>
                  </a:lnTo>
                  <a:lnTo>
                    <a:pt x="8279" y="21600"/>
                  </a:lnTo>
                  <a:lnTo>
                    <a:pt x="7812" y="16822"/>
                  </a:lnTo>
                  <a:lnTo>
                    <a:pt x="9406" y="17578"/>
                  </a:lnTo>
                  <a:lnTo>
                    <a:pt x="8776" y="20256"/>
                  </a:lnTo>
                  <a:lnTo>
                    <a:pt x="11556" y="20489"/>
                  </a:lnTo>
                  <a:lnTo>
                    <a:pt x="13535" y="18411"/>
                  </a:lnTo>
                  <a:lnTo>
                    <a:pt x="15685" y="18189"/>
                  </a:lnTo>
                  <a:lnTo>
                    <a:pt x="14217" y="19367"/>
                  </a:lnTo>
                  <a:lnTo>
                    <a:pt x="17753" y="17911"/>
                  </a:lnTo>
                  <a:lnTo>
                    <a:pt x="19643" y="18711"/>
                  </a:lnTo>
                  <a:lnTo>
                    <a:pt x="21600" y="17323"/>
                  </a:lnTo>
                  <a:lnTo>
                    <a:pt x="19436" y="3689"/>
                  </a:lnTo>
                  <a:lnTo>
                    <a:pt x="1991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8" name="object 106"/>
            <p:cNvSpPr/>
            <p:nvPr/>
          </p:nvSpPr>
          <p:spPr>
            <a:xfrm>
              <a:off x="388106" y="586131"/>
              <a:ext cx="12703" cy="26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5" y="0"/>
                  </a:moveTo>
                  <a:lnTo>
                    <a:pt x="7357" y="246"/>
                  </a:lnTo>
                  <a:lnTo>
                    <a:pt x="3723" y="668"/>
                  </a:lnTo>
                  <a:lnTo>
                    <a:pt x="0" y="935"/>
                  </a:lnTo>
                  <a:lnTo>
                    <a:pt x="1945" y="7171"/>
                  </a:lnTo>
                  <a:lnTo>
                    <a:pt x="3220" y="13776"/>
                  </a:lnTo>
                  <a:lnTo>
                    <a:pt x="8286" y="19126"/>
                  </a:lnTo>
                  <a:lnTo>
                    <a:pt x="21600" y="21600"/>
                  </a:lnTo>
                  <a:lnTo>
                    <a:pt x="21600" y="12680"/>
                  </a:lnTo>
                  <a:lnTo>
                    <a:pt x="10785" y="0"/>
                  </a:lnTo>
                  <a:close/>
                </a:path>
              </a:pathLst>
            </a:custGeom>
            <a:solidFill>
              <a:srgbClr val="D4D4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09" name="object 107" descr="object 107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66243" y="543980"/>
              <a:ext cx="338116" cy="2232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0" name="object 108" descr="object 108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57784" y="46419"/>
              <a:ext cx="303178" cy="5489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11" name="object 109"/>
            <p:cNvSpPr/>
            <p:nvPr/>
          </p:nvSpPr>
          <p:spPr>
            <a:xfrm>
              <a:off x="413215" y="44957"/>
              <a:ext cx="62493" cy="374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68" y="0"/>
                  </a:moveTo>
                  <a:lnTo>
                    <a:pt x="5964" y="115"/>
                  </a:lnTo>
                  <a:lnTo>
                    <a:pt x="4998" y="433"/>
                  </a:lnTo>
                  <a:lnTo>
                    <a:pt x="4348" y="620"/>
                  </a:lnTo>
                  <a:lnTo>
                    <a:pt x="3277" y="1527"/>
                  </a:lnTo>
                  <a:lnTo>
                    <a:pt x="2097" y="2439"/>
                  </a:lnTo>
                  <a:lnTo>
                    <a:pt x="1039" y="3356"/>
                  </a:lnTo>
                  <a:lnTo>
                    <a:pt x="336" y="4273"/>
                  </a:lnTo>
                  <a:lnTo>
                    <a:pt x="0" y="6268"/>
                  </a:lnTo>
                  <a:lnTo>
                    <a:pt x="809" y="8261"/>
                  </a:lnTo>
                  <a:lnTo>
                    <a:pt x="2586" y="10238"/>
                  </a:lnTo>
                  <a:lnTo>
                    <a:pt x="5151" y="12182"/>
                  </a:lnTo>
                  <a:lnTo>
                    <a:pt x="9335" y="14470"/>
                  </a:lnTo>
                  <a:lnTo>
                    <a:pt x="14423" y="16907"/>
                  </a:lnTo>
                  <a:lnTo>
                    <a:pt x="18987" y="19337"/>
                  </a:lnTo>
                  <a:lnTo>
                    <a:pt x="21600" y="21600"/>
                  </a:lnTo>
                  <a:lnTo>
                    <a:pt x="21502" y="20959"/>
                  </a:lnTo>
                  <a:lnTo>
                    <a:pt x="20956" y="20303"/>
                  </a:lnTo>
                  <a:lnTo>
                    <a:pt x="20130" y="19650"/>
                  </a:lnTo>
                  <a:lnTo>
                    <a:pt x="19190" y="19019"/>
                  </a:lnTo>
                  <a:lnTo>
                    <a:pt x="14746" y="16481"/>
                  </a:lnTo>
                  <a:lnTo>
                    <a:pt x="9864" y="13942"/>
                  </a:lnTo>
                  <a:lnTo>
                    <a:pt x="5499" y="11381"/>
                  </a:lnTo>
                  <a:lnTo>
                    <a:pt x="2606" y="8779"/>
                  </a:lnTo>
                  <a:lnTo>
                    <a:pt x="2140" y="6117"/>
                  </a:lnTo>
                  <a:lnTo>
                    <a:pt x="3686" y="6655"/>
                  </a:lnTo>
                  <a:lnTo>
                    <a:pt x="5637" y="7086"/>
                  </a:lnTo>
                  <a:lnTo>
                    <a:pt x="8247" y="7401"/>
                  </a:lnTo>
                  <a:lnTo>
                    <a:pt x="11771" y="7591"/>
                  </a:lnTo>
                  <a:lnTo>
                    <a:pt x="15748" y="7675"/>
                  </a:lnTo>
                  <a:lnTo>
                    <a:pt x="14778" y="7457"/>
                  </a:lnTo>
                  <a:lnTo>
                    <a:pt x="4965" y="6686"/>
                  </a:lnTo>
                  <a:lnTo>
                    <a:pt x="2031" y="4527"/>
                  </a:lnTo>
                  <a:lnTo>
                    <a:pt x="3867" y="2040"/>
                  </a:lnTo>
                  <a:lnTo>
                    <a:pt x="8360" y="285"/>
                  </a:lnTo>
                  <a:lnTo>
                    <a:pt x="8474" y="263"/>
                  </a:lnTo>
                  <a:lnTo>
                    <a:pt x="7583" y="177"/>
                  </a:lnTo>
                  <a:lnTo>
                    <a:pt x="8738" y="82"/>
                  </a:lnTo>
                  <a:lnTo>
                    <a:pt x="8843" y="64"/>
                  </a:lnTo>
                  <a:lnTo>
                    <a:pt x="8360" y="18"/>
                  </a:lnTo>
                  <a:lnTo>
                    <a:pt x="8005" y="2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CA4D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12" name="object 110" descr="object 110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24448" y="410870"/>
              <a:ext cx="150891" cy="1337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13" name="object 111"/>
            <p:cNvSpPr/>
            <p:nvPr/>
          </p:nvSpPr>
          <p:spPr>
            <a:xfrm>
              <a:off x="407470" y="55703"/>
              <a:ext cx="68238" cy="482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01" y="0"/>
                  </a:moveTo>
                  <a:lnTo>
                    <a:pt x="1262" y="1936"/>
                  </a:lnTo>
                  <a:lnTo>
                    <a:pt x="0" y="4306"/>
                  </a:lnTo>
                  <a:lnTo>
                    <a:pt x="1087" y="6714"/>
                  </a:lnTo>
                  <a:lnTo>
                    <a:pt x="3597" y="8763"/>
                  </a:lnTo>
                  <a:lnTo>
                    <a:pt x="6820" y="10314"/>
                  </a:lnTo>
                  <a:lnTo>
                    <a:pt x="10813" y="11919"/>
                  </a:lnTo>
                  <a:lnTo>
                    <a:pt x="14596" y="13513"/>
                  </a:lnTo>
                  <a:lnTo>
                    <a:pt x="17190" y="15029"/>
                  </a:lnTo>
                  <a:lnTo>
                    <a:pt x="17294" y="15122"/>
                  </a:lnTo>
                  <a:lnTo>
                    <a:pt x="17869" y="15399"/>
                  </a:lnTo>
                  <a:lnTo>
                    <a:pt x="17375" y="15445"/>
                  </a:lnTo>
                  <a:lnTo>
                    <a:pt x="14545" y="15322"/>
                  </a:lnTo>
                  <a:lnTo>
                    <a:pt x="11651" y="15243"/>
                  </a:lnTo>
                  <a:lnTo>
                    <a:pt x="5801" y="15134"/>
                  </a:lnTo>
                  <a:lnTo>
                    <a:pt x="5720" y="15874"/>
                  </a:lnTo>
                  <a:lnTo>
                    <a:pt x="5380" y="16488"/>
                  </a:lnTo>
                  <a:lnTo>
                    <a:pt x="4882" y="17101"/>
                  </a:lnTo>
                  <a:lnTo>
                    <a:pt x="4329" y="17578"/>
                  </a:lnTo>
                  <a:lnTo>
                    <a:pt x="7107" y="17694"/>
                  </a:lnTo>
                  <a:lnTo>
                    <a:pt x="15456" y="17892"/>
                  </a:lnTo>
                  <a:lnTo>
                    <a:pt x="17741" y="17994"/>
                  </a:lnTo>
                  <a:lnTo>
                    <a:pt x="18983" y="18155"/>
                  </a:lnTo>
                  <a:lnTo>
                    <a:pt x="17535" y="18486"/>
                  </a:lnTo>
                  <a:lnTo>
                    <a:pt x="16969" y="18814"/>
                  </a:lnTo>
                  <a:lnTo>
                    <a:pt x="16442" y="19045"/>
                  </a:lnTo>
                  <a:lnTo>
                    <a:pt x="15823" y="19146"/>
                  </a:lnTo>
                  <a:lnTo>
                    <a:pt x="14176" y="19649"/>
                  </a:lnTo>
                  <a:lnTo>
                    <a:pt x="6927" y="21038"/>
                  </a:lnTo>
                  <a:lnTo>
                    <a:pt x="3228" y="21530"/>
                  </a:lnTo>
                  <a:lnTo>
                    <a:pt x="4615" y="21600"/>
                  </a:lnTo>
                  <a:lnTo>
                    <a:pt x="15619" y="20003"/>
                  </a:lnTo>
                  <a:lnTo>
                    <a:pt x="21509" y="17597"/>
                  </a:lnTo>
                  <a:lnTo>
                    <a:pt x="21600" y="16278"/>
                  </a:lnTo>
                  <a:lnTo>
                    <a:pt x="19207" y="14522"/>
                  </a:lnTo>
                  <a:lnTo>
                    <a:pt x="15027" y="12637"/>
                  </a:lnTo>
                  <a:lnTo>
                    <a:pt x="10368" y="10746"/>
                  </a:lnTo>
                  <a:lnTo>
                    <a:pt x="6536" y="8971"/>
                  </a:lnTo>
                  <a:lnTo>
                    <a:pt x="4187" y="7462"/>
                  </a:lnTo>
                  <a:lnTo>
                    <a:pt x="2560" y="5928"/>
                  </a:lnTo>
                  <a:lnTo>
                    <a:pt x="1818" y="4382"/>
                  </a:lnTo>
                  <a:lnTo>
                    <a:pt x="2126" y="2834"/>
                  </a:lnTo>
                  <a:lnTo>
                    <a:pt x="2770" y="2122"/>
                  </a:lnTo>
                  <a:lnTo>
                    <a:pt x="3738" y="1411"/>
                  </a:lnTo>
                  <a:lnTo>
                    <a:pt x="4820" y="703"/>
                  </a:lnTo>
                  <a:lnTo>
                    <a:pt x="5801" y="0"/>
                  </a:lnTo>
                  <a:close/>
                </a:path>
              </a:pathLst>
            </a:custGeom>
            <a:solidFill>
              <a:srgbClr val="C620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4" name="object 112"/>
            <p:cNvSpPr/>
            <p:nvPr/>
          </p:nvSpPr>
          <p:spPr>
            <a:xfrm>
              <a:off x="462357" y="77762"/>
              <a:ext cx="202822" cy="467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79" y="615"/>
                  </a:lnTo>
                  <a:lnTo>
                    <a:pt x="2025" y="1857"/>
                  </a:lnTo>
                  <a:lnTo>
                    <a:pt x="2658" y="2492"/>
                  </a:lnTo>
                  <a:lnTo>
                    <a:pt x="4360" y="5346"/>
                  </a:lnTo>
                  <a:lnTo>
                    <a:pt x="5130" y="8281"/>
                  </a:lnTo>
                  <a:lnTo>
                    <a:pt x="5256" y="10270"/>
                  </a:lnTo>
                  <a:lnTo>
                    <a:pt x="5265" y="12243"/>
                  </a:lnTo>
                  <a:lnTo>
                    <a:pt x="5472" y="14152"/>
                  </a:lnTo>
                  <a:lnTo>
                    <a:pt x="6192" y="15951"/>
                  </a:lnTo>
                  <a:lnTo>
                    <a:pt x="7741" y="17591"/>
                  </a:lnTo>
                  <a:lnTo>
                    <a:pt x="10434" y="19025"/>
                  </a:lnTo>
                  <a:lnTo>
                    <a:pt x="14586" y="20207"/>
                  </a:lnTo>
                  <a:lnTo>
                    <a:pt x="19818" y="21001"/>
                  </a:lnTo>
                  <a:lnTo>
                    <a:pt x="20765" y="21171"/>
                  </a:lnTo>
                  <a:lnTo>
                    <a:pt x="21151" y="21323"/>
                  </a:lnTo>
                  <a:lnTo>
                    <a:pt x="21098" y="21388"/>
                  </a:lnTo>
                  <a:lnTo>
                    <a:pt x="21075" y="21600"/>
                  </a:lnTo>
                  <a:lnTo>
                    <a:pt x="21416" y="21589"/>
                  </a:lnTo>
                  <a:lnTo>
                    <a:pt x="21470" y="21551"/>
                  </a:lnTo>
                  <a:lnTo>
                    <a:pt x="21570" y="21547"/>
                  </a:lnTo>
                  <a:lnTo>
                    <a:pt x="21600" y="21141"/>
                  </a:lnTo>
                  <a:lnTo>
                    <a:pt x="20873" y="20884"/>
                  </a:lnTo>
                  <a:lnTo>
                    <a:pt x="19815" y="20717"/>
                  </a:lnTo>
                  <a:lnTo>
                    <a:pt x="18850" y="20582"/>
                  </a:lnTo>
                  <a:lnTo>
                    <a:pt x="14646" y="19766"/>
                  </a:lnTo>
                  <a:lnTo>
                    <a:pt x="11086" y="18784"/>
                  </a:lnTo>
                  <a:lnTo>
                    <a:pt x="8349" y="17442"/>
                  </a:lnTo>
                  <a:lnTo>
                    <a:pt x="6613" y="15543"/>
                  </a:lnTo>
                  <a:lnTo>
                    <a:pt x="5831" y="13262"/>
                  </a:lnTo>
                  <a:lnTo>
                    <a:pt x="5590" y="10937"/>
                  </a:lnTo>
                  <a:lnTo>
                    <a:pt x="5492" y="8578"/>
                  </a:lnTo>
                  <a:lnTo>
                    <a:pt x="5141" y="6198"/>
                  </a:lnTo>
                  <a:lnTo>
                    <a:pt x="4140" y="3806"/>
                  </a:lnTo>
                  <a:lnTo>
                    <a:pt x="2721" y="1930"/>
                  </a:lnTo>
                  <a:lnTo>
                    <a:pt x="803" y="241"/>
                  </a:lnTo>
                  <a:lnTo>
                    <a:pt x="580" y="136"/>
                  </a:lnTo>
                  <a:lnTo>
                    <a:pt x="197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F8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5" name="object 113"/>
            <p:cNvSpPr/>
            <p:nvPr/>
          </p:nvSpPr>
          <p:spPr>
            <a:xfrm>
              <a:off x="501232" y="156679"/>
              <a:ext cx="26698" cy="25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26" y="0"/>
                  </a:moveTo>
                  <a:lnTo>
                    <a:pt x="0" y="293"/>
                  </a:lnTo>
                  <a:lnTo>
                    <a:pt x="7602" y="4635"/>
                  </a:lnTo>
                  <a:lnTo>
                    <a:pt x="10270" y="8957"/>
                  </a:lnTo>
                  <a:lnTo>
                    <a:pt x="11015" y="13238"/>
                  </a:lnTo>
                  <a:lnTo>
                    <a:pt x="12849" y="17459"/>
                  </a:lnTo>
                  <a:lnTo>
                    <a:pt x="18784" y="21600"/>
                  </a:lnTo>
                  <a:lnTo>
                    <a:pt x="21600" y="21308"/>
                  </a:lnTo>
                  <a:lnTo>
                    <a:pt x="16772" y="17067"/>
                  </a:lnTo>
                  <a:lnTo>
                    <a:pt x="15665" y="12877"/>
                  </a:lnTo>
                  <a:lnTo>
                    <a:pt x="15095" y="8677"/>
                  </a:lnTo>
                  <a:lnTo>
                    <a:pt x="11876" y="4405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C620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6" name="object 114"/>
            <p:cNvSpPr/>
            <p:nvPr/>
          </p:nvSpPr>
          <p:spPr>
            <a:xfrm>
              <a:off x="419092" y="49898"/>
              <a:ext cx="60634" cy="124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23" y="0"/>
                  </a:moveTo>
                  <a:lnTo>
                    <a:pt x="1891" y="5285"/>
                  </a:lnTo>
                  <a:lnTo>
                    <a:pt x="0" y="12775"/>
                  </a:lnTo>
                  <a:lnTo>
                    <a:pt x="3024" y="19277"/>
                  </a:lnTo>
                  <a:lnTo>
                    <a:pt x="13138" y="21600"/>
                  </a:lnTo>
                  <a:lnTo>
                    <a:pt x="21600" y="18261"/>
                  </a:lnTo>
                  <a:lnTo>
                    <a:pt x="20060" y="11765"/>
                  </a:lnTo>
                  <a:lnTo>
                    <a:pt x="13404" y="4787"/>
                  </a:lnTo>
                  <a:lnTo>
                    <a:pt x="6523" y="0"/>
                  </a:lnTo>
                  <a:close/>
                </a:path>
              </a:pathLst>
            </a:custGeom>
            <a:solidFill>
              <a:srgbClr val="71141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7" name="object 115"/>
            <p:cNvSpPr/>
            <p:nvPr/>
          </p:nvSpPr>
          <p:spPr>
            <a:xfrm>
              <a:off x="432611" y="132308"/>
              <a:ext cx="39222" cy="3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10" y="0"/>
                  </a:moveTo>
                  <a:lnTo>
                    <a:pt x="1635" y="4856"/>
                  </a:lnTo>
                  <a:lnTo>
                    <a:pt x="0" y="12958"/>
                  </a:lnTo>
                  <a:lnTo>
                    <a:pt x="3839" y="19982"/>
                  </a:lnTo>
                  <a:lnTo>
                    <a:pt x="13186" y="21600"/>
                  </a:lnTo>
                  <a:lnTo>
                    <a:pt x="20003" y="16715"/>
                  </a:lnTo>
                  <a:lnTo>
                    <a:pt x="21600" y="8729"/>
                  </a:lnTo>
                  <a:lnTo>
                    <a:pt x="17871" y="1779"/>
                  </a:lnTo>
                  <a:lnTo>
                    <a:pt x="871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18" name="object 116" descr="object 116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90970" y="714718"/>
              <a:ext cx="376462" cy="3321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9" name="object 117" descr="object 117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67144" y="505512"/>
              <a:ext cx="112588" cy="4531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24" name="object 118"/>
            <p:cNvGrpSpPr/>
            <p:nvPr/>
          </p:nvGrpSpPr>
          <p:grpSpPr>
            <a:xfrm>
              <a:off x="90398" y="712063"/>
              <a:ext cx="34918" cy="231387"/>
              <a:chOff x="-1" y="-1"/>
              <a:chExt cx="34917" cy="231386"/>
            </a:xfrm>
          </p:grpSpPr>
          <p:sp>
            <p:nvSpPr>
              <p:cNvPr id="1520" name="Triangle"/>
              <p:cNvSpPr/>
              <p:nvPr/>
            </p:nvSpPr>
            <p:spPr>
              <a:xfrm>
                <a:off x="22212" y="218683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92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1792" y="0"/>
                    </a:lnTo>
                    <a:close/>
                  </a:path>
                </a:pathLst>
              </a:custGeom>
              <a:solidFill>
                <a:srgbClr val="EB7F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21" name="Shape"/>
              <p:cNvSpPr/>
              <p:nvPr/>
            </p:nvSpPr>
            <p:spPr>
              <a:xfrm>
                <a:off x="3442" y="58314"/>
                <a:ext cx="25481" cy="16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0"/>
                    </a:moveTo>
                    <a:lnTo>
                      <a:pt x="0" y="39"/>
                    </a:lnTo>
                    <a:lnTo>
                      <a:pt x="2959" y="4898"/>
                    </a:lnTo>
                    <a:lnTo>
                      <a:pt x="5866" y="10304"/>
                    </a:lnTo>
                    <a:lnTo>
                      <a:pt x="9531" y="15621"/>
                    </a:lnTo>
                    <a:lnTo>
                      <a:pt x="14761" y="20210"/>
                    </a:lnTo>
                    <a:lnTo>
                      <a:pt x="16779" y="21500"/>
                    </a:lnTo>
                    <a:lnTo>
                      <a:pt x="16857" y="21550"/>
                    </a:lnTo>
                    <a:lnTo>
                      <a:pt x="16936" y="21600"/>
                    </a:lnTo>
                    <a:lnTo>
                      <a:pt x="17991" y="21550"/>
                    </a:lnTo>
                    <a:lnTo>
                      <a:pt x="21600" y="21550"/>
                    </a:lnTo>
                    <a:lnTo>
                      <a:pt x="21413" y="21500"/>
                    </a:lnTo>
                    <a:lnTo>
                      <a:pt x="19879" y="20458"/>
                    </a:lnTo>
                    <a:lnTo>
                      <a:pt x="19231" y="19349"/>
                    </a:lnTo>
                    <a:lnTo>
                      <a:pt x="18701" y="18299"/>
                    </a:lnTo>
                    <a:lnTo>
                      <a:pt x="15916" y="14221"/>
                    </a:lnTo>
                    <a:lnTo>
                      <a:pt x="13119" y="10091"/>
                    </a:lnTo>
                    <a:lnTo>
                      <a:pt x="9668" y="5977"/>
                    </a:lnTo>
                    <a:lnTo>
                      <a:pt x="4920" y="1950"/>
                    </a:lnTo>
                    <a:lnTo>
                      <a:pt x="4949" y="0"/>
                    </a:lnTo>
                    <a:close/>
                  </a:path>
                </a:pathLst>
              </a:custGeom>
              <a:solidFill>
                <a:srgbClr val="EB7F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22" name="Shape"/>
              <p:cNvSpPr/>
              <p:nvPr/>
            </p:nvSpPr>
            <p:spPr>
              <a:xfrm>
                <a:off x="2935" y="42722"/>
                <a:ext cx="12703" cy="15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818" y="16618"/>
                    </a:lnTo>
                    <a:lnTo>
                      <a:pt x="10746" y="21600"/>
                    </a:lnTo>
                    <a:lnTo>
                      <a:pt x="21600" y="21600"/>
                    </a:lnTo>
                    <a:lnTo>
                      <a:pt x="12732" y="1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7F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23" name="Shape"/>
              <p:cNvSpPr/>
              <p:nvPr/>
            </p:nvSpPr>
            <p:spPr>
              <a:xfrm>
                <a:off x="-2" y="-2"/>
                <a:ext cx="12705" cy="42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0540"/>
                    </a:lnTo>
                    <a:lnTo>
                      <a:pt x="21600" y="21600"/>
                    </a:lnTo>
                    <a:lnTo>
                      <a:pt x="17732" y="18449"/>
                    </a:lnTo>
                    <a:lnTo>
                      <a:pt x="4750" y="92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7F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25" name="object 119"/>
            <p:cNvSpPr/>
            <p:nvPr/>
          </p:nvSpPr>
          <p:spPr>
            <a:xfrm>
              <a:off x="63665" y="496760"/>
              <a:ext cx="32911" cy="37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83" y="4609"/>
                  </a:lnTo>
                  <a:lnTo>
                    <a:pt x="900" y="9291"/>
                  </a:lnTo>
                  <a:lnTo>
                    <a:pt x="1525" y="13886"/>
                  </a:lnTo>
                  <a:lnTo>
                    <a:pt x="6043" y="13582"/>
                  </a:lnTo>
                  <a:lnTo>
                    <a:pt x="9061" y="16253"/>
                  </a:lnTo>
                  <a:lnTo>
                    <a:pt x="14930" y="18670"/>
                  </a:lnTo>
                  <a:lnTo>
                    <a:pt x="18623" y="21600"/>
                  </a:lnTo>
                  <a:lnTo>
                    <a:pt x="20949" y="21158"/>
                  </a:lnTo>
                  <a:lnTo>
                    <a:pt x="21600" y="17436"/>
                  </a:lnTo>
                  <a:lnTo>
                    <a:pt x="19601" y="15825"/>
                  </a:lnTo>
                  <a:lnTo>
                    <a:pt x="16563" y="15230"/>
                  </a:lnTo>
                  <a:lnTo>
                    <a:pt x="14096" y="14552"/>
                  </a:lnTo>
                  <a:lnTo>
                    <a:pt x="12296" y="13351"/>
                  </a:lnTo>
                  <a:lnTo>
                    <a:pt x="13163" y="11730"/>
                  </a:lnTo>
                  <a:lnTo>
                    <a:pt x="11895" y="10760"/>
                  </a:lnTo>
                  <a:lnTo>
                    <a:pt x="9661" y="10687"/>
                  </a:lnTo>
                  <a:lnTo>
                    <a:pt x="8086" y="9465"/>
                  </a:lnTo>
                  <a:lnTo>
                    <a:pt x="8586" y="7996"/>
                  </a:lnTo>
                  <a:lnTo>
                    <a:pt x="6152" y="5637"/>
                  </a:lnTo>
                  <a:lnTo>
                    <a:pt x="4318" y="6614"/>
                  </a:lnTo>
                  <a:lnTo>
                    <a:pt x="2876" y="5109"/>
                  </a:lnTo>
                  <a:lnTo>
                    <a:pt x="2217" y="1360"/>
                  </a:lnTo>
                  <a:lnTo>
                    <a:pt x="2284" y="658"/>
                  </a:lnTo>
                  <a:lnTo>
                    <a:pt x="1308" y="325"/>
                  </a:lnTo>
                  <a:lnTo>
                    <a:pt x="433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D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26" name="object 120"/>
            <p:cNvSpPr/>
            <p:nvPr/>
          </p:nvSpPr>
          <p:spPr>
            <a:xfrm>
              <a:off x="65989" y="520599"/>
              <a:ext cx="17414" cy="14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39" y="0"/>
                  </a:moveTo>
                  <a:lnTo>
                    <a:pt x="0" y="799"/>
                  </a:lnTo>
                  <a:lnTo>
                    <a:pt x="315" y="4128"/>
                  </a:lnTo>
                  <a:lnTo>
                    <a:pt x="1291" y="6184"/>
                  </a:lnTo>
                  <a:lnTo>
                    <a:pt x="1433" y="7764"/>
                  </a:lnTo>
                  <a:lnTo>
                    <a:pt x="7121" y="13112"/>
                  </a:lnTo>
                  <a:lnTo>
                    <a:pt x="16306" y="21600"/>
                  </a:lnTo>
                  <a:lnTo>
                    <a:pt x="21600" y="11227"/>
                  </a:lnTo>
                  <a:lnTo>
                    <a:pt x="14242" y="7022"/>
                  </a:lnTo>
                  <a:lnTo>
                    <a:pt x="8539" y="0"/>
                  </a:lnTo>
                  <a:close/>
                </a:path>
              </a:pathLst>
            </a:custGeom>
            <a:solidFill>
              <a:srgbClr val="EB7F8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27" name="object 121" descr="object 121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30987" y="512991"/>
              <a:ext cx="308739" cy="4553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8" name="object 122" descr="object 122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32335" y="375314"/>
              <a:ext cx="529109" cy="1739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939D7E5-956B-3C9D-012A-3749D15E1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300" y="1764735"/>
            <a:ext cx="615749" cy="176799"/>
          </a:xfrm>
          <a:prstGeom prst="rect">
            <a:avLst/>
          </a:prstGeom>
        </p:spPr>
      </p:pic>
      <p:sp>
        <p:nvSpPr>
          <p:cNvPr id="1531" name="object 2"/>
          <p:cNvSpPr/>
          <p:nvPr/>
        </p:nvSpPr>
        <p:spPr>
          <a:xfrm>
            <a:off x="485775" y="746130"/>
            <a:ext cx="431596" cy="187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23" y="0"/>
                </a:moveTo>
                <a:lnTo>
                  <a:pt x="1577" y="0"/>
                </a:lnTo>
                <a:lnTo>
                  <a:pt x="963" y="849"/>
                </a:lnTo>
                <a:lnTo>
                  <a:pt x="462" y="3163"/>
                </a:lnTo>
                <a:lnTo>
                  <a:pt x="124" y="6597"/>
                </a:lnTo>
                <a:lnTo>
                  <a:pt x="0" y="10801"/>
                </a:lnTo>
                <a:lnTo>
                  <a:pt x="124" y="15004"/>
                </a:lnTo>
                <a:lnTo>
                  <a:pt x="462" y="18437"/>
                </a:lnTo>
                <a:lnTo>
                  <a:pt x="963" y="20751"/>
                </a:lnTo>
                <a:lnTo>
                  <a:pt x="1577" y="21600"/>
                </a:lnTo>
                <a:lnTo>
                  <a:pt x="20023" y="21600"/>
                </a:lnTo>
                <a:lnTo>
                  <a:pt x="20637" y="20751"/>
                </a:lnTo>
                <a:lnTo>
                  <a:pt x="21138" y="18437"/>
                </a:lnTo>
                <a:lnTo>
                  <a:pt x="21476" y="15004"/>
                </a:lnTo>
                <a:lnTo>
                  <a:pt x="21600" y="10801"/>
                </a:lnTo>
                <a:lnTo>
                  <a:pt x="21476" y="6597"/>
                </a:lnTo>
                <a:lnTo>
                  <a:pt x="21138" y="3163"/>
                </a:lnTo>
                <a:lnTo>
                  <a:pt x="20637" y="849"/>
                </a:lnTo>
                <a:lnTo>
                  <a:pt x="20023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566" name="object 4"/>
          <p:cNvGrpSpPr/>
          <p:nvPr/>
        </p:nvGrpSpPr>
        <p:grpSpPr>
          <a:xfrm>
            <a:off x="4915841" y="898678"/>
            <a:ext cx="2058269" cy="1776045"/>
            <a:chOff x="0" y="0"/>
            <a:chExt cx="2058267" cy="1776044"/>
          </a:xfrm>
        </p:grpSpPr>
        <p:pic>
          <p:nvPicPr>
            <p:cNvPr id="1532" name="object 5" descr="object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058269" cy="1776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3" name="object 6" descr="object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040" y="1321205"/>
              <a:ext cx="179111" cy="3613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34" name="object 7"/>
            <p:cNvSpPr/>
            <p:nvPr/>
          </p:nvSpPr>
          <p:spPr>
            <a:xfrm>
              <a:off x="379194" y="1675064"/>
              <a:ext cx="220856" cy="1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7" y="0"/>
                  </a:moveTo>
                  <a:lnTo>
                    <a:pt x="20880" y="651"/>
                  </a:lnTo>
                  <a:lnTo>
                    <a:pt x="20544" y="3725"/>
                  </a:lnTo>
                  <a:lnTo>
                    <a:pt x="19882" y="3056"/>
                  </a:lnTo>
                  <a:lnTo>
                    <a:pt x="17176" y="2420"/>
                  </a:lnTo>
                  <a:lnTo>
                    <a:pt x="14398" y="4547"/>
                  </a:lnTo>
                  <a:lnTo>
                    <a:pt x="11540" y="7466"/>
                  </a:lnTo>
                  <a:lnTo>
                    <a:pt x="8591" y="9203"/>
                  </a:lnTo>
                  <a:lnTo>
                    <a:pt x="3247" y="9642"/>
                  </a:lnTo>
                  <a:lnTo>
                    <a:pt x="1473" y="9203"/>
                  </a:lnTo>
                  <a:lnTo>
                    <a:pt x="1439" y="16383"/>
                  </a:lnTo>
                  <a:lnTo>
                    <a:pt x="1111" y="18628"/>
                  </a:lnTo>
                  <a:lnTo>
                    <a:pt x="0" y="18391"/>
                  </a:lnTo>
                  <a:lnTo>
                    <a:pt x="10840" y="21600"/>
                  </a:lnTo>
                  <a:lnTo>
                    <a:pt x="16375" y="20857"/>
                  </a:lnTo>
                  <a:lnTo>
                    <a:pt x="21600" y="15333"/>
                  </a:lnTo>
                  <a:lnTo>
                    <a:pt x="21142" y="10159"/>
                  </a:lnTo>
                  <a:lnTo>
                    <a:pt x="21217" y="7533"/>
                  </a:lnTo>
                  <a:lnTo>
                    <a:pt x="21453" y="4973"/>
                  </a:lnTo>
                  <a:lnTo>
                    <a:pt x="21477" y="0"/>
                  </a:lnTo>
                  <a:close/>
                </a:path>
              </a:pathLst>
            </a:custGeom>
            <a:solidFill>
              <a:srgbClr val="6169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5" name="object 8"/>
            <p:cNvSpPr/>
            <p:nvPr/>
          </p:nvSpPr>
          <p:spPr>
            <a:xfrm>
              <a:off x="246187" y="1667533"/>
              <a:ext cx="72786" cy="20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317" y="14067"/>
                  </a:lnTo>
                  <a:lnTo>
                    <a:pt x="8955" y="19832"/>
                  </a:lnTo>
                  <a:lnTo>
                    <a:pt x="15329" y="21083"/>
                  </a:lnTo>
                  <a:lnTo>
                    <a:pt x="20854" y="21600"/>
                  </a:lnTo>
                  <a:lnTo>
                    <a:pt x="21600" y="10794"/>
                  </a:lnTo>
                  <a:lnTo>
                    <a:pt x="16163" y="9026"/>
                  </a:lnTo>
                  <a:lnTo>
                    <a:pt x="10735" y="6943"/>
                  </a:lnTo>
                  <a:lnTo>
                    <a:pt x="5339" y="40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836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6" name="object 9"/>
            <p:cNvSpPr/>
            <p:nvPr/>
          </p:nvSpPr>
          <p:spPr>
            <a:xfrm>
              <a:off x="316456" y="1677566"/>
              <a:ext cx="77804" cy="1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8" y="0"/>
                  </a:moveTo>
                  <a:lnTo>
                    <a:pt x="0" y="16210"/>
                  </a:lnTo>
                  <a:lnTo>
                    <a:pt x="8702" y="20704"/>
                  </a:lnTo>
                  <a:lnTo>
                    <a:pt x="13069" y="21600"/>
                  </a:lnTo>
                  <a:lnTo>
                    <a:pt x="17418" y="20248"/>
                  </a:lnTo>
                  <a:lnTo>
                    <a:pt x="20572" y="20561"/>
                  </a:lnTo>
                  <a:lnTo>
                    <a:pt x="21504" y="17596"/>
                  </a:lnTo>
                  <a:lnTo>
                    <a:pt x="21600" y="8116"/>
                  </a:lnTo>
                  <a:lnTo>
                    <a:pt x="16393" y="6818"/>
                  </a:lnTo>
                  <a:lnTo>
                    <a:pt x="11142" y="4933"/>
                  </a:lnTo>
                  <a:lnTo>
                    <a:pt x="5895" y="2611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A6A58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7" name="object 10"/>
            <p:cNvSpPr/>
            <p:nvPr/>
          </p:nvSpPr>
          <p:spPr>
            <a:xfrm>
              <a:off x="582483" y="1667533"/>
              <a:ext cx="57724" cy="20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794"/>
                  </a:lnTo>
                  <a:lnTo>
                    <a:pt x="2533" y="11381"/>
                  </a:lnTo>
                  <a:lnTo>
                    <a:pt x="3816" y="8675"/>
                  </a:lnTo>
                  <a:lnTo>
                    <a:pt x="6102" y="8102"/>
                  </a:lnTo>
                  <a:lnTo>
                    <a:pt x="6011" y="12479"/>
                  </a:lnTo>
                  <a:lnTo>
                    <a:pt x="5110" y="14733"/>
                  </a:lnTo>
                  <a:lnTo>
                    <a:pt x="4822" y="17045"/>
                  </a:lnTo>
                  <a:lnTo>
                    <a:pt x="6573" y="21600"/>
                  </a:lnTo>
                  <a:lnTo>
                    <a:pt x="11345" y="20191"/>
                  </a:lnTo>
                  <a:lnTo>
                    <a:pt x="15831" y="17948"/>
                  </a:lnTo>
                  <a:lnTo>
                    <a:pt x="19445" y="1213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040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38" name="object 11" descr="object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8656" y="1183168"/>
              <a:ext cx="399964" cy="1557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39" name="object 12"/>
            <p:cNvSpPr/>
            <p:nvPr/>
          </p:nvSpPr>
          <p:spPr>
            <a:xfrm>
              <a:off x="265631" y="1221534"/>
              <a:ext cx="372061" cy="44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0" y="0"/>
                  </a:moveTo>
                  <a:lnTo>
                    <a:pt x="6673" y="1626"/>
                  </a:lnTo>
                  <a:lnTo>
                    <a:pt x="2712" y="4051"/>
                  </a:lnTo>
                  <a:lnTo>
                    <a:pt x="355" y="9660"/>
                  </a:lnTo>
                  <a:lnTo>
                    <a:pt x="0" y="13040"/>
                  </a:lnTo>
                  <a:lnTo>
                    <a:pt x="37" y="16725"/>
                  </a:lnTo>
                  <a:lnTo>
                    <a:pt x="124" y="16564"/>
                  </a:lnTo>
                  <a:lnTo>
                    <a:pt x="236" y="16829"/>
                  </a:lnTo>
                  <a:lnTo>
                    <a:pt x="3053" y="15174"/>
                  </a:lnTo>
                  <a:lnTo>
                    <a:pt x="5934" y="15708"/>
                  </a:lnTo>
                  <a:lnTo>
                    <a:pt x="11878" y="18638"/>
                  </a:lnTo>
                  <a:lnTo>
                    <a:pt x="14800" y="18835"/>
                  </a:lnTo>
                  <a:lnTo>
                    <a:pt x="17594" y="16725"/>
                  </a:lnTo>
                  <a:lnTo>
                    <a:pt x="20580" y="20384"/>
                  </a:lnTo>
                  <a:lnTo>
                    <a:pt x="20995" y="20236"/>
                  </a:lnTo>
                  <a:lnTo>
                    <a:pt x="21219" y="21514"/>
                  </a:lnTo>
                  <a:lnTo>
                    <a:pt x="21600" y="21600"/>
                  </a:lnTo>
                  <a:lnTo>
                    <a:pt x="21400" y="13213"/>
                  </a:lnTo>
                  <a:lnTo>
                    <a:pt x="21018" y="10627"/>
                  </a:lnTo>
                  <a:lnTo>
                    <a:pt x="20300" y="8101"/>
                  </a:lnTo>
                  <a:lnTo>
                    <a:pt x="19943" y="10491"/>
                  </a:lnTo>
                  <a:lnTo>
                    <a:pt x="19578" y="12035"/>
                  </a:lnTo>
                  <a:lnTo>
                    <a:pt x="18832" y="6967"/>
                  </a:lnTo>
                  <a:lnTo>
                    <a:pt x="17427" y="6935"/>
                  </a:lnTo>
                  <a:lnTo>
                    <a:pt x="16021" y="6494"/>
                  </a:lnTo>
                  <a:lnTo>
                    <a:pt x="14618" y="5679"/>
                  </a:lnTo>
                  <a:lnTo>
                    <a:pt x="13053" y="4369"/>
                  </a:lnTo>
                  <a:lnTo>
                    <a:pt x="13372" y="1425"/>
                  </a:lnTo>
                  <a:lnTo>
                    <a:pt x="12859" y="870"/>
                  </a:lnTo>
                  <a:lnTo>
                    <a:pt x="11726" y="84"/>
                  </a:lnTo>
                  <a:lnTo>
                    <a:pt x="10600" y="0"/>
                  </a:lnTo>
                  <a:close/>
                </a:path>
              </a:pathLst>
            </a:custGeom>
            <a:solidFill>
              <a:srgbClr val="7596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0" name="object 13"/>
            <p:cNvSpPr/>
            <p:nvPr/>
          </p:nvSpPr>
          <p:spPr>
            <a:xfrm>
              <a:off x="579968" y="1200745"/>
              <a:ext cx="47691" cy="45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67" y="0"/>
                  </a:moveTo>
                  <a:lnTo>
                    <a:pt x="9179" y="3953"/>
                  </a:lnTo>
                  <a:lnTo>
                    <a:pt x="6854" y="6381"/>
                  </a:lnTo>
                  <a:lnTo>
                    <a:pt x="3945" y="7701"/>
                  </a:lnTo>
                  <a:lnTo>
                    <a:pt x="0" y="8328"/>
                  </a:lnTo>
                  <a:lnTo>
                    <a:pt x="2847" y="12115"/>
                  </a:lnTo>
                  <a:lnTo>
                    <a:pt x="5459" y="13356"/>
                  </a:lnTo>
                  <a:lnTo>
                    <a:pt x="5775" y="13813"/>
                  </a:lnTo>
                  <a:lnTo>
                    <a:pt x="3572" y="15469"/>
                  </a:lnTo>
                  <a:lnTo>
                    <a:pt x="4550" y="16656"/>
                  </a:lnTo>
                  <a:lnTo>
                    <a:pt x="10368" y="21600"/>
                  </a:lnTo>
                  <a:lnTo>
                    <a:pt x="13220" y="20094"/>
                  </a:lnTo>
                  <a:lnTo>
                    <a:pt x="15999" y="17761"/>
                  </a:lnTo>
                  <a:lnTo>
                    <a:pt x="21600" y="20226"/>
                  </a:lnTo>
                  <a:lnTo>
                    <a:pt x="21578" y="15170"/>
                  </a:lnTo>
                  <a:lnTo>
                    <a:pt x="18231" y="12168"/>
                  </a:lnTo>
                  <a:lnTo>
                    <a:pt x="14009" y="10369"/>
                  </a:lnTo>
                  <a:lnTo>
                    <a:pt x="11367" y="8924"/>
                  </a:lnTo>
                  <a:lnTo>
                    <a:pt x="10809" y="8087"/>
                  </a:lnTo>
                  <a:lnTo>
                    <a:pt x="11551" y="2228"/>
                  </a:lnTo>
                  <a:lnTo>
                    <a:pt x="11367" y="0"/>
                  </a:lnTo>
                  <a:close/>
                </a:path>
              </a:pathLst>
            </a:custGeom>
            <a:solidFill>
              <a:srgbClr val="B7D6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1" name="object 14"/>
            <p:cNvSpPr/>
            <p:nvPr/>
          </p:nvSpPr>
          <p:spPr>
            <a:xfrm>
              <a:off x="487119" y="1212962"/>
              <a:ext cx="105603" cy="2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72" y="0"/>
                  </a:moveTo>
                  <a:lnTo>
                    <a:pt x="2948" y="994"/>
                  </a:lnTo>
                  <a:lnTo>
                    <a:pt x="1538" y="311"/>
                  </a:lnTo>
                  <a:lnTo>
                    <a:pt x="0" y="9770"/>
                  </a:lnTo>
                  <a:lnTo>
                    <a:pt x="1808" y="10848"/>
                  </a:lnTo>
                  <a:lnTo>
                    <a:pt x="686" y="16560"/>
                  </a:lnTo>
                  <a:lnTo>
                    <a:pt x="6199" y="19102"/>
                  </a:lnTo>
                  <a:lnTo>
                    <a:pt x="11142" y="20682"/>
                  </a:lnTo>
                  <a:lnTo>
                    <a:pt x="16096" y="21538"/>
                  </a:lnTo>
                  <a:lnTo>
                    <a:pt x="21047" y="21600"/>
                  </a:lnTo>
                  <a:lnTo>
                    <a:pt x="20605" y="19241"/>
                  </a:lnTo>
                  <a:lnTo>
                    <a:pt x="21600" y="15949"/>
                  </a:lnTo>
                  <a:lnTo>
                    <a:pt x="21457" y="15039"/>
                  </a:lnTo>
                  <a:lnTo>
                    <a:pt x="20278" y="12573"/>
                  </a:lnTo>
                  <a:lnTo>
                    <a:pt x="18992" y="5040"/>
                  </a:lnTo>
                  <a:lnTo>
                    <a:pt x="18000" y="5435"/>
                  </a:lnTo>
                  <a:lnTo>
                    <a:pt x="17880" y="2586"/>
                  </a:lnTo>
                  <a:lnTo>
                    <a:pt x="14127" y="2960"/>
                  </a:lnTo>
                  <a:lnTo>
                    <a:pt x="11007" y="2492"/>
                  </a:lnTo>
                  <a:lnTo>
                    <a:pt x="4619" y="311"/>
                  </a:lnTo>
                  <a:lnTo>
                    <a:pt x="3772" y="0"/>
                  </a:lnTo>
                  <a:close/>
                </a:path>
              </a:pathLst>
            </a:custGeom>
            <a:solidFill>
              <a:srgbClr val="9FC1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2" name="object 15"/>
            <p:cNvSpPr/>
            <p:nvPr/>
          </p:nvSpPr>
          <p:spPr>
            <a:xfrm>
              <a:off x="270025" y="1252761"/>
              <a:ext cx="350103" cy="1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74" y="0"/>
                  </a:moveTo>
                  <a:lnTo>
                    <a:pt x="78" y="3541"/>
                  </a:lnTo>
                  <a:lnTo>
                    <a:pt x="0" y="17469"/>
                  </a:lnTo>
                  <a:lnTo>
                    <a:pt x="818" y="16876"/>
                  </a:lnTo>
                  <a:lnTo>
                    <a:pt x="1632" y="17685"/>
                  </a:lnTo>
                  <a:lnTo>
                    <a:pt x="2442" y="19085"/>
                  </a:lnTo>
                  <a:lnTo>
                    <a:pt x="3364" y="20358"/>
                  </a:lnTo>
                  <a:lnTo>
                    <a:pt x="3295" y="14565"/>
                  </a:lnTo>
                  <a:lnTo>
                    <a:pt x="3407" y="14677"/>
                  </a:lnTo>
                  <a:lnTo>
                    <a:pt x="3835" y="19457"/>
                  </a:lnTo>
                  <a:lnTo>
                    <a:pt x="4238" y="21600"/>
                  </a:lnTo>
                  <a:lnTo>
                    <a:pt x="4722" y="20260"/>
                  </a:lnTo>
                  <a:lnTo>
                    <a:pt x="5753" y="19093"/>
                  </a:lnTo>
                  <a:lnTo>
                    <a:pt x="8826" y="14677"/>
                  </a:lnTo>
                  <a:lnTo>
                    <a:pt x="8671" y="20260"/>
                  </a:lnTo>
                  <a:lnTo>
                    <a:pt x="9300" y="20872"/>
                  </a:lnTo>
                  <a:lnTo>
                    <a:pt x="10573" y="20289"/>
                  </a:lnTo>
                  <a:lnTo>
                    <a:pt x="13861" y="20109"/>
                  </a:lnTo>
                  <a:lnTo>
                    <a:pt x="16454" y="17756"/>
                  </a:lnTo>
                  <a:lnTo>
                    <a:pt x="19027" y="14565"/>
                  </a:lnTo>
                  <a:lnTo>
                    <a:pt x="21600" y="11900"/>
                  </a:lnTo>
                  <a:lnTo>
                    <a:pt x="18426" y="3541"/>
                  </a:lnTo>
                  <a:lnTo>
                    <a:pt x="15457" y="8364"/>
                  </a:lnTo>
                  <a:lnTo>
                    <a:pt x="12352" y="7911"/>
                  </a:lnTo>
                  <a:lnTo>
                    <a:pt x="6035" y="1220"/>
                  </a:lnTo>
                  <a:lnTo>
                    <a:pt x="2974" y="0"/>
                  </a:lnTo>
                  <a:close/>
                </a:path>
              </a:pathLst>
            </a:custGeom>
            <a:solidFill>
              <a:srgbClr val="D9DB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45" name="object 16"/>
            <p:cNvGrpSpPr/>
            <p:nvPr/>
          </p:nvGrpSpPr>
          <p:grpSpPr>
            <a:xfrm>
              <a:off x="248700" y="1255621"/>
              <a:ext cx="98908" cy="45510"/>
              <a:chOff x="0" y="0"/>
              <a:chExt cx="98907" cy="45509"/>
            </a:xfrm>
          </p:grpSpPr>
          <p:sp>
            <p:nvSpPr>
              <p:cNvPr id="1543" name="Shape"/>
              <p:cNvSpPr/>
              <p:nvPr/>
            </p:nvSpPr>
            <p:spPr>
              <a:xfrm>
                <a:off x="-1" y="-1"/>
                <a:ext cx="88132" cy="45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72" y="0"/>
                    </a:moveTo>
                    <a:lnTo>
                      <a:pt x="9" y="19219"/>
                    </a:lnTo>
                    <a:lnTo>
                      <a:pt x="0" y="20406"/>
                    </a:lnTo>
                    <a:lnTo>
                      <a:pt x="784" y="20484"/>
                    </a:lnTo>
                    <a:lnTo>
                      <a:pt x="3275" y="21292"/>
                    </a:lnTo>
                    <a:lnTo>
                      <a:pt x="4305" y="21600"/>
                    </a:lnTo>
                    <a:lnTo>
                      <a:pt x="4530" y="19219"/>
                    </a:lnTo>
                    <a:lnTo>
                      <a:pt x="6151" y="19219"/>
                    </a:lnTo>
                    <a:lnTo>
                      <a:pt x="4499" y="10959"/>
                    </a:lnTo>
                    <a:lnTo>
                      <a:pt x="6686" y="8117"/>
                    </a:lnTo>
                    <a:lnTo>
                      <a:pt x="18450" y="8117"/>
                    </a:lnTo>
                    <a:lnTo>
                      <a:pt x="21600" y="7614"/>
                    </a:lnTo>
                    <a:lnTo>
                      <a:pt x="21136" y="7349"/>
                    </a:lnTo>
                    <a:lnTo>
                      <a:pt x="18414" y="7349"/>
                    </a:lnTo>
                    <a:lnTo>
                      <a:pt x="14929" y="6804"/>
                    </a:lnTo>
                    <a:lnTo>
                      <a:pt x="11709" y="6206"/>
                    </a:lnTo>
                    <a:lnTo>
                      <a:pt x="10843" y="6113"/>
                    </a:lnTo>
                    <a:lnTo>
                      <a:pt x="5226" y="6113"/>
                    </a:lnTo>
                    <a:lnTo>
                      <a:pt x="5529" y="259"/>
                    </a:lnTo>
                    <a:lnTo>
                      <a:pt x="5145" y="259"/>
                    </a:lnTo>
                    <a:lnTo>
                      <a:pt x="4672" y="0"/>
                    </a:lnTo>
                    <a:close/>
                  </a:path>
                </a:pathLst>
              </a:custGeom>
              <a:solidFill>
                <a:srgbClr val="CDCA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44" name="Shape"/>
              <p:cNvSpPr/>
              <p:nvPr/>
            </p:nvSpPr>
            <p:spPr>
              <a:xfrm>
                <a:off x="86202" y="9767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782" y="0"/>
                    </a:lnTo>
                    <a:lnTo>
                      <a:pt x="0" y="9502"/>
                    </a:lnTo>
                    <a:lnTo>
                      <a:pt x="712" y="9502"/>
                    </a:lnTo>
                    <a:lnTo>
                      <a:pt x="6201" y="21600"/>
                    </a:lnTo>
                    <a:lnTo>
                      <a:pt x="271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DCA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46" name="object 17"/>
            <p:cNvSpPr/>
            <p:nvPr/>
          </p:nvSpPr>
          <p:spPr>
            <a:xfrm>
              <a:off x="267057" y="1272682"/>
              <a:ext cx="141325" cy="28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13" y="30"/>
                  </a:moveTo>
                  <a:lnTo>
                    <a:pt x="1373" y="0"/>
                  </a:lnTo>
                  <a:lnTo>
                    <a:pt x="0" y="4575"/>
                  </a:lnTo>
                  <a:lnTo>
                    <a:pt x="1030" y="17790"/>
                  </a:lnTo>
                  <a:lnTo>
                    <a:pt x="4578" y="16789"/>
                  </a:lnTo>
                  <a:lnTo>
                    <a:pt x="10336" y="17890"/>
                  </a:lnTo>
                  <a:lnTo>
                    <a:pt x="16332" y="19894"/>
                  </a:lnTo>
                  <a:lnTo>
                    <a:pt x="20593" y="21600"/>
                  </a:lnTo>
                  <a:lnTo>
                    <a:pt x="20633" y="19430"/>
                  </a:lnTo>
                  <a:lnTo>
                    <a:pt x="21359" y="17790"/>
                  </a:lnTo>
                  <a:lnTo>
                    <a:pt x="21359" y="13981"/>
                  </a:lnTo>
                  <a:lnTo>
                    <a:pt x="21212" y="12997"/>
                  </a:lnTo>
                  <a:lnTo>
                    <a:pt x="21600" y="7634"/>
                  </a:lnTo>
                  <a:lnTo>
                    <a:pt x="21167" y="6352"/>
                  </a:lnTo>
                  <a:lnTo>
                    <a:pt x="18690" y="5221"/>
                  </a:lnTo>
                  <a:lnTo>
                    <a:pt x="14283" y="5579"/>
                  </a:lnTo>
                  <a:lnTo>
                    <a:pt x="9722" y="4894"/>
                  </a:lnTo>
                  <a:lnTo>
                    <a:pt x="6784" y="633"/>
                  </a:lnTo>
                  <a:lnTo>
                    <a:pt x="4013" y="30"/>
                  </a:lnTo>
                  <a:close/>
                </a:path>
              </a:pathLst>
            </a:custGeom>
            <a:solidFill>
              <a:srgbClr val="F4EDE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7" name="object 18"/>
            <p:cNvSpPr/>
            <p:nvPr/>
          </p:nvSpPr>
          <p:spPr>
            <a:xfrm>
              <a:off x="311439" y="1265984"/>
              <a:ext cx="299990" cy="3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18" y="0"/>
                  </a:moveTo>
                  <a:lnTo>
                    <a:pt x="6118" y="684"/>
                  </a:lnTo>
                  <a:lnTo>
                    <a:pt x="3732" y="2264"/>
                  </a:lnTo>
                  <a:lnTo>
                    <a:pt x="0" y="4287"/>
                  </a:lnTo>
                  <a:lnTo>
                    <a:pt x="1384" y="7481"/>
                  </a:lnTo>
                  <a:lnTo>
                    <a:pt x="3533" y="7995"/>
                  </a:lnTo>
                  <a:lnTo>
                    <a:pt x="5609" y="7726"/>
                  </a:lnTo>
                  <a:lnTo>
                    <a:pt x="6776" y="8574"/>
                  </a:lnTo>
                  <a:lnTo>
                    <a:pt x="6980" y="9536"/>
                  </a:lnTo>
                  <a:lnTo>
                    <a:pt x="6797" y="13556"/>
                  </a:lnTo>
                  <a:lnTo>
                    <a:pt x="6988" y="15573"/>
                  </a:lnTo>
                  <a:lnTo>
                    <a:pt x="7620" y="14654"/>
                  </a:lnTo>
                  <a:lnTo>
                    <a:pt x="6525" y="18378"/>
                  </a:lnTo>
                  <a:lnTo>
                    <a:pt x="6505" y="20004"/>
                  </a:lnTo>
                  <a:lnTo>
                    <a:pt x="7698" y="20267"/>
                  </a:lnTo>
                  <a:lnTo>
                    <a:pt x="8310" y="20571"/>
                  </a:lnTo>
                  <a:lnTo>
                    <a:pt x="8855" y="21436"/>
                  </a:lnTo>
                  <a:lnTo>
                    <a:pt x="11385" y="21600"/>
                  </a:lnTo>
                  <a:lnTo>
                    <a:pt x="15568" y="20957"/>
                  </a:lnTo>
                  <a:lnTo>
                    <a:pt x="19556" y="18945"/>
                  </a:lnTo>
                  <a:lnTo>
                    <a:pt x="21503" y="15002"/>
                  </a:lnTo>
                  <a:lnTo>
                    <a:pt x="21600" y="13433"/>
                  </a:lnTo>
                  <a:lnTo>
                    <a:pt x="21417" y="6470"/>
                  </a:lnTo>
                  <a:lnTo>
                    <a:pt x="21232" y="5718"/>
                  </a:lnTo>
                  <a:lnTo>
                    <a:pt x="10119" y="2863"/>
                  </a:lnTo>
                  <a:lnTo>
                    <a:pt x="9357" y="2878"/>
                  </a:lnTo>
                  <a:lnTo>
                    <a:pt x="7872" y="3177"/>
                  </a:lnTo>
                  <a:lnTo>
                    <a:pt x="7138" y="2863"/>
                  </a:lnTo>
                  <a:lnTo>
                    <a:pt x="7318" y="0"/>
                  </a:lnTo>
                  <a:close/>
                </a:path>
              </a:pathLst>
            </a:custGeom>
            <a:solidFill>
              <a:srgbClr val="D4C4B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8" name="object 19"/>
            <p:cNvSpPr/>
            <p:nvPr/>
          </p:nvSpPr>
          <p:spPr>
            <a:xfrm>
              <a:off x="413287" y="1283561"/>
              <a:ext cx="12703" cy="15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52" y="0"/>
                  </a:moveTo>
                  <a:lnTo>
                    <a:pt x="0" y="2117"/>
                  </a:lnTo>
                  <a:lnTo>
                    <a:pt x="1330" y="21600"/>
                  </a:lnTo>
                  <a:lnTo>
                    <a:pt x="21600" y="14768"/>
                  </a:lnTo>
                  <a:lnTo>
                    <a:pt x="16436" y="2170"/>
                  </a:lnTo>
                  <a:lnTo>
                    <a:pt x="6852" y="0"/>
                  </a:lnTo>
                  <a:close/>
                </a:path>
              </a:pathLst>
            </a:custGeom>
            <a:solidFill>
              <a:srgbClr val="6169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9" name="object 20"/>
            <p:cNvSpPr/>
            <p:nvPr/>
          </p:nvSpPr>
          <p:spPr>
            <a:xfrm>
              <a:off x="405686" y="128725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730"/>
                  </a:lnTo>
                  <a:lnTo>
                    <a:pt x="3486" y="9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190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0" name="object 21"/>
            <p:cNvSpPr/>
            <p:nvPr/>
          </p:nvSpPr>
          <p:spPr>
            <a:xfrm>
              <a:off x="532292" y="631047"/>
              <a:ext cx="178183" cy="4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40" y="0"/>
                  </a:moveTo>
                  <a:lnTo>
                    <a:pt x="15622" y="1535"/>
                  </a:lnTo>
                  <a:lnTo>
                    <a:pt x="10407" y="2923"/>
                  </a:lnTo>
                  <a:lnTo>
                    <a:pt x="5197" y="4556"/>
                  </a:lnTo>
                  <a:lnTo>
                    <a:pt x="0" y="6822"/>
                  </a:lnTo>
                  <a:lnTo>
                    <a:pt x="375" y="9309"/>
                  </a:lnTo>
                  <a:lnTo>
                    <a:pt x="1010" y="9005"/>
                  </a:lnTo>
                  <a:lnTo>
                    <a:pt x="1977" y="6822"/>
                  </a:lnTo>
                  <a:lnTo>
                    <a:pt x="2586" y="7860"/>
                  </a:lnTo>
                  <a:lnTo>
                    <a:pt x="3580" y="9793"/>
                  </a:lnTo>
                  <a:lnTo>
                    <a:pt x="4838" y="11661"/>
                  </a:lnTo>
                  <a:lnTo>
                    <a:pt x="6237" y="12505"/>
                  </a:lnTo>
                  <a:lnTo>
                    <a:pt x="6962" y="12511"/>
                  </a:lnTo>
                  <a:lnTo>
                    <a:pt x="7060" y="8525"/>
                  </a:lnTo>
                  <a:lnTo>
                    <a:pt x="8061" y="9094"/>
                  </a:lnTo>
                  <a:lnTo>
                    <a:pt x="8872" y="11011"/>
                  </a:lnTo>
                  <a:lnTo>
                    <a:pt x="9120" y="14437"/>
                  </a:lnTo>
                  <a:lnTo>
                    <a:pt x="9295" y="18033"/>
                  </a:lnTo>
                  <a:lnTo>
                    <a:pt x="9887" y="20461"/>
                  </a:lnTo>
                  <a:lnTo>
                    <a:pt x="11452" y="21146"/>
                  </a:lnTo>
                  <a:lnTo>
                    <a:pt x="12971" y="19836"/>
                  </a:lnTo>
                  <a:lnTo>
                    <a:pt x="14755" y="17050"/>
                  </a:lnTo>
                  <a:lnTo>
                    <a:pt x="14843" y="17056"/>
                  </a:lnTo>
                  <a:lnTo>
                    <a:pt x="15831" y="20473"/>
                  </a:lnTo>
                  <a:lnTo>
                    <a:pt x="16276" y="20461"/>
                  </a:lnTo>
                  <a:lnTo>
                    <a:pt x="17413" y="20100"/>
                  </a:lnTo>
                  <a:lnTo>
                    <a:pt x="18315" y="19616"/>
                  </a:lnTo>
                  <a:lnTo>
                    <a:pt x="19262" y="19838"/>
                  </a:lnTo>
                  <a:lnTo>
                    <a:pt x="20535" y="21600"/>
                  </a:lnTo>
                  <a:lnTo>
                    <a:pt x="20516" y="18709"/>
                  </a:lnTo>
                  <a:lnTo>
                    <a:pt x="20359" y="12954"/>
                  </a:lnTo>
                  <a:lnTo>
                    <a:pt x="20480" y="6974"/>
                  </a:lnTo>
                  <a:lnTo>
                    <a:pt x="21295" y="3411"/>
                  </a:lnTo>
                  <a:lnTo>
                    <a:pt x="21304" y="2502"/>
                  </a:lnTo>
                  <a:lnTo>
                    <a:pt x="21449" y="2266"/>
                  </a:lnTo>
                  <a:lnTo>
                    <a:pt x="21600" y="1708"/>
                  </a:lnTo>
                  <a:lnTo>
                    <a:pt x="20840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1" name="object 22"/>
            <p:cNvSpPr/>
            <p:nvPr/>
          </p:nvSpPr>
          <p:spPr>
            <a:xfrm>
              <a:off x="464297" y="638578"/>
              <a:ext cx="246265" cy="42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72" y="0"/>
                  </a:moveTo>
                  <a:lnTo>
                    <a:pt x="20782" y="3983"/>
                  </a:lnTo>
                  <a:lnTo>
                    <a:pt x="20695" y="10668"/>
                  </a:lnTo>
                  <a:lnTo>
                    <a:pt x="20808" y="17102"/>
                  </a:lnTo>
                  <a:lnTo>
                    <a:pt x="20822" y="20333"/>
                  </a:lnTo>
                  <a:lnTo>
                    <a:pt x="19901" y="18363"/>
                  </a:lnTo>
                  <a:lnTo>
                    <a:pt x="19215" y="18114"/>
                  </a:lnTo>
                  <a:lnTo>
                    <a:pt x="18563" y="18657"/>
                  </a:lnTo>
                  <a:lnTo>
                    <a:pt x="17741" y="19060"/>
                  </a:lnTo>
                  <a:lnTo>
                    <a:pt x="17419" y="19073"/>
                  </a:lnTo>
                  <a:lnTo>
                    <a:pt x="16703" y="15253"/>
                  </a:lnTo>
                  <a:lnTo>
                    <a:pt x="16640" y="15246"/>
                  </a:lnTo>
                  <a:lnTo>
                    <a:pt x="15349" y="18361"/>
                  </a:lnTo>
                  <a:lnTo>
                    <a:pt x="14250" y="19825"/>
                  </a:lnTo>
                  <a:lnTo>
                    <a:pt x="13118" y="19060"/>
                  </a:lnTo>
                  <a:lnTo>
                    <a:pt x="12689" y="16346"/>
                  </a:lnTo>
                  <a:lnTo>
                    <a:pt x="12563" y="12325"/>
                  </a:lnTo>
                  <a:lnTo>
                    <a:pt x="12383" y="8496"/>
                  </a:lnTo>
                  <a:lnTo>
                    <a:pt x="11796" y="6353"/>
                  </a:lnTo>
                  <a:lnTo>
                    <a:pt x="11072" y="5717"/>
                  </a:lnTo>
                  <a:lnTo>
                    <a:pt x="11001" y="10173"/>
                  </a:lnTo>
                  <a:lnTo>
                    <a:pt x="10477" y="10166"/>
                  </a:lnTo>
                  <a:lnTo>
                    <a:pt x="9465" y="9222"/>
                  </a:lnTo>
                  <a:lnTo>
                    <a:pt x="8554" y="7134"/>
                  </a:lnTo>
                  <a:lnTo>
                    <a:pt x="7835" y="4974"/>
                  </a:lnTo>
                  <a:lnTo>
                    <a:pt x="7394" y="3813"/>
                  </a:lnTo>
                  <a:lnTo>
                    <a:pt x="6695" y="6253"/>
                  </a:lnTo>
                  <a:lnTo>
                    <a:pt x="6235" y="6593"/>
                  </a:lnTo>
                  <a:lnTo>
                    <a:pt x="5964" y="3813"/>
                  </a:lnTo>
                  <a:lnTo>
                    <a:pt x="3288" y="5601"/>
                  </a:lnTo>
                  <a:lnTo>
                    <a:pt x="1864" y="6958"/>
                  </a:lnTo>
                  <a:lnTo>
                    <a:pt x="791" y="8893"/>
                  </a:lnTo>
                  <a:lnTo>
                    <a:pt x="0" y="11169"/>
                  </a:lnTo>
                  <a:lnTo>
                    <a:pt x="840" y="10899"/>
                  </a:lnTo>
                  <a:lnTo>
                    <a:pt x="901" y="12707"/>
                  </a:lnTo>
                  <a:lnTo>
                    <a:pt x="2401" y="13632"/>
                  </a:lnTo>
                  <a:lnTo>
                    <a:pt x="5967" y="17714"/>
                  </a:lnTo>
                  <a:lnTo>
                    <a:pt x="7615" y="19060"/>
                  </a:lnTo>
                  <a:lnTo>
                    <a:pt x="11043" y="19996"/>
                  </a:lnTo>
                  <a:lnTo>
                    <a:pt x="17985" y="20577"/>
                  </a:lnTo>
                  <a:lnTo>
                    <a:pt x="21372" y="21600"/>
                  </a:lnTo>
                  <a:lnTo>
                    <a:pt x="21600" y="18107"/>
                  </a:lnTo>
                  <a:lnTo>
                    <a:pt x="21589" y="14613"/>
                  </a:lnTo>
                  <a:lnTo>
                    <a:pt x="21372" y="7627"/>
                  </a:lnTo>
                  <a:lnTo>
                    <a:pt x="21331" y="4276"/>
                  </a:lnTo>
                  <a:lnTo>
                    <a:pt x="21353" y="3125"/>
                  </a:lnTo>
                  <a:lnTo>
                    <a:pt x="21372" y="0"/>
                  </a:lnTo>
                  <a:close/>
                </a:path>
              </a:pathLst>
            </a:custGeom>
            <a:solidFill>
              <a:srgbClr val="6B3B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2" name="object 23"/>
            <p:cNvSpPr/>
            <p:nvPr/>
          </p:nvSpPr>
          <p:spPr>
            <a:xfrm>
              <a:off x="454492" y="663648"/>
              <a:ext cx="281080" cy="30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" y="18"/>
                  </a:moveTo>
                  <a:lnTo>
                    <a:pt x="1368" y="0"/>
                  </a:lnTo>
                  <a:lnTo>
                    <a:pt x="346" y="3329"/>
                  </a:lnTo>
                  <a:lnTo>
                    <a:pt x="0" y="3581"/>
                  </a:lnTo>
                  <a:lnTo>
                    <a:pt x="16" y="4420"/>
                  </a:lnTo>
                  <a:lnTo>
                    <a:pt x="360" y="7056"/>
                  </a:lnTo>
                  <a:lnTo>
                    <a:pt x="673" y="8273"/>
                  </a:lnTo>
                  <a:lnTo>
                    <a:pt x="1061" y="8319"/>
                  </a:lnTo>
                  <a:lnTo>
                    <a:pt x="1350" y="8932"/>
                  </a:lnTo>
                  <a:lnTo>
                    <a:pt x="4493" y="13483"/>
                  </a:lnTo>
                  <a:lnTo>
                    <a:pt x="7994" y="15714"/>
                  </a:lnTo>
                  <a:lnTo>
                    <a:pt x="15476" y="18036"/>
                  </a:lnTo>
                  <a:lnTo>
                    <a:pt x="15835" y="19552"/>
                  </a:lnTo>
                  <a:lnTo>
                    <a:pt x="18041" y="21044"/>
                  </a:lnTo>
                  <a:lnTo>
                    <a:pt x="19372" y="21600"/>
                  </a:lnTo>
                  <a:lnTo>
                    <a:pt x="19922" y="21231"/>
                  </a:lnTo>
                  <a:lnTo>
                    <a:pt x="20763" y="21528"/>
                  </a:lnTo>
                  <a:lnTo>
                    <a:pt x="21072" y="19435"/>
                  </a:lnTo>
                  <a:lnTo>
                    <a:pt x="21600" y="19633"/>
                  </a:lnTo>
                  <a:lnTo>
                    <a:pt x="21273" y="16119"/>
                  </a:lnTo>
                  <a:lnTo>
                    <a:pt x="16511" y="11061"/>
                  </a:lnTo>
                  <a:lnTo>
                    <a:pt x="10428" y="10245"/>
                  </a:lnTo>
                  <a:lnTo>
                    <a:pt x="7425" y="8932"/>
                  </a:lnTo>
                  <a:lnTo>
                    <a:pt x="5982" y="7044"/>
                  </a:lnTo>
                  <a:lnTo>
                    <a:pt x="2857" y="1316"/>
                  </a:lnTo>
                  <a:lnTo>
                    <a:pt x="1543" y="18"/>
                  </a:lnTo>
                  <a:close/>
                </a:path>
              </a:pathLst>
            </a:custGeom>
            <a:solidFill>
              <a:srgbClr val="F4EDE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3" name="object 24"/>
            <p:cNvSpPr/>
            <p:nvPr/>
          </p:nvSpPr>
          <p:spPr>
            <a:xfrm>
              <a:off x="1460853" y="721395"/>
              <a:ext cx="52708" cy="43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4" y="0"/>
                  </a:moveTo>
                  <a:lnTo>
                    <a:pt x="19419" y="310"/>
                  </a:lnTo>
                  <a:lnTo>
                    <a:pt x="18357" y="611"/>
                  </a:lnTo>
                  <a:lnTo>
                    <a:pt x="19544" y="942"/>
                  </a:lnTo>
                  <a:lnTo>
                    <a:pt x="15782" y="851"/>
                  </a:lnTo>
                  <a:lnTo>
                    <a:pt x="12916" y="1212"/>
                  </a:lnTo>
                  <a:lnTo>
                    <a:pt x="11049" y="1767"/>
                  </a:lnTo>
                  <a:lnTo>
                    <a:pt x="10285" y="2260"/>
                  </a:lnTo>
                  <a:lnTo>
                    <a:pt x="10643" y="2829"/>
                  </a:lnTo>
                  <a:lnTo>
                    <a:pt x="11990" y="3022"/>
                  </a:lnTo>
                  <a:lnTo>
                    <a:pt x="13513" y="3133"/>
                  </a:lnTo>
                  <a:lnTo>
                    <a:pt x="14402" y="3453"/>
                  </a:lnTo>
                  <a:lnTo>
                    <a:pt x="13020" y="3980"/>
                  </a:lnTo>
                  <a:lnTo>
                    <a:pt x="10144" y="4863"/>
                  </a:lnTo>
                  <a:lnTo>
                    <a:pt x="8111" y="5826"/>
                  </a:lnTo>
                  <a:lnTo>
                    <a:pt x="9259" y="6593"/>
                  </a:lnTo>
                  <a:lnTo>
                    <a:pt x="6592" y="6571"/>
                  </a:lnTo>
                  <a:lnTo>
                    <a:pt x="5045" y="6720"/>
                  </a:lnTo>
                  <a:lnTo>
                    <a:pt x="4061" y="6979"/>
                  </a:lnTo>
                  <a:lnTo>
                    <a:pt x="3086" y="7284"/>
                  </a:lnTo>
                  <a:lnTo>
                    <a:pt x="3284" y="7525"/>
                  </a:lnTo>
                  <a:lnTo>
                    <a:pt x="7266" y="8293"/>
                  </a:lnTo>
                  <a:lnTo>
                    <a:pt x="6990" y="8547"/>
                  </a:lnTo>
                  <a:lnTo>
                    <a:pt x="3534" y="8512"/>
                  </a:lnTo>
                  <a:lnTo>
                    <a:pt x="4117" y="9168"/>
                  </a:lnTo>
                  <a:lnTo>
                    <a:pt x="9780" y="9068"/>
                  </a:lnTo>
                  <a:lnTo>
                    <a:pt x="10473" y="9194"/>
                  </a:lnTo>
                  <a:lnTo>
                    <a:pt x="8758" y="9433"/>
                  </a:lnTo>
                  <a:lnTo>
                    <a:pt x="7198" y="9670"/>
                  </a:lnTo>
                  <a:lnTo>
                    <a:pt x="7030" y="10200"/>
                  </a:lnTo>
                  <a:lnTo>
                    <a:pt x="8418" y="10605"/>
                  </a:lnTo>
                  <a:lnTo>
                    <a:pt x="8167" y="11012"/>
                  </a:lnTo>
                  <a:lnTo>
                    <a:pt x="3086" y="11553"/>
                  </a:lnTo>
                  <a:lnTo>
                    <a:pt x="5418" y="11662"/>
                  </a:lnTo>
                  <a:lnTo>
                    <a:pt x="5241" y="11537"/>
                  </a:lnTo>
                  <a:lnTo>
                    <a:pt x="7198" y="11616"/>
                  </a:lnTo>
                  <a:lnTo>
                    <a:pt x="7127" y="12018"/>
                  </a:lnTo>
                  <a:lnTo>
                    <a:pt x="5320" y="12495"/>
                  </a:lnTo>
                  <a:lnTo>
                    <a:pt x="2056" y="13123"/>
                  </a:lnTo>
                  <a:lnTo>
                    <a:pt x="1554" y="13509"/>
                  </a:lnTo>
                  <a:lnTo>
                    <a:pt x="200" y="14805"/>
                  </a:lnTo>
                  <a:lnTo>
                    <a:pt x="0" y="15133"/>
                  </a:lnTo>
                  <a:lnTo>
                    <a:pt x="348" y="15345"/>
                  </a:lnTo>
                  <a:lnTo>
                    <a:pt x="6126" y="16075"/>
                  </a:lnTo>
                  <a:lnTo>
                    <a:pt x="6235" y="16222"/>
                  </a:lnTo>
                  <a:lnTo>
                    <a:pt x="4778" y="16128"/>
                  </a:lnTo>
                  <a:lnTo>
                    <a:pt x="4117" y="16325"/>
                  </a:lnTo>
                  <a:lnTo>
                    <a:pt x="7078" y="16549"/>
                  </a:lnTo>
                  <a:lnTo>
                    <a:pt x="5979" y="16975"/>
                  </a:lnTo>
                  <a:lnTo>
                    <a:pt x="3433" y="17469"/>
                  </a:lnTo>
                  <a:lnTo>
                    <a:pt x="2056" y="17896"/>
                  </a:lnTo>
                  <a:lnTo>
                    <a:pt x="4627" y="17582"/>
                  </a:lnTo>
                  <a:lnTo>
                    <a:pt x="5533" y="18053"/>
                  </a:lnTo>
                  <a:lnTo>
                    <a:pt x="5951" y="18440"/>
                  </a:lnTo>
                  <a:lnTo>
                    <a:pt x="5322" y="18822"/>
                  </a:lnTo>
                  <a:lnTo>
                    <a:pt x="3086" y="19277"/>
                  </a:lnTo>
                  <a:lnTo>
                    <a:pt x="7393" y="19498"/>
                  </a:lnTo>
                  <a:lnTo>
                    <a:pt x="7377" y="20103"/>
                  </a:lnTo>
                  <a:lnTo>
                    <a:pt x="6243" y="20875"/>
                  </a:lnTo>
                  <a:lnTo>
                    <a:pt x="7198" y="21600"/>
                  </a:lnTo>
                  <a:lnTo>
                    <a:pt x="7895" y="21067"/>
                  </a:lnTo>
                  <a:lnTo>
                    <a:pt x="10285" y="19465"/>
                  </a:lnTo>
                  <a:lnTo>
                    <a:pt x="10482" y="19260"/>
                  </a:lnTo>
                  <a:lnTo>
                    <a:pt x="11024" y="19055"/>
                  </a:lnTo>
                  <a:lnTo>
                    <a:pt x="11315" y="18837"/>
                  </a:lnTo>
                  <a:lnTo>
                    <a:pt x="11157" y="17522"/>
                  </a:lnTo>
                  <a:lnTo>
                    <a:pt x="11604" y="16198"/>
                  </a:lnTo>
                  <a:lnTo>
                    <a:pt x="12420" y="14875"/>
                  </a:lnTo>
                  <a:lnTo>
                    <a:pt x="13371" y="13563"/>
                  </a:lnTo>
                  <a:lnTo>
                    <a:pt x="14456" y="11300"/>
                  </a:lnTo>
                  <a:lnTo>
                    <a:pt x="15303" y="10033"/>
                  </a:lnTo>
                  <a:lnTo>
                    <a:pt x="16458" y="9293"/>
                  </a:lnTo>
                  <a:lnTo>
                    <a:pt x="16151" y="8937"/>
                  </a:lnTo>
                  <a:lnTo>
                    <a:pt x="16198" y="8640"/>
                  </a:lnTo>
                  <a:lnTo>
                    <a:pt x="16697" y="7960"/>
                  </a:lnTo>
                  <a:lnTo>
                    <a:pt x="17233" y="7625"/>
                  </a:lnTo>
                  <a:lnTo>
                    <a:pt x="17488" y="7284"/>
                  </a:lnTo>
                  <a:lnTo>
                    <a:pt x="20420" y="4104"/>
                  </a:lnTo>
                  <a:lnTo>
                    <a:pt x="21575" y="2442"/>
                  </a:lnTo>
                  <a:lnTo>
                    <a:pt x="21600" y="1005"/>
                  </a:lnTo>
                  <a:lnTo>
                    <a:pt x="21434" y="731"/>
                  </a:lnTo>
                  <a:lnTo>
                    <a:pt x="20330" y="272"/>
                  </a:lnTo>
                  <a:lnTo>
                    <a:pt x="19544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4" name="object 25"/>
            <p:cNvSpPr/>
            <p:nvPr/>
          </p:nvSpPr>
          <p:spPr>
            <a:xfrm>
              <a:off x="820900" y="1592209"/>
              <a:ext cx="67757" cy="50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01" y="16"/>
                  </a:moveTo>
                  <a:lnTo>
                    <a:pt x="15952" y="0"/>
                  </a:lnTo>
                  <a:lnTo>
                    <a:pt x="13620" y="804"/>
                  </a:lnTo>
                  <a:lnTo>
                    <a:pt x="11199" y="1080"/>
                  </a:lnTo>
                  <a:lnTo>
                    <a:pt x="11721" y="5424"/>
                  </a:lnTo>
                  <a:lnTo>
                    <a:pt x="9404" y="8242"/>
                  </a:lnTo>
                  <a:lnTo>
                    <a:pt x="6785" y="7746"/>
                  </a:lnTo>
                  <a:lnTo>
                    <a:pt x="6401" y="2149"/>
                  </a:lnTo>
                  <a:lnTo>
                    <a:pt x="4939" y="2300"/>
                  </a:lnTo>
                  <a:lnTo>
                    <a:pt x="1883" y="1998"/>
                  </a:lnTo>
                  <a:lnTo>
                    <a:pt x="0" y="2149"/>
                  </a:lnTo>
                  <a:lnTo>
                    <a:pt x="874" y="3310"/>
                  </a:lnTo>
                  <a:lnTo>
                    <a:pt x="1024" y="8316"/>
                  </a:lnTo>
                  <a:lnTo>
                    <a:pt x="14659" y="18094"/>
                  </a:lnTo>
                  <a:lnTo>
                    <a:pt x="20171" y="21600"/>
                  </a:lnTo>
                  <a:lnTo>
                    <a:pt x="19458" y="20693"/>
                  </a:lnTo>
                  <a:lnTo>
                    <a:pt x="21600" y="20288"/>
                  </a:lnTo>
                  <a:lnTo>
                    <a:pt x="20833" y="15132"/>
                  </a:lnTo>
                  <a:lnTo>
                    <a:pt x="19835" y="9749"/>
                  </a:lnTo>
                  <a:lnTo>
                    <a:pt x="18920" y="4568"/>
                  </a:lnTo>
                  <a:lnTo>
                    <a:pt x="18401" y="16"/>
                  </a:lnTo>
                  <a:close/>
                </a:path>
              </a:pathLst>
            </a:custGeom>
            <a:solidFill>
              <a:srgbClr val="A97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5" name="object 26"/>
            <p:cNvSpPr/>
            <p:nvPr/>
          </p:nvSpPr>
          <p:spPr>
            <a:xfrm>
              <a:off x="723021" y="1584716"/>
              <a:ext cx="158106" cy="15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934" y="4644"/>
                  </a:lnTo>
                  <a:lnTo>
                    <a:pt x="20732" y="2950"/>
                  </a:lnTo>
                  <a:lnTo>
                    <a:pt x="19787" y="4170"/>
                  </a:lnTo>
                  <a:lnTo>
                    <a:pt x="19306" y="3241"/>
                  </a:lnTo>
                  <a:lnTo>
                    <a:pt x="18114" y="4170"/>
                  </a:lnTo>
                  <a:lnTo>
                    <a:pt x="17389" y="3350"/>
                  </a:lnTo>
                  <a:lnTo>
                    <a:pt x="16507" y="4243"/>
                  </a:lnTo>
                  <a:lnTo>
                    <a:pt x="16492" y="3569"/>
                  </a:lnTo>
                  <a:lnTo>
                    <a:pt x="11787" y="8027"/>
                  </a:lnTo>
                  <a:lnTo>
                    <a:pt x="9393" y="9745"/>
                  </a:lnTo>
                  <a:lnTo>
                    <a:pt x="6857" y="10800"/>
                  </a:lnTo>
                  <a:lnTo>
                    <a:pt x="1751" y="11018"/>
                  </a:lnTo>
                  <a:lnTo>
                    <a:pt x="203" y="8960"/>
                  </a:lnTo>
                  <a:lnTo>
                    <a:pt x="0" y="17993"/>
                  </a:lnTo>
                  <a:lnTo>
                    <a:pt x="1975" y="19284"/>
                  </a:lnTo>
                  <a:lnTo>
                    <a:pt x="5901" y="21292"/>
                  </a:lnTo>
                  <a:lnTo>
                    <a:pt x="7886" y="21600"/>
                  </a:lnTo>
                  <a:lnTo>
                    <a:pt x="9258" y="21183"/>
                  </a:lnTo>
                  <a:lnTo>
                    <a:pt x="14179" y="17484"/>
                  </a:lnTo>
                  <a:lnTo>
                    <a:pt x="15489" y="18504"/>
                  </a:lnTo>
                  <a:lnTo>
                    <a:pt x="16594" y="17593"/>
                  </a:lnTo>
                  <a:lnTo>
                    <a:pt x="17396" y="15079"/>
                  </a:lnTo>
                  <a:lnTo>
                    <a:pt x="19209" y="13459"/>
                  </a:lnTo>
                  <a:lnTo>
                    <a:pt x="20208" y="10746"/>
                  </a:lnTo>
                  <a:lnTo>
                    <a:pt x="21258" y="10800"/>
                  </a:lnTo>
                  <a:lnTo>
                    <a:pt x="21255" y="10235"/>
                  </a:lnTo>
                  <a:lnTo>
                    <a:pt x="21584" y="1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EA5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6" name="object 27"/>
            <p:cNvSpPr/>
            <p:nvPr/>
          </p:nvSpPr>
          <p:spPr>
            <a:xfrm>
              <a:off x="635188" y="1269842"/>
              <a:ext cx="84725" cy="38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54" y="0"/>
                  </a:moveTo>
                  <a:lnTo>
                    <a:pt x="12716" y="226"/>
                  </a:lnTo>
                  <a:lnTo>
                    <a:pt x="11197" y="652"/>
                  </a:lnTo>
                  <a:lnTo>
                    <a:pt x="10671" y="2150"/>
                  </a:lnTo>
                  <a:lnTo>
                    <a:pt x="11057" y="3619"/>
                  </a:lnTo>
                  <a:lnTo>
                    <a:pt x="10632" y="4302"/>
                  </a:lnTo>
                  <a:lnTo>
                    <a:pt x="7217" y="3259"/>
                  </a:lnTo>
                  <a:lnTo>
                    <a:pt x="4951" y="7868"/>
                  </a:lnTo>
                  <a:lnTo>
                    <a:pt x="5116" y="2044"/>
                  </a:lnTo>
                  <a:lnTo>
                    <a:pt x="3626" y="2913"/>
                  </a:lnTo>
                  <a:lnTo>
                    <a:pt x="2059" y="3521"/>
                  </a:lnTo>
                  <a:lnTo>
                    <a:pt x="638" y="4843"/>
                  </a:lnTo>
                  <a:lnTo>
                    <a:pt x="670" y="6709"/>
                  </a:lnTo>
                  <a:lnTo>
                    <a:pt x="434" y="14504"/>
                  </a:lnTo>
                  <a:lnTo>
                    <a:pt x="0" y="16009"/>
                  </a:lnTo>
                  <a:lnTo>
                    <a:pt x="1917" y="20200"/>
                  </a:lnTo>
                  <a:lnTo>
                    <a:pt x="4997" y="17971"/>
                  </a:lnTo>
                  <a:lnTo>
                    <a:pt x="6498" y="19045"/>
                  </a:lnTo>
                  <a:lnTo>
                    <a:pt x="7547" y="21047"/>
                  </a:lnTo>
                  <a:lnTo>
                    <a:pt x="9277" y="21600"/>
                  </a:lnTo>
                  <a:lnTo>
                    <a:pt x="9953" y="21331"/>
                  </a:lnTo>
                  <a:lnTo>
                    <a:pt x="10400" y="16822"/>
                  </a:lnTo>
                  <a:lnTo>
                    <a:pt x="13185" y="17607"/>
                  </a:lnTo>
                  <a:lnTo>
                    <a:pt x="13499" y="21508"/>
                  </a:lnTo>
                  <a:lnTo>
                    <a:pt x="13755" y="21600"/>
                  </a:lnTo>
                  <a:lnTo>
                    <a:pt x="14635" y="20052"/>
                  </a:lnTo>
                  <a:lnTo>
                    <a:pt x="18022" y="12623"/>
                  </a:lnTo>
                  <a:lnTo>
                    <a:pt x="19194" y="10426"/>
                  </a:lnTo>
                  <a:lnTo>
                    <a:pt x="19155" y="6454"/>
                  </a:lnTo>
                  <a:lnTo>
                    <a:pt x="21600" y="3613"/>
                  </a:lnTo>
                  <a:lnTo>
                    <a:pt x="19515" y="652"/>
                  </a:lnTo>
                  <a:lnTo>
                    <a:pt x="17993" y="99"/>
                  </a:lnTo>
                  <a:lnTo>
                    <a:pt x="15354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7" name="object 28"/>
            <p:cNvSpPr/>
            <p:nvPr/>
          </p:nvSpPr>
          <p:spPr>
            <a:xfrm>
              <a:off x="760664" y="1292434"/>
              <a:ext cx="77804" cy="33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60" y="0"/>
                  </a:moveTo>
                  <a:lnTo>
                    <a:pt x="18417" y="1239"/>
                  </a:lnTo>
                  <a:lnTo>
                    <a:pt x="17418" y="2348"/>
                  </a:lnTo>
                  <a:lnTo>
                    <a:pt x="15587" y="2934"/>
                  </a:lnTo>
                  <a:lnTo>
                    <a:pt x="10102" y="5552"/>
                  </a:lnTo>
                  <a:lnTo>
                    <a:pt x="5432" y="2081"/>
                  </a:lnTo>
                  <a:lnTo>
                    <a:pt x="2249" y="1631"/>
                  </a:lnTo>
                  <a:lnTo>
                    <a:pt x="0" y="5552"/>
                  </a:lnTo>
                  <a:lnTo>
                    <a:pt x="3489" y="12524"/>
                  </a:lnTo>
                  <a:lnTo>
                    <a:pt x="5197" y="13230"/>
                  </a:lnTo>
                  <a:lnTo>
                    <a:pt x="6310" y="11700"/>
                  </a:lnTo>
                  <a:lnTo>
                    <a:pt x="8014" y="11962"/>
                  </a:lnTo>
                  <a:lnTo>
                    <a:pt x="9823" y="13861"/>
                  </a:lnTo>
                  <a:lnTo>
                    <a:pt x="8466" y="19273"/>
                  </a:lnTo>
                  <a:lnTo>
                    <a:pt x="9407" y="21585"/>
                  </a:lnTo>
                  <a:lnTo>
                    <a:pt x="11705" y="21600"/>
                  </a:lnTo>
                  <a:lnTo>
                    <a:pt x="15371" y="17593"/>
                  </a:lnTo>
                  <a:lnTo>
                    <a:pt x="19104" y="12174"/>
                  </a:lnTo>
                  <a:lnTo>
                    <a:pt x="21600" y="7954"/>
                  </a:lnTo>
                  <a:lnTo>
                    <a:pt x="20228" y="1335"/>
                  </a:lnTo>
                  <a:lnTo>
                    <a:pt x="19260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8" name="object 29"/>
            <p:cNvSpPr/>
            <p:nvPr/>
          </p:nvSpPr>
          <p:spPr>
            <a:xfrm>
              <a:off x="813369" y="649424"/>
              <a:ext cx="346332" cy="47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9" y="0"/>
                  </a:moveTo>
                  <a:lnTo>
                    <a:pt x="21104" y="5499"/>
                  </a:lnTo>
                  <a:lnTo>
                    <a:pt x="21163" y="10332"/>
                  </a:lnTo>
                  <a:lnTo>
                    <a:pt x="21088" y="12432"/>
                  </a:lnTo>
                  <a:lnTo>
                    <a:pt x="21287" y="15107"/>
                  </a:lnTo>
                  <a:lnTo>
                    <a:pt x="21175" y="16238"/>
                  </a:lnTo>
                  <a:lnTo>
                    <a:pt x="20707" y="15536"/>
                  </a:lnTo>
                  <a:lnTo>
                    <a:pt x="20504" y="15681"/>
                  </a:lnTo>
                  <a:lnTo>
                    <a:pt x="19955" y="15715"/>
                  </a:lnTo>
                  <a:lnTo>
                    <a:pt x="19421" y="15289"/>
                  </a:lnTo>
                  <a:lnTo>
                    <a:pt x="18921" y="14772"/>
                  </a:lnTo>
                  <a:lnTo>
                    <a:pt x="18470" y="14532"/>
                  </a:lnTo>
                  <a:lnTo>
                    <a:pt x="18086" y="14726"/>
                  </a:lnTo>
                  <a:lnTo>
                    <a:pt x="17148" y="15510"/>
                  </a:lnTo>
                  <a:lnTo>
                    <a:pt x="16748" y="15681"/>
                  </a:lnTo>
                  <a:lnTo>
                    <a:pt x="15935" y="15494"/>
                  </a:lnTo>
                  <a:lnTo>
                    <a:pt x="14287" y="14722"/>
                  </a:lnTo>
                  <a:lnTo>
                    <a:pt x="13461" y="14532"/>
                  </a:lnTo>
                  <a:lnTo>
                    <a:pt x="4852" y="14532"/>
                  </a:lnTo>
                  <a:lnTo>
                    <a:pt x="2544" y="14073"/>
                  </a:lnTo>
                  <a:lnTo>
                    <a:pt x="1272" y="13988"/>
                  </a:lnTo>
                  <a:lnTo>
                    <a:pt x="470" y="14532"/>
                  </a:lnTo>
                  <a:lnTo>
                    <a:pt x="11" y="15588"/>
                  </a:lnTo>
                  <a:lnTo>
                    <a:pt x="105" y="17636"/>
                  </a:lnTo>
                  <a:lnTo>
                    <a:pt x="0" y="20264"/>
                  </a:lnTo>
                  <a:lnTo>
                    <a:pt x="260" y="20670"/>
                  </a:lnTo>
                  <a:lnTo>
                    <a:pt x="340" y="20577"/>
                  </a:lnTo>
                  <a:lnTo>
                    <a:pt x="626" y="21413"/>
                  </a:lnTo>
                  <a:lnTo>
                    <a:pt x="1710" y="19882"/>
                  </a:lnTo>
                  <a:lnTo>
                    <a:pt x="2843" y="20064"/>
                  </a:lnTo>
                  <a:lnTo>
                    <a:pt x="3963" y="20920"/>
                  </a:lnTo>
                  <a:lnTo>
                    <a:pt x="5008" y="21413"/>
                  </a:lnTo>
                  <a:lnTo>
                    <a:pt x="17741" y="21600"/>
                  </a:lnTo>
                  <a:lnTo>
                    <a:pt x="21158" y="21378"/>
                  </a:lnTo>
                  <a:lnTo>
                    <a:pt x="21299" y="20606"/>
                  </a:lnTo>
                  <a:lnTo>
                    <a:pt x="21600" y="20264"/>
                  </a:lnTo>
                  <a:lnTo>
                    <a:pt x="21566" y="15289"/>
                  </a:lnTo>
                  <a:lnTo>
                    <a:pt x="21453" y="10403"/>
                  </a:lnTo>
                  <a:lnTo>
                    <a:pt x="21130" y="777"/>
                  </a:lnTo>
                  <a:lnTo>
                    <a:pt x="20589" y="0"/>
                  </a:lnTo>
                  <a:close/>
                </a:path>
              </a:pathLst>
            </a:custGeom>
            <a:solidFill>
              <a:srgbClr val="F7E2A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9" name="object 30"/>
            <p:cNvSpPr/>
            <p:nvPr/>
          </p:nvSpPr>
          <p:spPr>
            <a:xfrm>
              <a:off x="818144" y="628545"/>
              <a:ext cx="83061" cy="52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86" y="0"/>
                  </a:moveTo>
                  <a:lnTo>
                    <a:pt x="13076" y="168"/>
                  </a:lnTo>
                  <a:lnTo>
                    <a:pt x="10739" y="186"/>
                  </a:lnTo>
                  <a:lnTo>
                    <a:pt x="8547" y="0"/>
                  </a:lnTo>
                  <a:lnTo>
                    <a:pt x="8220" y="4113"/>
                  </a:lnTo>
                  <a:lnTo>
                    <a:pt x="6514" y="2089"/>
                  </a:lnTo>
                  <a:lnTo>
                    <a:pt x="5629" y="2816"/>
                  </a:lnTo>
                  <a:lnTo>
                    <a:pt x="4630" y="7200"/>
                  </a:lnTo>
                  <a:lnTo>
                    <a:pt x="3966" y="9043"/>
                  </a:lnTo>
                  <a:lnTo>
                    <a:pt x="4604" y="12370"/>
                  </a:lnTo>
                  <a:lnTo>
                    <a:pt x="1367" y="13374"/>
                  </a:lnTo>
                  <a:lnTo>
                    <a:pt x="836" y="15314"/>
                  </a:lnTo>
                  <a:lnTo>
                    <a:pt x="210" y="17280"/>
                  </a:lnTo>
                  <a:lnTo>
                    <a:pt x="0" y="19350"/>
                  </a:lnTo>
                  <a:lnTo>
                    <a:pt x="716" y="21600"/>
                  </a:lnTo>
                  <a:lnTo>
                    <a:pt x="4063" y="21112"/>
                  </a:lnTo>
                  <a:lnTo>
                    <a:pt x="9364" y="21188"/>
                  </a:lnTo>
                  <a:lnTo>
                    <a:pt x="14910" y="21470"/>
                  </a:lnTo>
                  <a:lnTo>
                    <a:pt x="18991" y="21600"/>
                  </a:lnTo>
                  <a:lnTo>
                    <a:pt x="18687" y="18455"/>
                  </a:lnTo>
                  <a:lnTo>
                    <a:pt x="20233" y="19877"/>
                  </a:lnTo>
                  <a:lnTo>
                    <a:pt x="21600" y="19543"/>
                  </a:lnTo>
                  <a:lnTo>
                    <a:pt x="21273" y="15431"/>
                  </a:lnTo>
                  <a:lnTo>
                    <a:pt x="18664" y="17487"/>
                  </a:lnTo>
                  <a:lnTo>
                    <a:pt x="17026" y="14540"/>
                  </a:lnTo>
                  <a:lnTo>
                    <a:pt x="18058" y="13186"/>
                  </a:lnTo>
                  <a:lnTo>
                    <a:pt x="19883" y="11925"/>
                  </a:lnTo>
                  <a:lnTo>
                    <a:pt x="20622" y="9256"/>
                  </a:lnTo>
                  <a:lnTo>
                    <a:pt x="14423" y="8741"/>
                  </a:lnTo>
                  <a:lnTo>
                    <a:pt x="15876" y="6785"/>
                  </a:lnTo>
                  <a:lnTo>
                    <a:pt x="16952" y="5097"/>
                  </a:lnTo>
                  <a:lnTo>
                    <a:pt x="17580" y="3045"/>
                  </a:lnTo>
                  <a:lnTo>
                    <a:pt x="17686" y="0"/>
                  </a:lnTo>
                  <a:close/>
                </a:path>
              </a:pathLst>
            </a:custGeom>
            <a:solidFill>
              <a:srgbClr val="CA86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63" name="object 31"/>
            <p:cNvGrpSpPr/>
            <p:nvPr/>
          </p:nvGrpSpPr>
          <p:grpSpPr>
            <a:xfrm>
              <a:off x="1194825" y="861934"/>
              <a:ext cx="55211" cy="291129"/>
              <a:chOff x="0" y="0"/>
              <a:chExt cx="55210" cy="291128"/>
            </a:xfrm>
          </p:grpSpPr>
          <p:sp>
            <p:nvSpPr>
              <p:cNvPr id="1560" name="Shape"/>
              <p:cNvSpPr/>
              <p:nvPr/>
            </p:nvSpPr>
            <p:spPr>
              <a:xfrm>
                <a:off x="2513" y="0"/>
                <a:ext cx="39233" cy="44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302"/>
                    </a:moveTo>
                    <a:lnTo>
                      <a:pt x="21069" y="18225"/>
                    </a:lnTo>
                    <a:lnTo>
                      <a:pt x="17880" y="10360"/>
                    </a:lnTo>
                    <a:lnTo>
                      <a:pt x="15202" y="3679"/>
                    </a:lnTo>
                    <a:lnTo>
                      <a:pt x="13817" y="0"/>
                    </a:lnTo>
                    <a:lnTo>
                      <a:pt x="9328" y="1991"/>
                    </a:lnTo>
                    <a:lnTo>
                      <a:pt x="4490" y="6184"/>
                    </a:lnTo>
                    <a:lnTo>
                      <a:pt x="860" y="11123"/>
                    </a:lnTo>
                    <a:lnTo>
                      <a:pt x="0" y="15322"/>
                    </a:lnTo>
                    <a:lnTo>
                      <a:pt x="322" y="16339"/>
                    </a:lnTo>
                    <a:lnTo>
                      <a:pt x="3748" y="17214"/>
                    </a:lnTo>
                    <a:lnTo>
                      <a:pt x="7000" y="21600"/>
                    </a:lnTo>
                    <a:lnTo>
                      <a:pt x="6783" y="21302"/>
                    </a:lnTo>
                    <a:lnTo>
                      <a:pt x="21600" y="21302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61" name="Shape"/>
              <p:cNvSpPr/>
              <p:nvPr/>
            </p:nvSpPr>
            <p:spPr>
              <a:xfrm>
                <a:off x="12559" y="44221"/>
                <a:ext cx="38344" cy="33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19"/>
                    </a:moveTo>
                    <a:lnTo>
                      <a:pt x="14138" y="12648"/>
                    </a:lnTo>
                    <a:lnTo>
                      <a:pt x="17222" y="5386"/>
                    </a:lnTo>
                    <a:lnTo>
                      <a:pt x="16499" y="0"/>
                    </a:lnTo>
                    <a:lnTo>
                      <a:pt x="1081" y="0"/>
                    </a:lnTo>
                    <a:lnTo>
                      <a:pt x="0" y="2218"/>
                    </a:lnTo>
                    <a:lnTo>
                      <a:pt x="2075" y="7124"/>
                    </a:lnTo>
                    <a:lnTo>
                      <a:pt x="2268" y="12648"/>
                    </a:lnTo>
                    <a:lnTo>
                      <a:pt x="2297" y="13298"/>
                    </a:lnTo>
                    <a:lnTo>
                      <a:pt x="5652" y="16661"/>
                    </a:lnTo>
                    <a:lnTo>
                      <a:pt x="12786" y="20812"/>
                    </a:lnTo>
                    <a:lnTo>
                      <a:pt x="19625" y="21600"/>
                    </a:lnTo>
                    <a:lnTo>
                      <a:pt x="21600" y="18919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62" name="Shape"/>
              <p:cNvSpPr/>
              <p:nvPr/>
            </p:nvSpPr>
            <p:spPr>
              <a:xfrm>
                <a:off x="-1" y="225871"/>
                <a:ext cx="55211" cy="65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30"/>
                    </a:moveTo>
                    <a:lnTo>
                      <a:pt x="19722" y="14550"/>
                    </a:lnTo>
                    <a:lnTo>
                      <a:pt x="19851" y="12179"/>
                    </a:lnTo>
                    <a:lnTo>
                      <a:pt x="20606" y="9946"/>
                    </a:lnTo>
                    <a:lnTo>
                      <a:pt x="20616" y="7891"/>
                    </a:lnTo>
                    <a:lnTo>
                      <a:pt x="20532" y="7689"/>
                    </a:lnTo>
                    <a:lnTo>
                      <a:pt x="18336" y="8555"/>
                    </a:lnTo>
                    <a:lnTo>
                      <a:pt x="16562" y="6054"/>
                    </a:lnTo>
                    <a:lnTo>
                      <a:pt x="18117" y="3052"/>
                    </a:lnTo>
                    <a:lnTo>
                      <a:pt x="16691" y="2077"/>
                    </a:lnTo>
                    <a:lnTo>
                      <a:pt x="12308" y="2770"/>
                    </a:lnTo>
                    <a:lnTo>
                      <a:pt x="8591" y="2371"/>
                    </a:lnTo>
                    <a:lnTo>
                      <a:pt x="4909" y="0"/>
                    </a:lnTo>
                    <a:lnTo>
                      <a:pt x="3766" y="1980"/>
                    </a:lnTo>
                    <a:lnTo>
                      <a:pt x="2037" y="4191"/>
                    </a:lnTo>
                    <a:lnTo>
                      <a:pt x="516" y="6276"/>
                    </a:lnTo>
                    <a:lnTo>
                      <a:pt x="0" y="7891"/>
                    </a:lnTo>
                    <a:lnTo>
                      <a:pt x="6286" y="8664"/>
                    </a:lnTo>
                    <a:lnTo>
                      <a:pt x="7031" y="10308"/>
                    </a:lnTo>
                    <a:lnTo>
                      <a:pt x="0" y="14125"/>
                    </a:lnTo>
                    <a:lnTo>
                      <a:pt x="1515" y="15958"/>
                    </a:lnTo>
                    <a:lnTo>
                      <a:pt x="502" y="18443"/>
                    </a:lnTo>
                    <a:lnTo>
                      <a:pt x="1471" y="19107"/>
                    </a:lnTo>
                    <a:lnTo>
                      <a:pt x="5023" y="17955"/>
                    </a:lnTo>
                    <a:lnTo>
                      <a:pt x="7677" y="18968"/>
                    </a:lnTo>
                    <a:lnTo>
                      <a:pt x="9441" y="20675"/>
                    </a:lnTo>
                    <a:lnTo>
                      <a:pt x="10305" y="21600"/>
                    </a:lnTo>
                    <a:lnTo>
                      <a:pt x="12730" y="20923"/>
                    </a:lnTo>
                    <a:lnTo>
                      <a:pt x="15443" y="19157"/>
                    </a:lnTo>
                    <a:lnTo>
                      <a:pt x="18410" y="17472"/>
                    </a:lnTo>
                    <a:lnTo>
                      <a:pt x="21600" y="1703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64" name="object 32"/>
            <p:cNvSpPr/>
            <p:nvPr/>
          </p:nvSpPr>
          <p:spPr>
            <a:xfrm>
              <a:off x="838464" y="1514447"/>
              <a:ext cx="35851" cy="73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22" y="0"/>
                  </a:moveTo>
                  <a:lnTo>
                    <a:pt x="0" y="1480"/>
                  </a:lnTo>
                  <a:lnTo>
                    <a:pt x="983" y="9062"/>
                  </a:lnTo>
                  <a:lnTo>
                    <a:pt x="1515" y="11474"/>
                  </a:lnTo>
                  <a:lnTo>
                    <a:pt x="1836" y="12609"/>
                  </a:lnTo>
                  <a:lnTo>
                    <a:pt x="7545" y="14939"/>
                  </a:lnTo>
                  <a:lnTo>
                    <a:pt x="7560" y="15175"/>
                  </a:lnTo>
                  <a:lnTo>
                    <a:pt x="4204" y="17560"/>
                  </a:lnTo>
                  <a:lnTo>
                    <a:pt x="2501" y="19533"/>
                  </a:lnTo>
                  <a:lnTo>
                    <a:pt x="3022" y="21465"/>
                  </a:lnTo>
                  <a:lnTo>
                    <a:pt x="3175" y="21461"/>
                  </a:lnTo>
                  <a:lnTo>
                    <a:pt x="3244" y="21600"/>
                  </a:lnTo>
                  <a:lnTo>
                    <a:pt x="6045" y="21465"/>
                  </a:lnTo>
                  <a:lnTo>
                    <a:pt x="7552" y="19157"/>
                  </a:lnTo>
                  <a:lnTo>
                    <a:pt x="13008" y="18663"/>
                  </a:lnTo>
                  <a:lnTo>
                    <a:pt x="13605" y="21465"/>
                  </a:lnTo>
                  <a:lnTo>
                    <a:pt x="15587" y="21394"/>
                  </a:lnTo>
                  <a:lnTo>
                    <a:pt x="17707" y="21585"/>
                  </a:lnTo>
                  <a:lnTo>
                    <a:pt x="19659" y="21465"/>
                  </a:lnTo>
                  <a:lnTo>
                    <a:pt x="21600" y="18703"/>
                  </a:lnTo>
                  <a:lnTo>
                    <a:pt x="20182" y="15791"/>
                  </a:lnTo>
                  <a:lnTo>
                    <a:pt x="17368" y="12850"/>
                  </a:lnTo>
                  <a:lnTo>
                    <a:pt x="15121" y="9994"/>
                  </a:lnTo>
                  <a:lnTo>
                    <a:pt x="14401" y="8470"/>
                  </a:lnTo>
                  <a:lnTo>
                    <a:pt x="15197" y="5417"/>
                  </a:lnTo>
                  <a:lnTo>
                    <a:pt x="15121" y="5181"/>
                  </a:lnTo>
                  <a:lnTo>
                    <a:pt x="14493" y="3278"/>
                  </a:lnTo>
                  <a:lnTo>
                    <a:pt x="16054" y="1925"/>
                  </a:lnTo>
                  <a:lnTo>
                    <a:pt x="12855" y="738"/>
                  </a:lnTo>
                  <a:lnTo>
                    <a:pt x="10370" y="2372"/>
                  </a:lnTo>
                  <a:lnTo>
                    <a:pt x="8966" y="2152"/>
                  </a:lnTo>
                  <a:lnTo>
                    <a:pt x="7049" y="1040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A97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5" name="object 33"/>
            <p:cNvSpPr/>
            <p:nvPr/>
          </p:nvSpPr>
          <p:spPr>
            <a:xfrm>
              <a:off x="961402" y="1416568"/>
              <a:ext cx="45213" cy="53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07" y="0"/>
                  </a:moveTo>
                  <a:lnTo>
                    <a:pt x="8270" y="1559"/>
                  </a:lnTo>
                  <a:lnTo>
                    <a:pt x="7294" y="2723"/>
                  </a:lnTo>
                  <a:lnTo>
                    <a:pt x="7026" y="4049"/>
                  </a:lnTo>
                  <a:lnTo>
                    <a:pt x="5411" y="6094"/>
                  </a:lnTo>
                  <a:lnTo>
                    <a:pt x="3900" y="6128"/>
                  </a:lnTo>
                  <a:lnTo>
                    <a:pt x="1496" y="6119"/>
                  </a:lnTo>
                  <a:lnTo>
                    <a:pt x="0" y="7112"/>
                  </a:lnTo>
                  <a:lnTo>
                    <a:pt x="1213" y="10153"/>
                  </a:lnTo>
                  <a:lnTo>
                    <a:pt x="2409" y="10637"/>
                  </a:lnTo>
                  <a:lnTo>
                    <a:pt x="4332" y="11829"/>
                  </a:lnTo>
                  <a:lnTo>
                    <a:pt x="5295" y="14467"/>
                  </a:lnTo>
                  <a:lnTo>
                    <a:pt x="3615" y="19293"/>
                  </a:lnTo>
                  <a:lnTo>
                    <a:pt x="3979" y="19144"/>
                  </a:lnTo>
                  <a:lnTo>
                    <a:pt x="11005" y="17187"/>
                  </a:lnTo>
                  <a:lnTo>
                    <a:pt x="12146" y="17397"/>
                  </a:lnTo>
                  <a:lnTo>
                    <a:pt x="11782" y="21600"/>
                  </a:lnTo>
                  <a:lnTo>
                    <a:pt x="18001" y="20305"/>
                  </a:lnTo>
                  <a:lnTo>
                    <a:pt x="20398" y="17259"/>
                  </a:lnTo>
                  <a:lnTo>
                    <a:pt x="20744" y="16606"/>
                  </a:lnTo>
                  <a:lnTo>
                    <a:pt x="20902" y="15398"/>
                  </a:lnTo>
                  <a:lnTo>
                    <a:pt x="21600" y="14217"/>
                  </a:lnTo>
                  <a:lnTo>
                    <a:pt x="19603" y="12568"/>
                  </a:lnTo>
                  <a:lnTo>
                    <a:pt x="14507" y="9746"/>
                  </a:lnTo>
                  <a:lnTo>
                    <a:pt x="13208" y="8123"/>
                  </a:lnTo>
                  <a:lnTo>
                    <a:pt x="11769" y="6051"/>
                  </a:lnTo>
                  <a:lnTo>
                    <a:pt x="11495" y="4703"/>
                  </a:lnTo>
                  <a:lnTo>
                    <a:pt x="11777" y="3034"/>
                  </a:lnTo>
                  <a:lnTo>
                    <a:pt x="12007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567" name="object 34"/>
          <p:cNvSpPr/>
          <p:nvPr/>
        </p:nvSpPr>
        <p:spPr>
          <a:xfrm>
            <a:off x="6098120" y="2167202"/>
            <a:ext cx="47691" cy="42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57" y="0"/>
                </a:moveTo>
                <a:lnTo>
                  <a:pt x="0" y="10160"/>
                </a:lnTo>
                <a:lnTo>
                  <a:pt x="5446" y="10817"/>
                </a:lnTo>
                <a:lnTo>
                  <a:pt x="7192" y="12699"/>
                </a:lnTo>
                <a:lnTo>
                  <a:pt x="7333" y="15059"/>
                </a:lnTo>
                <a:lnTo>
                  <a:pt x="7961" y="17154"/>
                </a:lnTo>
                <a:lnTo>
                  <a:pt x="10078" y="19470"/>
                </a:lnTo>
                <a:lnTo>
                  <a:pt x="12684" y="19206"/>
                </a:lnTo>
                <a:lnTo>
                  <a:pt x="14778" y="21600"/>
                </a:lnTo>
                <a:lnTo>
                  <a:pt x="16124" y="20545"/>
                </a:lnTo>
                <a:lnTo>
                  <a:pt x="16894" y="16736"/>
                </a:lnTo>
                <a:lnTo>
                  <a:pt x="17056" y="16517"/>
                </a:lnTo>
                <a:lnTo>
                  <a:pt x="15727" y="14008"/>
                </a:lnTo>
                <a:lnTo>
                  <a:pt x="15077" y="12881"/>
                </a:lnTo>
                <a:lnTo>
                  <a:pt x="18183" y="8603"/>
                </a:lnTo>
                <a:lnTo>
                  <a:pt x="20266" y="10964"/>
                </a:lnTo>
                <a:lnTo>
                  <a:pt x="21600" y="8886"/>
                </a:lnTo>
                <a:lnTo>
                  <a:pt x="21117" y="7554"/>
                </a:lnTo>
                <a:lnTo>
                  <a:pt x="17280" y="4736"/>
                </a:lnTo>
                <a:lnTo>
                  <a:pt x="14605" y="2902"/>
                </a:lnTo>
                <a:lnTo>
                  <a:pt x="8157" y="0"/>
                </a:lnTo>
                <a:close/>
              </a:path>
            </a:pathLst>
          </a:custGeom>
          <a:solidFill>
            <a:srgbClr val="CE974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23" name="object 35"/>
          <p:cNvGrpSpPr/>
          <p:nvPr/>
        </p:nvGrpSpPr>
        <p:grpSpPr>
          <a:xfrm>
            <a:off x="5778203" y="1586200"/>
            <a:ext cx="540775" cy="900439"/>
            <a:chOff x="-2" y="-1"/>
            <a:chExt cx="540774" cy="900437"/>
          </a:xfrm>
        </p:grpSpPr>
        <p:sp>
          <p:nvSpPr>
            <p:cNvPr id="1568" name="object 36"/>
            <p:cNvSpPr/>
            <p:nvPr/>
          </p:nvSpPr>
          <p:spPr>
            <a:xfrm>
              <a:off x="502617" y="119203"/>
              <a:ext cx="33138" cy="4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2" y="0"/>
                  </a:moveTo>
                  <a:lnTo>
                    <a:pt x="5510" y="3082"/>
                  </a:lnTo>
                  <a:lnTo>
                    <a:pt x="3449" y="6343"/>
                  </a:lnTo>
                  <a:lnTo>
                    <a:pt x="1464" y="9627"/>
                  </a:lnTo>
                  <a:lnTo>
                    <a:pt x="331" y="12778"/>
                  </a:lnTo>
                  <a:lnTo>
                    <a:pt x="0" y="15011"/>
                  </a:lnTo>
                  <a:lnTo>
                    <a:pt x="3974" y="15392"/>
                  </a:lnTo>
                  <a:lnTo>
                    <a:pt x="3601" y="20178"/>
                  </a:lnTo>
                  <a:lnTo>
                    <a:pt x="7046" y="21599"/>
                  </a:lnTo>
                  <a:lnTo>
                    <a:pt x="10945" y="21600"/>
                  </a:lnTo>
                  <a:lnTo>
                    <a:pt x="15264" y="20889"/>
                  </a:lnTo>
                  <a:lnTo>
                    <a:pt x="19960" y="20178"/>
                  </a:lnTo>
                  <a:lnTo>
                    <a:pt x="19580" y="19177"/>
                  </a:lnTo>
                  <a:lnTo>
                    <a:pt x="19795" y="15699"/>
                  </a:lnTo>
                  <a:lnTo>
                    <a:pt x="20466" y="12084"/>
                  </a:lnTo>
                  <a:lnTo>
                    <a:pt x="21070" y="9490"/>
                  </a:lnTo>
                  <a:lnTo>
                    <a:pt x="21600" y="6726"/>
                  </a:lnTo>
                  <a:lnTo>
                    <a:pt x="19282" y="5500"/>
                  </a:lnTo>
                  <a:lnTo>
                    <a:pt x="19960" y="4125"/>
                  </a:lnTo>
                  <a:lnTo>
                    <a:pt x="16691" y="2689"/>
                  </a:lnTo>
                  <a:lnTo>
                    <a:pt x="15648" y="2233"/>
                  </a:lnTo>
                  <a:lnTo>
                    <a:pt x="8966" y="1157"/>
                  </a:lnTo>
                  <a:lnTo>
                    <a:pt x="6872" y="0"/>
                  </a:lnTo>
                  <a:close/>
                </a:path>
              </a:pathLst>
            </a:custGeom>
            <a:solidFill>
              <a:srgbClr val="A97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17" name="object 37"/>
            <p:cNvGrpSpPr/>
            <p:nvPr/>
          </p:nvGrpSpPr>
          <p:grpSpPr>
            <a:xfrm>
              <a:off x="-3" y="-2"/>
              <a:ext cx="540776" cy="900439"/>
              <a:chOff x="0" y="0"/>
              <a:chExt cx="540774" cy="900437"/>
            </a:xfrm>
          </p:grpSpPr>
          <p:sp>
            <p:nvSpPr>
              <p:cNvPr id="1569" name="Shape"/>
              <p:cNvSpPr/>
              <p:nvPr/>
            </p:nvSpPr>
            <p:spPr>
              <a:xfrm>
                <a:off x="-1" y="831854"/>
                <a:ext cx="322432" cy="68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0" y="0"/>
                    </a:moveTo>
                    <a:lnTo>
                      <a:pt x="1551" y="1200"/>
                    </a:lnTo>
                    <a:lnTo>
                      <a:pt x="612" y="2800"/>
                    </a:lnTo>
                    <a:lnTo>
                      <a:pt x="80" y="4000"/>
                    </a:lnTo>
                    <a:lnTo>
                      <a:pt x="88" y="4400"/>
                    </a:lnTo>
                    <a:lnTo>
                      <a:pt x="0" y="7600"/>
                    </a:lnTo>
                    <a:lnTo>
                      <a:pt x="80" y="9200"/>
                    </a:lnTo>
                    <a:lnTo>
                      <a:pt x="330" y="12400"/>
                    </a:lnTo>
                    <a:lnTo>
                      <a:pt x="643" y="15600"/>
                    </a:lnTo>
                    <a:lnTo>
                      <a:pt x="800" y="18800"/>
                    </a:lnTo>
                    <a:lnTo>
                      <a:pt x="584" y="21600"/>
                    </a:lnTo>
                    <a:lnTo>
                      <a:pt x="930" y="21600"/>
                    </a:lnTo>
                    <a:lnTo>
                      <a:pt x="1257" y="20800"/>
                    </a:lnTo>
                    <a:lnTo>
                      <a:pt x="1276" y="18800"/>
                    </a:lnTo>
                    <a:lnTo>
                      <a:pt x="1279" y="18400"/>
                    </a:lnTo>
                    <a:lnTo>
                      <a:pt x="1308" y="16400"/>
                    </a:lnTo>
                    <a:lnTo>
                      <a:pt x="1437" y="14800"/>
                    </a:lnTo>
                    <a:lnTo>
                      <a:pt x="1761" y="12800"/>
                    </a:lnTo>
                    <a:lnTo>
                      <a:pt x="2104" y="11200"/>
                    </a:lnTo>
                    <a:lnTo>
                      <a:pt x="2938" y="11200"/>
                    </a:lnTo>
                    <a:lnTo>
                      <a:pt x="3586" y="8400"/>
                    </a:lnTo>
                    <a:lnTo>
                      <a:pt x="4402" y="7200"/>
                    </a:lnTo>
                    <a:lnTo>
                      <a:pt x="6133" y="6400"/>
                    </a:lnTo>
                    <a:lnTo>
                      <a:pt x="6793" y="4800"/>
                    </a:lnTo>
                    <a:lnTo>
                      <a:pt x="7617" y="4400"/>
                    </a:lnTo>
                    <a:lnTo>
                      <a:pt x="12450" y="4400"/>
                    </a:lnTo>
                    <a:lnTo>
                      <a:pt x="15489" y="4000"/>
                    </a:lnTo>
                    <a:lnTo>
                      <a:pt x="21600" y="4000"/>
                    </a:lnTo>
                    <a:lnTo>
                      <a:pt x="21581" y="1600"/>
                    </a:lnTo>
                    <a:lnTo>
                      <a:pt x="2586" y="1600"/>
                    </a:lnTo>
                    <a:lnTo>
                      <a:pt x="2130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70" name="Shape"/>
              <p:cNvSpPr/>
              <p:nvPr/>
            </p:nvSpPr>
            <p:spPr>
              <a:xfrm>
                <a:off x="29718" y="784864"/>
                <a:ext cx="303242" cy="52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7" y="0"/>
                    </a:moveTo>
                    <a:lnTo>
                      <a:pt x="458" y="0"/>
                    </a:lnTo>
                    <a:lnTo>
                      <a:pt x="0" y="527"/>
                    </a:lnTo>
                    <a:lnTo>
                      <a:pt x="113" y="4741"/>
                    </a:lnTo>
                    <a:lnTo>
                      <a:pt x="306" y="7376"/>
                    </a:lnTo>
                    <a:lnTo>
                      <a:pt x="587" y="8429"/>
                    </a:lnTo>
                    <a:lnTo>
                      <a:pt x="809" y="10537"/>
                    </a:lnTo>
                    <a:lnTo>
                      <a:pt x="814" y="11590"/>
                    </a:lnTo>
                    <a:lnTo>
                      <a:pt x="829" y="14751"/>
                    </a:lnTo>
                    <a:lnTo>
                      <a:pt x="798" y="15805"/>
                    </a:lnTo>
                    <a:lnTo>
                      <a:pt x="888" y="18439"/>
                    </a:lnTo>
                    <a:lnTo>
                      <a:pt x="633" y="21600"/>
                    </a:lnTo>
                    <a:lnTo>
                      <a:pt x="20830" y="21600"/>
                    </a:lnTo>
                    <a:lnTo>
                      <a:pt x="20996" y="19493"/>
                    </a:lnTo>
                    <a:lnTo>
                      <a:pt x="21312" y="17912"/>
                    </a:lnTo>
                    <a:lnTo>
                      <a:pt x="21600" y="16859"/>
                    </a:lnTo>
                    <a:lnTo>
                      <a:pt x="2853" y="16859"/>
                    </a:lnTo>
                    <a:lnTo>
                      <a:pt x="2824" y="14751"/>
                    </a:lnTo>
                    <a:lnTo>
                      <a:pt x="2817" y="14224"/>
                    </a:lnTo>
                    <a:lnTo>
                      <a:pt x="2795" y="12644"/>
                    </a:lnTo>
                    <a:lnTo>
                      <a:pt x="2729" y="12644"/>
                    </a:lnTo>
                    <a:lnTo>
                      <a:pt x="2091" y="10010"/>
                    </a:lnTo>
                    <a:lnTo>
                      <a:pt x="1589" y="10010"/>
                    </a:lnTo>
                    <a:lnTo>
                      <a:pt x="1403" y="8956"/>
                    </a:lnTo>
                    <a:lnTo>
                      <a:pt x="1186" y="5268"/>
                    </a:lnTo>
                    <a:lnTo>
                      <a:pt x="1127" y="3688"/>
                    </a:lnTo>
                    <a:lnTo>
                      <a:pt x="1034" y="1580"/>
                    </a:lnTo>
                    <a:lnTo>
                      <a:pt x="1007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71" name="Shape"/>
              <p:cNvSpPr/>
              <p:nvPr/>
            </p:nvSpPr>
            <p:spPr>
              <a:xfrm>
                <a:off x="72204" y="805184"/>
                <a:ext cx="262775" cy="20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0" y="0"/>
                    </a:moveTo>
                    <a:lnTo>
                      <a:pt x="841" y="2700"/>
                    </a:lnTo>
                    <a:lnTo>
                      <a:pt x="686" y="5400"/>
                    </a:lnTo>
                    <a:lnTo>
                      <a:pt x="558" y="8100"/>
                    </a:lnTo>
                    <a:lnTo>
                      <a:pt x="273" y="14850"/>
                    </a:lnTo>
                    <a:lnTo>
                      <a:pt x="0" y="21600"/>
                    </a:lnTo>
                    <a:lnTo>
                      <a:pt x="21434" y="21600"/>
                    </a:lnTo>
                    <a:lnTo>
                      <a:pt x="21600" y="20250"/>
                    </a:lnTo>
                    <a:lnTo>
                      <a:pt x="21215" y="16200"/>
                    </a:lnTo>
                    <a:lnTo>
                      <a:pt x="20492" y="13500"/>
                    </a:lnTo>
                    <a:lnTo>
                      <a:pt x="19807" y="12150"/>
                    </a:lnTo>
                    <a:lnTo>
                      <a:pt x="19537" y="9450"/>
                    </a:lnTo>
                    <a:lnTo>
                      <a:pt x="19562" y="6750"/>
                    </a:lnTo>
                    <a:lnTo>
                      <a:pt x="20079" y="4050"/>
                    </a:lnTo>
                    <a:lnTo>
                      <a:pt x="1823" y="4050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72" name="Shape"/>
              <p:cNvSpPr/>
              <p:nvPr/>
            </p:nvSpPr>
            <p:spPr>
              <a:xfrm>
                <a:off x="94385" y="796294"/>
                <a:ext cx="24027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0" y="0"/>
                    </a:lnTo>
                    <a:lnTo>
                      <a:pt x="331" y="10800"/>
                    </a:lnTo>
                    <a:lnTo>
                      <a:pt x="0" y="21600"/>
                    </a:lnTo>
                    <a:lnTo>
                      <a:pt x="19965" y="21600"/>
                    </a:lnTo>
                    <a:lnTo>
                      <a:pt x="20813" y="15120"/>
                    </a:lnTo>
                    <a:lnTo>
                      <a:pt x="20952" y="15120"/>
                    </a:lnTo>
                    <a:lnTo>
                      <a:pt x="21212" y="21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73" name="Shape"/>
              <p:cNvSpPr/>
              <p:nvPr/>
            </p:nvSpPr>
            <p:spPr>
              <a:xfrm>
                <a:off x="334652" y="795659"/>
                <a:ext cx="1839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522" y="7200"/>
                    </a:lnTo>
                    <a:lnTo>
                      <a:pt x="6270" y="21600"/>
                    </a:lnTo>
                    <a:lnTo>
                      <a:pt x="16665" y="14400"/>
                    </a:lnTo>
                    <a:lnTo>
                      <a:pt x="13488" y="12000"/>
                    </a:lnTo>
                    <a:lnTo>
                      <a:pt x="21005" y="24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74" name="Shape"/>
              <p:cNvSpPr/>
              <p:nvPr/>
            </p:nvSpPr>
            <p:spPr>
              <a:xfrm>
                <a:off x="84009" y="786769"/>
                <a:ext cx="26954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7" y="0"/>
                    </a:moveTo>
                    <a:lnTo>
                      <a:pt x="0" y="21600"/>
                    </a:lnTo>
                    <a:lnTo>
                      <a:pt x="858" y="18514"/>
                    </a:lnTo>
                    <a:lnTo>
                      <a:pt x="21559" y="18514"/>
                    </a:lnTo>
                    <a:lnTo>
                      <a:pt x="21600" y="15429"/>
                    </a:lnTo>
                    <a:lnTo>
                      <a:pt x="10357" y="15429"/>
                    </a:lnTo>
                    <a:lnTo>
                      <a:pt x="9916" y="9257"/>
                    </a:lnTo>
                    <a:lnTo>
                      <a:pt x="665" y="9257"/>
                    </a:lnTo>
                    <a:lnTo>
                      <a:pt x="457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75" name="Shape"/>
              <p:cNvSpPr/>
              <p:nvPr/>
            </p:nvSpPr>
            <p:spPr>
              <a:xfrm>
                <a:off x="213259" y="767084"/>
                <a:ext cx="179443" cy="27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4" y="0"/>
                    </a:moveTo>
                    <a:lnTo>
                      <a:pt x="632" y="4909"/>
                    </a:lnTo>
                    <a:lnTo>
                      <a:pt x="269" y="11782"/>
                    </a:lnTo>
                    <a:lnTo>
                      <a:pt x="274" y="12764"/>
                    </a:lnTo>
                    <a:lnTo>
                      <a:pt x="288" y="15709"/>
                    </a:lnTo>
                    <a:lnTo>
                      <a:pt x="301" y="18655"/>
                    </a:lnTo>
                    <a:lnTo>
                      <a:pt x="0" y="21600"/>
                    </a:lnTo>
                    <a:lnTo>
                      <a:pt x="16888" y="21600"/>
                    </a:lnTo>
                    <a:lnTo>
                      <a:pt x="16949" y="20618"/>
                    </a:lnTo>
                    <a:lnTo>
                      <a:pt x="17310" y="16691"/>
                    </a:lnTo>
                    <a:lnTo>
                      <a:pt x="17851" y="15709"/>
                    </a:lnTo>
                    <a:lnTo>
                      <a:pt x="20125" y="15709"/>
                    </a:lnTo>
                    <a:lnTo>
                      <a:pt x="20443" y="6873"/>
                    </a:lnTo>
                    <a:lnTo>
                      <a:pt x="21600" y="6873"/>
                    </a:lnTo>
                    <a:lnTo>
                      <a:pt x="21091" y="2945"/>
                    </a:lnTo>
                    <a:lnTo>
                      <a:pt x="3555" y="2945"/>
                    </a:lnTo>
                    <a:lnTo>
                      <a:pt x="2114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76" name="Shape"/>
              <p:cNvSpPr/>
              <p:nvPr/>
            </p:nvSpPr>
            <p:spPr>
              <a:xfrm>
                <a:off x="92302" y="772164"/>
                <a:ext cx="84519" cy="20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18" y="0"/>
                    </a:moveTo>
                    <a:lnTo>
                      <a:pt x="7608" y="0"/>
                    </a:lnTo>
                    <a:lnTo>
                      <a:pt x="3849" y="5400"/>
                    </a:lnTo>
                    <a:lnTo>
                      <a:pt x="3655" y="5400"/>
                    </a:lnTo>
                    <a:lnTo>
                      <a:pt x="1610" y="10800"/>
                    </a:lnTo>
                    <a:lnTo>
                      <a:pt x="1088" y="13500"/>
                    </a:lnTo>
                    <a:lnTo>
                      <a:pt x="1208" y="16200"/>
                    </a:lnTo>
                    <a:lnTo>
                      <a:pt x="1087" y="1755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296" y="20250"/>
                    </a:lnTo>
                    <a:lnTo>
                      <a:pt x="21471" y="14850"/>
                    </a:lnTo>
                    <a:lnTo>
                      <a:pt x="11954" y="14850"/>
                    </a:lnTo>
                    <a:lnTo>
                      <a:pt x="11739" y="12150"/>
                    </a:lnTo>
                    <a:lnTo>
                      <a:pt x="8024" y="12150"/>
                    </a:lnTo>
                    <a:lnTo>
                      <a:pt x="8132" y="5400"/>
                    </a:lnTo>
                    <a:lnTo>
                      <a:pt x="8154" y="4050"/>
                    </a:lnTo>
                    <a:lnTo>
                      <a:pt x="8175" y="2700"/>
                    </a:lnTo>
                    <a:lnTo>
                      <a:pt x="8218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77" name="Shape"/>
              <p:cNvSpPr/>
              <p:nvPr/>
            </p:nvSpPr>
            <p:spPr>
              <a:xfrm>
                <a:off x="139076" y="756924"/>
                <a:ext cx="40593" cy="29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82" y="0"/>
                    </a:moveTo>
                    <a:lnTo>
                      <a:pt x="3960" y="939"/>
                    </a:lnTo>
                    <a:lnTo>
                      <a:pt x="3413" y="3757"/>
                    </a:lnTo>
                    <a:lnTo>
                      <a:pt x="1974" y="8452"/>
                    </a:lnTo>
                    <a:lnTo>
                      <a:pt x="1798" y="10330"/>
                    </a:lnTo>
                    <a:lnTo>
                      <a:pt x="960" y="13148"/>
                    </a:lnTo>
                    <a:lnTo>
                      <a:pt x="1886" y="16904"/>
                    </a:lnTo>
                    <a:lnTo>
                      <a:pt x="0" y="21600"/>
                    </a:lnTo>
                    <a:lnTo>
                      <a:pt x="19816" y="21600"/>
                    </a:lnTo>
                    <a:lnTo>
                      <a:pt x="20113" y="18783"/>
                    </a:lnTo>
                    <a:lnTo>
                      <a:pt x="19845" y="15026"/>
                    </a:lnTo>
                    <a:lnTo>
                      <a:pt x="19779" y="14087"/>
                    </a:lnTo>
                    <a:lnTo>
                      <a:pt x="19578" y="11270"/>
                    </a:lnTo>
                    <a:lnTo>
                      <a:pt x="19444" y="9391"/>
                    </a:lnTo>
                    <a:lnTo>
                      <a:pt x="21600" y="9391"/>
                    </a:lnTo>
                    <a:lnTo>
                      <a:pt x="20357" y="4696"/>
                    </a:lnTo>
                    <a:lnTo>
                      <a:pt x="17957" y="3757"/>
                    </a:lnTo>
                    <a:lnTo>
                      <a:pt x="6955" y="3757"/>
                    </a:lnTo>
                    <a:lnTo>
                      <a:pt x="4082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78" name="Shape"/>
              <p:cNvSpPr/>
              <p:nvPr/>
            </p:nvSpPr>
            <p:spPr>
              <a:xfrm>
                <a:off x="231444" y="745494"/>
                <a:ext cx="157032" cy="254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4" y="0"/>
                    </a:moveTo>
                    <a:lnTo>
                      <a:pt x="87" y="2160"/>
                    </a:lnTo>
                    <a:lnTo>
                      <a:pt x="0" y="7560"/>
                    </a:lnTo>
                    <a:lnTo>
                      <a:pt x="851" y="9720"/>
                    </a:lnTo>
                    <a:lnTo>
                      <a:pt x="1924" y="10800"/>
                    </a:lnTo>
                    <a:lnTo>
                      <a:pt x="2504" y="12960"/>
                    </a:lnTo>
                    <a:lnTo>
                      <a:pt x="2392" y="20520"/>
                    </a:lnTo>
                    <a:lnTo>
                      <a:pt x="1561" y="21600"/>
                    </a:lnTo>
                    <a:lnTo>
                      <a:pt x="21600" y="21600"/>
                    </a:lnTo>
                    <a:lnTo>
                      <a:pt x="21455" y="20520"/>
                    </a:lnTo>
                    <a:lnTo>
                      <a:pt x="21170" y="15120"/>
                    </a:lnTo>
                    <a:lnTo>
                      <a:pt x="21046" y="8640"/>
                    </a:lnTo>
                    <a:lnTo>
                      <a:pt x="20883" y="4320"/>
                    </a:lnTo>
                    <a:lnTo>
                      <a:pt x="2229" y="432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79" name="Shape"/>
              <p:cNvSpPr/>
              <p:nvPr/>
            </p:nvSpPr>
            <p:spPr>
              <a:xfrm>
                <a:off x="247651" y="722634"/>
                <a:ext cx="138340" cy="27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46" y="0"/>
                    </a:moveTo>
                    <a:lnTo>
                      <a:pt x="1268" y="0"/>
                    </a:lnTo>
                    <a:lnTo>
                      <a:pt x="2270" y="982"/>
                    </a:lnTo>
                    <a:lnTo>
                      <a:pt x="1220" y="4909"/>
                    </a:lnTo>
                    <a:lnTo>
                      <a:pt x="698" y="10800"/>
                    </a:lnTo>
                    <a:lnTo>
                      <a:pt x="424" y="17673"/>
                    </a:lnTo>
                    <a:lnTo>
                      <a:pt x="117" y="20618"/>
                    </a:lnTo>
                    <a:lnTo>
                      <a:pt x="0" y="21600"/>
                    </a:lnTo>
                    <a:lnTo>
                      <a:pt x="21174" y="21600"/>
                    </a:lnTo>
                    <a:lnTo>
                      <a:pt x="21081" y="19636"/>
                    </a:lnTo>
                    <a:lnTo>
                      <a:pt x="20606" y="18655"/>
                    </a:lnTo>
                    <a:lnTo>
                      <a:pt x="19973" y="18655"/>
                    </a:lnTo>
                    <a:lnTo>
                      <a:pt x="19748" y="15709"/>
                    </a:lnTo>
                    <a:lnTo>
                      <a:pt x="20492" y="7855"/>
                    </a:lnTo>
                    <a:lnTo>
                      <a:pt x="20691" y="5891"/>
                    </a:lnTo>
                    <a:lnTo>
                      <a:pt x="21527" y="5891"/>
                    </a:lnTo>
                    <a:lnTo>
                      <a:pt x="21600" y="1964"/>
                    </a:lnTo>
                    <a:lnTo>
                      <a:pt x="21546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0" name="Shape"/>
              <p:cNvSpPr/>
              <p:nvPr/>
            </p:nvSpPr>
            <p:spPr>
              <a:xfrm>
                <a:off x="218669" y="692154"/>
                <a:ext cx="166978" cy="43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85" y="0"/>
                    </a:moveTo>
                    <a:lnTo>
                      <a:pt x="4819" y="0"/>
                    </a:lnTo>
                    <a:lnTo>
                      <a:pt x="3722" y="1906"/>
                    </a:lnTo>
                    <a:lnTo>
                      <a:pt x="2695" y="5082"/>
                    </a:lnTo>
                    <a:lnTo>
                      <a:pt x="1716" y="8894"/>
                    </a:lnTo>
                    <a:lnTo>
                      <a:pt x="761" y="12706"/>
                    </a:lnTo>
                    <a:lnTo>
                      <a:pt x="672" y="12706"/>
                    </a:lnTo>
                    <a:lnTo>
                      <a:pt x="215" y="15247"/>
                    </a:lnTo>
                    <a:lnTo>
                      <a:pt x="112" y="16518"/>
                    </a:lnTo>
                    <a:lnTo>
                      <a:pt x="222" y="17153"/>
                    </a:lnTo>
                    <a:lnTo>
                      <a:pt x="0" y="20329"/>
                    </a:lnTo>
                    <a:lnTo>
                      <a:pt x="112" y="20965"/>
                    </a:lnTo>
                    <a:lnTo>
                      <a:pt x="1585" y="21600"/>
                    </a:lnTo>
                    <a:lnTo>
                      <a:pt x="3299" y="18424"/>
                    </a:lnTo>
                    <a:lnTo>
                      <a:pt x="4800" y="15247"/>
                    </a:lnTo>
                    <a:lnTo>
                      <a:pt x="21600" y="15247"/>
                    </a:lnTo>
                    <a:lnTo>
                      <a:pt x="21466" y="11435"/>
                    </a:lnTo>
                    <a:lnTo>
                      <a:pt x="21244" y="6988"/>
                    </a:lnTo>
                    <a:lnTo>
                      <a:pt x="21229" y="5082"/>
                    </a:lnTo>
                    <a:lnTo>
                      <a:pt x="21215" y="3176"/>
                    </a:lnTo>
                    <a:lnTo>
                      <a:pt x="21334" y="2541"/>
                    </a:lnTo>
                    <a:lnTo>
                      <a:pt x="5630" y="2541"/>
                    </a:lnTo>
                    <a:lnTo>
                      <a:pt x="5057" y="1906"/>
                    </a:lnTo>
                    <a:lnTo>
                      <a:pt x="4985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1" name="Shape"/>
              <p:cNvSpPr/>
              <p:nvPr/>
            </p:nvSpPr>
            <p:spPr>
              <a:xfrm>
                <a:off x="267221" y="629924"/>
                <a:ext cx="138029" cy="67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12" y="0"/>
                    </a:moveTo>
                    <a:lnTo>
                      <a:pt x="4553" y="1223"/>
                    </a:lnTo>
                    <a:lnTo>
                      <a:pt x="3939" y="1223"/>
                    </a:lnTo>
                    <a:lnTo>
                      <a:pt x="3706" y="4483"/>
                    </a:lnTo>
                    <a:lnTo>
                      <a:pt x="3628" y="8151"/>
                    </a:lnTo>
                    <a:lnTo>
                      <a:pt x="3602" y="11004"/>
                    </a:lnTo>
                    <a:lnTo>
                      <a:pt x="3534" y="12226"/>
                    </a:lnTo>
                    <a:lnTo>
                      <a:pt x="2946" y="12634"/>
                    </a:lnTo>
                    <a:lnTo>
                      <a:pt x="2100" y="13042"/>
                    </a:lnTo>
                    <a:lnTo>
                      <a:pt x="1087" y="14264"/>
                    </a:lnTo>
                    <a:lnTo>
                      <a:pt x="0" y="19155"/>
                    </a:lnTo>
                    <a:lnTo>
                      <a:pt x="142" y="19970"/>
                    </a:lnTo>
                    <a:lnTo>
                      <a:pt x="382" y="20785"/>
                    </a:lnTo>
                    <a:lnTo>
                      <a:pt x="235" y="21600"/>
                    </a:lnTo>
                    <a:lnTo>
                      <a:pt x="18210" y="21600"/>
                    </a:lnTo>
                    <a:lnTo>
                      <a:pt x="18642" y="20377"/>
                    </a:lnTo>
                    <a:lnTo>
                      <a:pt x="19852" y="17932"/>
                    </a:lnTo>
                    <a:lnTo>
                      <a:pt x="21053" y="15079"/>
                    </a:lnTo>
                    <a:lnTo>
                      <a:pt x="21600" y="13042"/>
                    </a:lnTo>
                    <a:lnTo>
                      <a:pt x="21305" y="11819"/>
                    </a:lnTo>
                    <a:lnTo>
                      <a:pt x="20679" y="9781"/>
                    </a:lnTo>
                    <a:lnTo>
                      <a:pt x="20121" y="6928"/>
                    </a:lnTo>
                    <a:lnTo>
                      <a:pt x="11194" y="6928"/>
                    </a:lnTo>
                    <a:lnTo>
                      <a:pt x="11165" y="6521"/>
                    </a:lnTo>
                    <a:lnTo>
                      <a:pt x="9423" y="6521"/>
                    </a:lnTo>
                    <a:lnTo>
                      <a:pt x="8739" y="6113"/>
                    </a:lnTo>
                    <a:lnTo>
                      <a:pt x="8005" y="4483"/>
                    </a:lnTo>
                    <a:lnTo>
                      <a:pt x="7552" y="2445"/>
                    </a:lnTo>
                    <a:lnTo>
                      <a:pt x="6986" y="2445"/>
                    </a:lnTo>
                    <a:lnTo>
                      <a:pt x="4619" y="2038"/>
                    </a:lnTo>
                    <a:lnTo>
                      <a:pt x="4694" y="408"/>
                    </a:lnTo>
                    <a:lnTo>
                      <a:pt x="4712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2" name="Shape"/>
              <p:cNvSpPr/>
              <p:nvPr/>
            </p:nvSpPr>
            <p:spPr>
              <a:xfrm>
                <a:off x="361602" y="627384"/>
                <a:ext cx="53694" cy="16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89" y="0"/>
                    </a:lnTo>
                    <a:lnTo>
                      <a:pt x="1403" y="8308"/>
                    </a:lnTo>
                    <a:lnTo>
                      <a:pt x="1239" y="18277"/>
                    </a:lnTo>
                    <a:lnTo>
                      <a:pt x="0" y="21600"/>
                    </a:lnTo>
                    <a:lnTo>
                      <a:pt x="13556" y="21600"/>
                    </a:lnTo>
                    <a:lnTo>
                      <a:pt x="13522" y="19938"/>
                    </a:lnTo>
                    <a:lnTo>
                      <a:pt x="14682" y="14954"/>
                    </a:lnTo>
                    <a:lnTo>
                      <a:pt x="16942" y="9969"/>
                    </a:lnTo>
                    <a:lnTo>
                      <a:pt x="19512" y="49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3" name="Shape"/>
              <p:cNvSpPr/>
              <p:nvPr/>
            </p:nvSpPr>
            <p:spPr>
              <a:xfrm>
                <a:off x="351092" y="623615"/>
                <a:ext cx="6167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27" y="0"/>
                    </a:lnTo>
                    <a:lnTo>
                      <a:pt x="0" y="7989"/>
                    </a:lnTo>
                    <a:lnTo>
                      <a:pt x="1939" y="21600"/>
                    </a:lnTo>
                    <a:lnTo>
                      <a:pt x="4542" y="5267"/>
                    </a:lnTo>
                    <a:lnTo>
                      <a:pt x="21467" y="526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4" name="Shape"/>
              <p:cNvSpPr/>
              <p:nvPr/>
            </p:nvSpPr>
            <p:spPr>
              <a:xfrm>
                <a:off x="301092" y="553722"/>
                <a:ext cx="134282" cy="71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31" y="0"/>
                    </a:moveTo>
                    <a:lnTo>
                      <a:pt x="0" y="0"/>
                    </a:lnTo>
                    <a:lnTo>
                      <a:pt x="756" y="2312"/>
                    </a:lnTo>
                    <a:lnTo>
                      <a:pt x="6057" y="2312"/>
                    </a:lnTo>
                    <a:lnTo>
                      <a:pt x="8680" y="10787"/>
                    </a:lnTo>
                    <a:lnTo>
                      <a:pt x="9165" y="11173"/>
                    </a:lnTo>
                    <a:lnTo>
                      <a:pt x="10527" y="13099"/>
                    </a:lnTo>
                    <a:lnTo>
                      <a:pt x="11044" y="15411"/>
                    </a:lnTo>
                    <a:lnTo>
                      <a:pt x="10319" y="15796"/>
                    </a:lnTo>
                    <a:lnTo>
                      <a:pt x="9788" y="18493"/>
                    </a:lnTo>
                    <a:lnTo>
                      <a:pt x="9028" y="18493"/>
                    </a:lnTo>
                    <a:lnTo>
                      <a:pt x="8754" y="20804"/>
                    </a:lnTo>
                    <a:lnTo>
                      <a:pt x="8260" y="21600"/>
                    </a:lnTo>
                    <a:lnTo>
                      <a:pt x="17989" y="21600"/>
                    </a:lnTo>
                    <a:lnTo>
                      <a:pt x="16885" y="20419"/>
                    </a:lnTo>
                    <a:lnTo>
                      <a:pt x="17385" y="20034"/>
                    </a:lnTo>
                    <a:lnTo>
                      <a:pt x="17676" y="18493"/>
                    </a:lnTo>
                    <a:lnTo>
                      <a:pt x="9788" y="18493"/>
                    </a:lnTo>
                    <a:lnTo>
                      <a:pt x="9138" y="18107"/>
                    </a:lnTo>
                    <a:lnTo>
                      <a:pt x="17748" y="18107"/>
                    </a:lnTo>
                    <a:lnTo>
                      <a:pt x="17966" y="16952"/>
                    </a:lnTo>
                    <a:lnTo>
                      <a:pt x="16577" y="16952"/>
                    </a:lnTo>
                    <a:lnTo>
                      <a:pt x="16363" y="15025"/>
                    </a:lnTo>
                    <a:lnTo>
                      <a:pt x="16748" y="11943"/>
                    </a:lnTo>
                    <a:lnTo>
                      <a:pt x="17159" y="9632"/>
                    </a:lnTo>
                    <a:lnTo>
                      <a:pt x="21528" y="9632"/>
                    </a:lnTo>
                    <a:lnTo>
                      <a:pt x="21600" y="9246"/>
                    </a:lnTo>
                    <a:lnTo>
                      <a:pt x="21196" y="6164"/>
                    </a:lnTo>
                    <a:lnTo>
                      <a:pt x="19835" y="6164"/>
                    </a:lnTo>
                    <a:lnTo>
                      <a:pt x="19573" y="5779"/>
                    </a:lnTo>
                    <a:lnTo>
                      <a:pt x="17984" y="771"/>
                    </a:lnTo>
                    <a:lnTo>
                      <a:pt x="17966" y="385"/>
                    </a:lnTo>
                    <a:lnTo>
                      <a:pt x="17931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5" name="Shape"/>
              <p:cNvSpPr/>
              <p:nvPr/>
            </p:nvSpPr>
            <p:spPr>
              <a:xfrm>
                <a:off x="297333" y="561342"/>
                <a:ext cx="41418" cy="444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6" y="0"/>
                    </a:lnTo>
                    <a:lnTo>
                      <a:pt x="7856" y="617"/>
                    </a:lnTo>
                    <a:lnTo>
                      <a:pt x="8631" y="3086"/>
                    </a:lnTo>
                    <a:lnTo>
                      <a:pt x="4021" y="4320"/>
                    </a:lnTo>
                    <a:lnTo>
                      <a:pt x="2616" y="4937"/>
                    </a:lnTo>
                    <a:lnTo>
                      <a:pt x="3689" y="8023"/>
                    </a:lnTo>
                    <a:lnTo>
                      <a:pt x="1312" y="8640"/>
                    </a:lnTo>
                    <a:lnTo>
                      <a:pt x="2248" y="12343"/>
                    </a:lnTo>
                    <a:lnTo>
                      <a:pt x="3691" y="14194"/>
                    </a:lnTo>
                    <a:lnTo>
                      <a:pt x="3661" y="15429"/>
                    </a:lnTo>
                    <a:lnTo>
                      <a:pt x="3616" y="17280"/>
                    </a:lnTo>
                    <a:lnTo>
                      <a:pt x="0" y="21600"/>
                    </a:lnTo>
                    <a:lnTo>
                      <a:pt x="3987" y="20366"/>
                    </a:lnTo>
                    <a:lnTo>
                      <a:pt x="11780" y="20366"/>
                    </a:lnTo>
                    <a:lnTo>
                      <a:pt x="11645" y="19749"/>
                    </a:lnTo>
                    <a:lnTo>
                      <a:pt x="11777" y="19749"/>
                    </a:lnTo>
                    <a:lnTo>
                      <a:pt x="12635" y="16046"/>
                    </a:lnTo>
                    <a:lnTo>
                      <a:pt x="13546" y="12960"/>
                    </a:lnTo>
                    <a:lnTo>
                      <a:pt x="15537" y="10491"/>
                    </a:lnTo>
                    <a:lnTo>
                      <a:pt x="19633" y="9874"/>
                    </a:lnTo>
                    <a:lnTo>
                      <a:pt x="18513" y="6789"/>
                    </a:lnTo>
                    <a:lnTo>
                      <a:pt x="18018" y="3703"/>
                    </a:lnTo>
                    <a:lnTo>
                      <a:pt x="18822" y="6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6" name="Shape"/>
              <p:cNvSpPr/>
              <p:nvPr/>
            </p:nvSpPr>
            <p:spPr>
              <a:xfrm>
                <a:off x="289407" y="525782"/>
                <a:ext cx="161017" cy="34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51" y="0"/>
                    </a:lnTo>
                    <a:lnTo>
                      <a:pt x="726" y="6400"/>
                    </a:lnTo>
                    <a:lnTo>
                      <a:pt x="354" y="12000"/>
                    </a:lnTo>
                    <a:lnTo>
                      <a:pt x="0" y="18400"/>
                    </a:lnTo>
                    <a:lnTo>
                      <a:pt x="219" y="21600"/>
                    </a:lnTo>
                    <a:lnTo>
                      <a:pt x="1568" y="17600"/>
                    </a:lnTo>
                    <a:lnTo>
                      <a:pt x="16521" y="17600"/>
                    </a:lnTo>
                    <a:lnTo>
                      <a:pt x="17716" y="12800"/>
                    </a:lnTo>
                    <a:lnTo>
                      <a:pt x="18186" y="11200"/>
                    </a:lnTo>
                    <a:lnTo>
                      <a:pt x="19408" y="11200"/>
                    </a:lnTo>
                    <a:lnTo>
                      <a:pt x="20198" y="72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7" name="Shape"/>
              <p:cNvSpPr/>
              <p:nvPr/>
            </p:nvSpPr>
            <p:spPr>
              <a:xfrm>
                <a:off x="277809" y="525147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633" y="21600"/>
                    </a:lnTo>
                    <a:lnTo>
                      <a:pt x="21600" y="7200"/>
                    </a:lnTo>
                    <a:lnTo>
                      <a:pt x="9939" y="7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8" name="Shape"/>
              <p:cNvSpPr/>
              <p:nvPr/>
            </p:nvSpPr>
            <p:spPr>
              <a:xfrm>
                <a:off x="279286" y="510542"/>
                <a:ext cx="174696" cy="20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83" y="0"/>
                    </a:lnTo>
                    <a:lnTo>
                      <a:pt x="0" y="9450"/>
                    </a:lnTo>
                    <a:lnTo>
                      <a:pt x="60" y="16200"/>
                    </a:lnTo>
                    <a:lnTo>
                      <a:pt x="569" y="21600"/>
                    </a:lnTo>
                    <a:lnTo>
                      <a:pt x="1029" y="21600"/>
                    </a:lnTo>
                    <a:lnTo>
                      <a:pt x="1106" y="16200"/>
                    </a:lnTo>
                    <a:lnTo>
                      <a:pt x="21160" y="16200"/>
                    </a:lnTo>
                    <a:lnTo>
                      <a:pt x="21537" y="135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9" name="Shape"/>
              <p:cNvSpPr/>
              <p:nvPr/>
            </p:nvSpPr>
            <p:spPr>
              <a:xfrm>
                <a:off x="272238" y="455932"/>
                <a:ext cx="192790" cy="60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72" y="0"/>
                    </a:moveTo>
                    <a:lnTo>
                      <a:pt x="3093" y="0"/>
                    </a:lnTo>
                    <a:lnTo>
                      <a:pt x="2290" y="1350"/>
                    </a:lnTo>
                    <a:lnTo>
                      <a:pt x="1557" y="2250"/>
                    </a:lnTo>
                    <a:lnTo>
                      <a:pt x="818" y="3600"/>
                    </a:lnTo>
                    <a:lnTo>
                      <a:pt x="0" y="4500"/>
                    </a:lnTo>
                    <a:lnTo>
                      <a:pt x="737" y="5400"/>
                    </a:lnTo>
                    <a:lnTo>
                      <a:pt x="860" y="7200"/>
                    </a:lnTo>
                    <a:lnTo>
                      <a:pt x="562" y="10800"/>
                    </a:lnTo>
                    <a:lnTo>
                      <a:pt x="512" y="13500"/>
                    </a:lnTo>
                    <a:lnTo>
                      <a:pt x="329" y="18900"/>
                    </a:lnTo>
                    <a:lnTo>
                      <a:pt x="282" y="21600"/>
                    </a:lnTo>
                    <a:lnTo>
                      <a:pt x="1137" y="19350"/>
                    </a:lnTo>
                    <a:lnTo>
                      <a:pt x="20362" y="19350"/>
                    </a:lnTo>
                    <a:lnTo>
                      <a:pt x="20705" y="16650"/>
                    </a:lnTo>
                    <a:lnTo>
                      <a:pt x="21370" y="15750"/>
                    </a:lnTo>
                    <a:lnTo>
                      <a:pt x="20526" y="13950"/>
                    </a:lnTo>
                    <a:lnTo>
                      <a:pt x="21338" y="12150"/>
                    </a:lnTo>
                    <a:lnTo>
                      <a:pt x="21598" y="9000"/>
                    </a:lnTo>
                    <a:lnTo>
                      <a:pt x="21600" y="7200"/>
                    </a:lnTo>
                    <a:lnTo>
                      <a:pt x="18980" y="7200"/>
                    </a:lnTo>
                    <a:lnTo>
                      <a:pt x="18496" y="4950"/>
                    </a:lnTo>
                    <a:lnTo>
                      <a:pt x="18592" y="3600"/>
                    </a:lnTo>
                    <a:lnTo>
                      <a:pt x="9700" y="3600"/>
                    </a:lnTo>
                    <a:lnTo>
                      <a:pt x="9199" y="1800"/>
                    </a:lnTo>
                    <a:lnTo>
                      <a:pt x="4444" y="1800"/>
                    </a:lnTo>
                    <a:lnTo>
                      <a:pt x="3172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0" name="Shape"/>
              <p:cNvSpPr/>
              <p:nvPr/>
            </p:nvSpPr>
            <p:spPr>
              <a:xfrm>
                <a:off x="441645" y="461012"/>
                <a:ext cx="23841" cy="15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230" y="0"/>
                    </a:lnTo>
                    <a:lnTo>
                      <a:pt x="0" y="21600"/>
                    </a:lnTo>
                    <a:lnTo>
                      <a:pt x="21185" y="21600"/>
                    </a:lnTo>
                    <a:lnTo>
                      <a:pt x="21253" y="12600"/>
                    </a:lnTo>
                    <a:lnTo>
                      <a:pt x="21303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1" name="Shape"/>
              <p:cNvSpPr/>
              <p:nvPr/>
            </p:nvSpPr>
            <p:spPr>
              <a:xfrm>
                <a:off x="358815" y="424182"/>
                <a:ext cx="109363" cy="41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20" y="0"/>
                    </a:moveTo>
                    <a:lnTo>
                      <a:pt x="5205" y="0"/>
                    </a:lnTo>
                    <a:lnTo>
                      <a:pt x="5200" y="3273"/>
                    </a:lnTo>
                    <a:lnTo>
                      <a:pt x="4817" y="7200"/>
                    </a:lnTo>
                    <a:lnTo>
                      <a:pt x="4792" y="8509"/>
                    </a:lnTo>
                    <a:lnTo>
                      <a:pt x="4778" y="9164"/>
                    </a:lnTo>
                    <a:lnTo>
                      <a:pt x="4753" y="10473"/>
                    </a:lnTo>
                    <a:lnTo>
                      <a:pt x="5702" y="14400"/>
                    </a:lnTo>
                    <a:lnTo>
                      <a:pt x="4091" y="15055"/>
                    </a:lnTo>
                    <a:lnTo>
                      <a:pt x="2592" y="17673"/>
                    </a:lnTo>
                    <a:lnTo>
                      <a:pt x="1223" y="20291"/>
                    </a:lnTo>
                    <a:lnTo>
                      <a:pt x="0" y="21600"/>
                    </a:lnTo>
                    <a:lnTo>
                      <a:pt x="15675" y="21600"/>
                    </a:lnTo>
                    <a:lnTo>
                      <a:pt x="16372" y="19636"/>
                    </a:lnTo>
                    <a:lnTo>
                      <a:pt x="17102" y="17673"/>
                    </a:lnTo>
                    <a:lnTo>
                      <a:pt x="18603" y="14400"/>
                    </a:lnTo>
                    <a:lnTo>
                      <a:pt x="20001" y="13091"/>
                    </a:lnTo>
                    <a:lnTo>
                      <a:pt x="21066" y="12436"/>
                    </a:lnTo>
                    <a:lnTo>
                      <a:pt x="21600" y="11782"/>
                    </a:lnTo>
                    <a:lnTo>
                      <a:pt x="20692" y="9164"/>
                    </a:lnTo>
                    <a:lnTo>
                      <a:pt x="20572" y="7200"/>
                    </a:lnTo>
                    <a:lnTo>
                      <a:pt x="20158" y="7200"/>
                    </a:lnTo>
                    <a:lnTo>
                      <a:pt x="20057" y="6545"/>
                    </a:lnTo>
                    <a:lnTo>
                      <a:pt x="19581" y="5891"/>
                    </a:lnTo>
                    <a:lnTo>
                      <a:pt x="18763" y="3927"/>
                    </a:lnTo>
                    <a:lnTo>
                      <a:pt x="20020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2" name="Shape"/>
              <p:cNvSpPr/>
              <p:nvPr/>
            </p:nvSpPr>
            <p:spPr>
              <a:xfrm>
                <a:off x="307366" y="429262"/>
                <a:ext cx="46980" cy="31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76" y="0"/>
                    </a:moveTo>
                    <a:lnTo>
                      <a:pt x="5197" y="864"/>
                    </a:lnTo>
                    <a:lnTo>
                      <a:pt x="4730" y="7776"/>
                    </a:lnTo>
                    <a:lnTo>
                      <a:pt x="3521" y="9504"/>
                    </a:lnTo>
                    <a:lnTo>
                      <a:pt x="0" y="12960"/>
                    </a:lnTo>
                    <a:lnTo>
                      <a:pt x="2085" y="21600"/>
                    </a:lnTo>
                    <a:lnTo>
                      <a:pt x="21600" y="21600"/>
                    </a:lnTo>
                    <a:lnTo>
                      <a:pt x="20565" y="19872"/>
                    </a:lnTo>
                    <a:lnTo>
                      <a:pt x="13273" y="19872"/>
                    </a:lnTo>
                    <a:lnTo>
                      <a:pt x="12135" y="19008"/>
                    </a:lnTo>
                    <a:lnTo>
                      <a:pt x="13325" y="13824"/>
                    </a:lnTo>
                    <a:lnTo>
                      <a:pt x="10797" y="7776"/>
                    </a:lnTo>
                    <a:lnTo>
                      <a:pt x="6476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3" name="Shape"/>
              <p:cNvSpPr/>
              <p:nvPr/>
            </p:nvSpPr>
            <p:spPr>
              <a:xfrm>
                <a:off x="374805" y="407672"/>
                <a:ext cx="91253" cy="19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08" y="0"/>
                    </a:moveTo>
                    <a:lnTo>
                      <a:pt x="78" y="0"/>
                    </a:lnTo>
                    <a:lnTo>
                      <a:pt x="941" y="2880"/>
                    </a:lnTo>
                    <a:lnTo>
                      <a:pt x="0" y="12960"/>
                    </a:lnTo>
                    <a:lnTo>
                      <a:pt x="1073" y="21600"/>
                    </a:lnTo>
                    <a:lnTo>
                      <a:pt x="2402" y="18720"/>
                    </a:lnTo>
                    <a:lnTo>
                      <a:pt x="20208" y="18720"/>
                    </a:lnTo>
                    <a:lnTo>
                      <a:pt x="21600" y="8640"/>
                    </a:lnTo>
                    <a:lnTo>
                      <a:pt x="20608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4" name="Shape"/>
              <p:cNvSpPr/>
              <p:nvPr/>
            </p:nvSpPr>
            <p:spPr>
              <a:xfrm>
                <a:off x="344056" y="384812"/>
                <a:ext cx="141186" cy="24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12" y="1137"/>
                    </a:lnTo>
                    <a:lnTo>
                      <a:pt x="148" y="14779"/>
                    </a:lnTo>
                    <a:lnTo>
                      <a:pt x="1587" y="20463"/>
                    </a:lnTo>
                    <a:lnTo>
                      <a:pt x="3041" y="21600"/>
                    </a:lnTo>
                    <a:lnTo>
                      <a:pt x="4755" y="20463"/>
                    </a:lnTo>
                    <a:lnTo>
                      <a:pt x="18024" y="20463"/>
                    </a:lnTo>
                    <a:lnTo>
                      <a:pt x="17810" y="18189"/>
                    </a:lnTo>
                    <a:lnTo>
                      <a:pt x="20466" y="18189"/>
                    </a:lnTo>
                    <a:lnTo>
                      <a:pt x="20860" y="1705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5" name="Shape"/>
              <p:cNvSpPr/>
              <p:nvPr/>
            </p:nvSpPr>
            <p:spPr>
              <a:xfrm>
                <a:off x="304647" y="313692"/>
                <a:ext cx="218941" cy="87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45" y="0"/>
                    </a:moveTo>
                    <a:lnTo>
                      <a:pt x="2669" y="1565"/>
                    </a:lnTo>
                    <a:lnTo>
                      <a:pt x="3011" y="4383"/>
                    </a:lnTo>
                    <a:lnTo>
                      <a:pt x="2965" y="4696"/>
                    </a:lnTo>
                    <a:lnTo>
                      <a:pt x="2075" y="7826"/>
                    </a:lnTo>
                    <a:lnTo>
                      <a:pt x="1754" y="9704"/>
                    </a:lnTo>
                    <a:lnTo>
                      <a:pt x="2277" y="11270"/>
                    </a:lnTo>
                    <a:lnTo>
                      <a:pt x="2567" y="12522"/>
                    </a:lnTo>
                    <a:lnTo>
                      <a:pt x="1506" y="12835"/>
                    </a:lnTo>
                    <a:lnTo>
                      <a:pt x="1054" y="17217"/>
                    </a:lnTo>
                    <a:lnTo>
                      <a:pt x="386" y="17843"/>
                    </a:lnTo>
                    <a:lnTo>
                      <a:pt x="0" y="18470"/>
                    </a:lnTo>
                    <a:lnTo>
                      <a:pt x="392" y="21600"/>
                    </a:lnTo>
                    <a:lnTo>
                      <a:pt x="791" y="21600"/>
                    </a:lnTo>
                    <a:lnTo>
                      <a:pt x="674" y="20348"/>
                    </a:lnTo>
                    <a:lnTo>
                      <a:pt x="1413" y="18783"/>
                    </a:lnTo>
                    <a:lnTo>
                      <a:pt x="1540" y="18157"/>
                    </a:lnTo>
                    <a:lnTo>
                      <a:pt x="1754" y="17843"/>
                    </a:lnTo>
                    <a:lnTo>
                      <a:pt x="2297" y="16591"/>
                    </a:lnTo>
                    <a:lnTo>
                      <a:pt x="3036" y="15339"/>
                    </a:lnTo>
                    <a:lnTo>
                      <a:pt x="3691" y="15026"/>
                    </a:lnTo>
                    <a:lnTo>
                      <a:pt x="17353" y="15026"/>
                    </a:lnTo>
                    <a:lnTo>
                      <a:pt x="17497" y="13774"/>
                    </a:lnTo>
                    <a:lnTo>
                      <a:pt x="19261" y="13774"/>
                    </a:lnTo>
                    <a:lnTo>
                      <a:pt x="19460" y="13148"/>
                    </a:lnTo>
                    <a:lnTo>
                      <a:pt x="19257" y="12209"/>
                    </a:lnTo>
                    <a:lnTo>
                      <a:pt x="19768" y="10643"/>
                    </a:lnTo>
                    <a:lnTo>
                      <a:pt x="21465" y="10330"/>
                    </a:lnTo>
                    <a:lnTo>
                      <a:pt x="21600" y="9078"/>
                    </a:lnTo>
                    <a:lnTo>
                      <a:pt x="17909" y="9078"/>
                    </a:lnTo>
                    <a:lnTo>
                      <a:pt x="17506" y="8765"/>
                    </a:lnTo>
                    <a:lnTo>
                      <a:pt x="17399" y="7513"/>
                    </a:lnTo>
                    <a:lnTo>
                      <a:pt x="17849" y="5948"/>
                    </a:lnTo>
                    <a:lnTo>
                      <a:pt x="17119" y="3130"/>
                    </a:lnTo>
                    <a:lnTo>
                      <a:pt x="17565" y="1565"/>
                    </a:lnTo>
                    <a:lnTo>
                      <a:pt x="18191" y="626"/>
                    </a:lnTo>
                    <a:lnTo>
                      <a:pt x="3427" y="626"/>
                    </a:lnTo>
                    <a:lnTo>
                      <a:pt x="2745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6" name="Shape"/>
              <p:cNvSpPr/>
              <p:nvPr/>
            </p:nvSpPr>
            <p:spPr>
              <a:xfrm>
                <a:off x="486171" y="321312"/>
                <a:ext cx="38446" cy="29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458" y="0"/>
                    </a:moveTo>
                    <a:lnTo>
                      <a:pt x="3182" y="939"/>
                    </a:lnTo>
                    <a:lnTo>
                      <a:pt x="2676" y="1878"/>
                    </a:lnTo>
                    <a:lnTo>
                      <a:pt x="3761" y="10330"/>
                    </a:lnTo>
                    <a:lnTo>
                      <a:pt x="2476" y="15965"/>
                    </a:lnTo>
                    <a:lnTo>
                      <a:pt x="0" y="21600"/>
                    </a:lnTo>
                    <a:lnTo>
                      <a:pt x="21022" y="21600"/>
                    </a:lnTo>
                    <a:lnTo>
                      <a:pt x="21600" y="18783"/>
                    </a:lnTo>
                    <a:lnTo>
                      <a:pt x="18624" y="16904"/>
                    </a:lnTo>
                    <a:lnTo>
                      <a:pt x="19138" y="15026"/>
                    </a:lnTo>
                    <a:lnTo>
                      <a:pt x="13537" y="15026"/>
                    </a:lnTo>
                    <a:lnTo>
                      <a:pt x="13744" y="14833"/>
                    </a:lnTo>
                    <a:lnTo>
                      <a:pt x="10939" y="12209"/>
                    </a:lnTo>
                    <a:lnTo>
                      <a:pt x="9220" y="8452"/>
                    </a:lnTo>
                    <a:lnTo>
                      <a:pt x="8766" y="3757"/>
                    </a:lnTo>
                    <a:lnTo>
                      <a:pt x="7458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7" name="Shape"/>
              <p:cNvSpPr/>
              <p:nvPr/>
            </p:nvSpPr>
            <p:spPr>
              <a:xfrm>
                <a:off x="339381" y="295910"/>
                <a:ext cx="156217" cy="20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5" y="0"/>
                    </a:moveTo>
                    <a:lnTo>
                      <a:pt x="84" y="5400"/>
                    </a:lnTo>
                    <a:lnTo>
                      <a:pt x="447" y="12150"/>
                    </a:lnTo>
                    <a:lnTo>
                      <a:pt x="443" y="18900"/>
                    </a:lnTo>
                    <a:lnTo>
                      <a:pt x="0" y="21600"/>
                    </a:lnTo>
                    <a:lnTo>
                      <a:pt x="20693" y="21600"/>
                    </a:lnTo>
                    <a:lnTo>
                      <a:pt x="20985" y="20250"/>
                    </a:lnTo>
                    <a:lnTo>
                      <a:pt x="21600" y="10800"/>
                    </a:lnTo>
                    <a:lnTo>
                      <a:pt x="2861" y="10800"/>
                    </a:lnTo>
                    <a:lnTo>
                      <a:pt x="2127" y="8100"/>
                    </a:lnTo>
                    <a:lnTo>
                      <a:pt x="1830" y="2700"/>
                    </a:lnTo>
                    <a:lnTo>
                      <a:pt x="1355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8" name="Shape"/>
              <p:cNvSpPr/>
              <p:nvPr/>
            </p:nvSpPr>
            <p:spPr>
              <a:xfrm>
                <a:off x="356836" y="284480"/>
                <a:ext cx="132140" cy="21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03" y="0"/>
                    </a:moveTo>
                    <a:lnTo>
                      <a:pt x="0" y="0"/>
                    </a:lnTo>
                    <a:lnTo>
                      <a:pt x="1187" y="5082"/>
                    </a:lnTo>
                    <a:lnTo>
                      <a:pt x="2045" y="11435"/>
                    </a:lnTo>
                    <a:lnTo>
                      <a:pt x="2171" y="17788"/>
                    </a:lnTo>
                    <a:lnTo>
                      <a:pt x="1669" y="21600"/>
                    </a:lnTo>
                    <a:lnTo>
                      <a:pt x="21600" y="21600"/>
                    </a:lnTo>
                    <a:lnTo>
                      <a:pt x="20778" y="17788"/>
                    </a:lnTo>
                    <a:lnTo>
                      <a:pt x="20601" y="13976"/>
                    </a:lnTo>
                    <a:lnTo>
                      <a:pt x="21451" y="11435"/>
                    </a:lnTo>
                    <a:lnTo>
                      <a:pt x="20803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9" name="Shape"/>
              <p:cNvSpPr/>
              <p:nvPr/>
            </p:nvSpPr>
            <p:spPr>
              <a:xfrm>
                <a:off x="340259" y="267970"/>
                <a:ext cx="143841" cy="17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1" y="0"/>
                    </a:moveTo>
                    <a:lnTo>
                      <a:pt x="742" y="0"/>
                    </a:lnTo>
                    <a:lnTo>
                      <a:pt x="0" y="10800"/>
                    </a:lnTo>
                    <a:lnTo>
                      <a:pt x="624" y="21600"/>
                    </a:lnTo>
                    <a:lnTo>
                      <a:pt x="1440" y="20057"/>
                    </a:lnTo>
                    <a:lnTo>
                      <a:pt x="21600" y="20057"/>
                    </a:lnTo>
                    <a:lnTo>
                      <a:pt x="21137" y="9257"/>
                    </a:lnTo>
                    <a:lnTo>
                      <a:pt x="21329" y="4629"/>
                    </a:lnTo>
                    <a:lnTo>
                      <a:pt x="2414" y="4629"/>
                    </a:lnTo>
                    <a:lnTo>
                      <a:pt x="1091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0" name="Shape"/>
              <p:cNvSpPr/>
              <p:nvPr/>
            </p:nvSpPr>
            <p:spPr>
              <a:xfrm>
                <a:off x="349111" y="245110"/>
                <a:ext cx="143985" cy="26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92" y="0"/>
                    </a:moveTo>
                    <a:lnTo>
                      <a:pt x="111" y="5143"/>
                    </a:lnTo>
                    <a:lnTo>
                      <a:pt x="0" y="8229"/>
                    </a:lnTo>
                    <a:lnTo>
                      <a:pt x="241" y="11314"/>
                    </a:lnTo>
                    <a:lnTo>
                      <a:pt x="514" y="14400"/>
                    </a:lnTo>
                    <a:lnTo>
                      <a:pt x="813" y="16457"/>
                    </a:lnTo>
                    <a:lnTo>
                      <a:pt x="1218" y="20571"/>
                    </a:lnTo>
                    <a:lnTo>
                      <a:pt x="1084" y="21600"/>
                    </a:lnTo>
                    <a:lnTo>
                      <a:pt x="19980" y="21600"/>
                    </a:lnTo>
                    <a:lnTo>
                      <a:pt x="20172" y="18514"/>
                    </a:lnTo>
                    <a:lnTo>
                      <a:pt x="21082" y="17486"/>
                    </a:lnTo>
                    <a:lnTo>
                      <a:pt x="21600" y="15429"/>
                    </a:lnTo>
                    <a:lnTo>
                      <a:pt x="20494" y="7200"/>
                    </a:lnTo>
                    <a:lnTo>
                      <a:pt x="20409" y="6171"/>
                    </a:lnTo>
                    <a:lnTo>
                      <a:pt x="4614" y="6171"/>
                    </a:lnTo>
                    <a:lnTo>
                      <a:pt x="2793" y="5143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1" name="Shape"/>
              <p:cNvSpPr/>
              <p:nvPr/>
            </p:nvSpPr>
            <p:spPr>
              <a:xfrm>
                <a:off x="362588" y="182880"/>
                <a:ext cx="141011" cy="69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47" y="4320"/>
                    </a:lnTo>
                    <a:lnTo>
                      <a:pt x="1634" y="9033"/>
                    </a:lnTo>
                    <a:lnTo>
                      <a:pt x="1992" y="13745"/>
                    </a:lnTo>
                    <a:lnTo>
                      <a:pt x="1154" y="17280"/>
                    </a:lnTo>
                    <a:lnTo>
                      <a:pt x="3183" y="20422"/>
                    </a:lnTo>
                    <a:lnTo>
                      <a:pt x="2647" y="21600"/>
                    </a:lnTo>
                    <a:lnTo>
                      <a:pt x="18775" y="21600"/>
                    </a:lnTo>
                    <a:lnTo>
                      <a:pt x="18336" y="19636"/>
                    </a:lnTo>
                    <a:lnTo>
                      <a:pt x="18590" y="17280"/>
                    </a:lnTo>
                    <a:lnTo>
                      <a:pt x="19798" y="14531"/>
                    </a:lnTo>
                    <a:lnTo>
                      <a:pt x="20607" y="14531"/>
                    </a:lnTo>
                    <a:lnTo>
                      <a:pt x="21143" y="12960"/>
                    </a:lnTo>
                    <a:lnTo>
                      <a:pt x="21600" y="11782"/>
                    </a:lnTo>
                    <a:lnTo>
                      <a:pt x="21493" y="11389"/>
                    </a:lnTo>
                    <a:lnTo>
                      <a:pt x="19674" y="11389"/>
                    </a:lnTo>
                    <a:lnTo>
                      <a:pt x="18429" y="7855"/>
                    </a:lnTo>
                    <a:lnTo>
                      <a:pt x="18067" y="7069"/>
                    </a:lnTo>
                    <a:lnTo>
                      <a:pt x="16602" y="6676"/>
                    </a:lnTo>
                    <a:lnTo>
                      <a:pt x="15967" y="4320"/>
                    </a:lnTo>
                    <a:lnTo>
                      <a:pt x="16190" y="1964"/>
                    </a:lnTo>
                    <a:lnTo>
                      <a:pt x="17446" y="1964"/>
                    </a:lnTo>
                    <a:lnTo>
                      <a:pt x="17545" y="1178"/>
                    </a:lnTo>
                    <a:lnTo>
                      <a:pt x="18867" y="1178"/>
                    </a:lnTo>
                    <a:lnTo>
                      <a:pt x="18877" y="785"/>
                    </a:lnTo>
                    <a:lnTo>
                      <a:pt x="18887" y="393"/>
                    </a:lnTo>
                    <a:lnTo>
                      <a:pt x="1537" y="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2" name="Shape"/>
              <p:cNvSpPr/>
              <p:nvPr/>
            </p:nvSpPr>
            <p:spPr>
              <a:xfrm>
                <a:off x="493571" y="213360"/>
                <a:ext cx="1457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26" y="0"/>
                    </a:moveTo>
                    <a:lnTo>
                      <a:pt x="5313" y="0"/>
                    </a:lnTo>
                    <a:lnTo>
                      <a:pt x="0" y="10800"/>
                    </a:lnTo>
                    <a:lnTo>
                      <a:pt x="13825" y="10800"/>
                    </a:lnTo>
                    <a:lnTo>
                      <a:pt x="21600" y="21600"/>
                    </a:lnTo>
                    <a:lnTo>
                      <a:pt x="12726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3" name="Shape"/>
              <p:cNvSpPr/>
              <p:nvPr/>
            </p:nvSpPr>
            <p:spPr>
              <a:xfrm>
                <a:off x="486209" y="175260"/>
                <a:ext cx="1953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551" y="21600"/>
                    </a:lnTo>
                    <a:lnTo>
                      <a:pt x="12993" y="18000"/>
                    </a:lnTo>
                    <a:lnTo>
                      <a:pt x="17561" y="18000"/>
                    </a:lnTo>
                    <a:lnTo>
                      <a:pt x="12964" y="3600"/>
                    </a:lnTo>
                    <a:lnTo>
                      <a:pt x="20943" y="3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4" name="Shape"/>
              <p:cNvSpPr/>
              <p:nvPr/>
            </p:nvSpPr>
            <p:spPr>
              <a:xfrm>
                <a:off x="366163" y="173543"/>
                <a:ext cx="14017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222" y="15155"/>
                    </a:lnTo>
                    <a:lnTo>
                      <a:pt x="995" y="21600"/>
                    </a:lnTo>
                    <a:lnTo>
                      <a:pt x="18449" y="21600"/>
                    </a:lnTo>
                    <a:lnTo>
                      <a:pt x="18489" y="8711"/>
                    </a:lnTo>
                    <a:lnTo>
                      <a:pt x="18499" y="5488"/>
                    </a:lnTo>
                    <a:lnTo>
                      <a:pt x="21508" y="5488"/>
                    </a:lnTo>
                    <a:lnTo>
                      <a:pt x="21600" y="2266"/>
                    </a:lnTo>
                    <a:lnTo>
                      <a:pt x="390" y="2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5" name="Shape"/>
              <p:cNvSpPr/>
              <p:nvPr/>
            </p:nvSpPr>
            <p:spPr>
              <a:xfrm>
                <a:off x="368696" y="154940"/>
                <a:ext cx="139422" cy="21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07" y="0"/>
                    </a:moveTo>
                    <a:lnTo>
                      <a:pt x="1385" y="0"/>
                    </a:lnTo>
                    <a:lnTo>
                      <a:pt x="663" y="5082"/>
                    </a:lnTo>
                    <a:lnTo>
                      <a:pt x="1157" y="10165"/>
                    </a:lnTo>
                    <a:lnTo>
                      <a:pt x="352" y="17788"/>
                    </a:lnTo>
                    <a:lnTo>
                      <a:pt x="0" y="21600"/>
                    </a:lnTo>
                    <a:lnTo>
                      <a:pt x="21324" y="21600"/>
                    </a:lnTo>
                    <a:lnTo>
                      <a:pt x="21600" y="17788"/>
                    </a:lnTo>
                    <a:lnTo>
                      <a:pt x="5468" y="17788"/>
                    </a:lnTo>
                    <a:lnTo>
                      <a:pt x="5080" y="16518"/>
                    </a:lnTo>
                    <a:lnTo>
                      <a:pt x="5377" y="10165"/>
                    </a:lnTo>
                    <a:lnTo>
                      <a:pt x="5275" y="10165"/>
                    </a:lnTo>
                    <a:lnTo>
                      <a:pt x="4370" y="5082"/>
                    </a:lnTo>
                    <a:lnTo>
                      <a:pt x="2307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6" name="Triangle"/>
              <p:cNvSpPr/>
              <p:nvPr/>
            </p:nvSpPr>
            <p:spPr>
              <a:xfrm>
                <a:off x="359275" y="169098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04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1504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7" name="Shape"/>
              <p:cNvSpPr/>
              <p:nvPr/>
            </p:nvSpPr>
            <p:spPr>
              <a:xfrm>
                <a:off x="404510" y="162560"/>
                <a:ext cx="10479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92" y="0"/>
                    </a:moveTo>
                    <a:lnTo>
                      <a:pt x="605" y="0"/>
                    </a:lnTo>
                    <a:lnTo>
                      <a:pt x="0" y="21600"/>
                    </a:lnTo>
                    <a:lnTo>
                      <a:pt x="21355" y="21600"/>
                    </a:lnTo>
                    <a:lnTo>
                      <a:pt x="21600" y="14400"/>
                    </a:lnTo>
                    <a:lnTo>
                      <a:pt x="6570" y="14400"/>
                    </a:lnTo>
                    <a:lnTo>
                      <a:pt x="5846" y="3600"/>
                    </a:lnTo>
                    <a:lnTo>
                      <a:pt x="3212" y="3600"/>
                    </a:lnTo>
                    <a:lnTo>
                      <a:pt x="2592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8" name="Shape"/>
              <p:cNvSpPr/>
              <p:nvPr/>
            </p:nvSpPr>
            <p:spPr>
              <a:xfrm>
                <a:off x="433657" y="115570"/>
                <a:ext cx="76838" cy="54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68" y="0"/>
                    </a:moveTo>
                    <a:lnTo>
                      <a:pt x="2596" y="1005"/>
                    </a:lnTo>
                    <a:lnTo>
                      <a:pt x="0" y="6028"/>
                    </a:lnTo>
                    <a:lnTo>
                      <a:pt x="687" y="9544"/>
                    </a:lnTo>
                    <a:lnTo>
                      <a:pt x="2152" y="13563"/>
                    </a:lnTo>
                    <a:lnTo>
                      <a:pt x="1892" y="17581"/>
                    </a:lnTo>
                    <a:lnTo>
                      <a:pt x="1653" y="18084"/>
                    </a:lnTo>
                    <a:lnTo>
                      <a:pt x="2281" y="19591"/>
                    </a:lnTo>
                    <a:lnTo>
                      <a:pt x="767" y="21600"/>
                    </a:lnTo>
                    <a:lnTo>
                      <a:pt x="21266" y="21600"/>
                    </a:lnTo>
                    <a:lnTo>
                      <a:pt x="21600" y="20595"/>
                    </a:lnTo>
                    <a:lnTo>
                      <a:pt x="20790" y="20093"/>
                    </a:lnTo>
                    <a:lnTo>
                      <a:pt x="21078" y="13563"/>
                    </a:lnTo>
                    <a:lnTo>
                      <a:pt x="21100" y="13060"/>
                    </a:lnTo>
                    <a:lnTo>
                      <a:pt x="19386" y="12558"/>
                    </a:lnTo>
                    <a:lnTo>
                      <a:pt x="19529" y="11051"/>
                    </a:lnTo>
                    <a:lnTo>
                      <a:pt x="20018" y="9042"/>
                    </a:lnTo>
                    <a:lnTo>
                      <a:pt x="20531" y="7535"/>
                    </a:lnTo>
                    <a:lnTo>
                      <a:pt x="4428" y="7535"/>
                    </a:lnTo>
                    <a:lnTo>
                      <a:pt x="3017" y="6028"/>
                    </a:lnTo>
                    <a:lnTo>
                      <a:pt x="2807" y="3516"/>
                    </a:lnTo>
                    <a:lnTo>
                      <a:pt x="4359" y="502"/>
                    </a:lnTo>
                    <a:lnTo>
                      <a:pt x="5428" y="502"/>
                    </a:lnTo>
                    <a:lnTo>
                      <a:pt x="5168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9" name="Shape"/>
              <p:cNvSpPr/>
              <p:nvPr/>
            </p:nvSpPr>
            <p:spPr>
              <a:xfrm>
                <a:off x="456695" y="121920"/>
                <a:ext cx="5479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60" y="0"/>
                    </a:moveTo>
                    <a:lnTo>
                      <a:pt x="2603" y="4320"/>
                    </a:lnTo>
                    <a:lnTo>
                      <a:pt x="1617" y="19440"/>
                    </a:lnTo>
                    <a:lnTo>
                      <a:pt x="0" y="21600"/>
                    </a:lnTo>
                    <a:lnTo>
                      <a:pt x="19709" y="21600"/>
                    </a:lnTo>
                    <a:lnTo>
                      <a:pt x="20189" y="17280"/>
                    </a:lnTo>
                    <a:lnTo>
                      <a:pt x="21435" y="6480"/>
                    </a:lnTo>
                    <a:lnTo>
                      <a:pt x="21600" y="4320"/>
                    </a:lnTo>
                    <a:lnTo>
                      <a:pt x="7791" y="4320"/>
                    </a:lnTo>
                    <a:lnTo>
                      <a:pt x="5811" y="2160"/>
                    </a:lnTo>
                    <a:lnTo>
                      <a:pt x="3960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0" name="Shape"/>
              <p:cNvSpPr/>
              <p:nvPr/>
            </p:nvSpPr>
            <p:spPr>
              <a:xfrm>
                <a:off x="476460" y="82550"/>
                <a:ext cx="59295" cy="41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858" y="0"/>
                    </a:lnTo>
                    <a:lnTo>
                      <a:pt x="3537" y="1964"/>
                    </a:lnTo>
                    <a:lnTo>
                      <a:pt x="3670" y="7200"/>
                    </a:lnTo>
                    <a:lnTo>
                      <a:pt x="3650" y="7855"/>
                    </a:lnTo>
                    <a:lnTo>
                      <a:pt x="3570" y="10473"/>
                    </a:lnTo>
                    <a:lnTo>
                      <a:pt x="3550" y="11127"/>
                    </a:lnTo>
                    <a:lnTo>
                      <a:pt x="3511" y="12436"/>
                    </a:lnTo>
                    <a:lnTo>
                      <a:pt x="3316" y="15055"/>
                    </a:lnTo>
                    <a:lnTo>
                      <a:pt x="1774" y="20945"/>
                    </a:lnTo>
                    <a:lnTo>
                      <a:pt x="0" y="21600"/>
                    </a:lnTo>
                    <a:lnTo>
                      <a:pt x="12761" y="21600"/>
                    </a:lnTo>
                    <a:lnTo>
                      <a:pt x="13369" y="18982"/>
                    </a:lnTo>
                    <a:lnTo>
                      <a:pt x="13823" y="16364"/>
                    </a:lnTo>
                    <a:lnTo>
                      <a:pt x="13591" y="13091"/>
                    </a:lnTo>
                    <a:lnTo>
                      <a:pt x="14285" y="9164"/>
                    </a:lnTo>
                    <a:lnTo>
                      <a:pt x="14138" y="7200"/>
                    </a:lnTo>
                    <a:lnTo>
                      <a:pt x="14079" y="4582"/>
                    </a:lnTo>
                    <a:lnTo>
                      <a:pt x="15038" y="2618"/>
                    </a:lnTo>
                    <a:lnTo>
                      <a:pt x="18930" y="2618"/>
                    </a:lnTo>
                    <a:lnTo>
                      <a:pt x="20573" y="1309"/>
                    </a:lnTo>
                    <a:lnTo>
                      <a:pt x="20684" y="130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1" name="Shape"/>
              <p:cNvSpPr/>
              <p:nvPr/>
            </p:nvSpPr>
            <p:spPr>
              <a:xfrm>
                <a:off x="463257" y="9525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85" y="0"/>
                    </a:moveTo>
                    <a:lnTo>
                      <a:pt x="0" y="0"/>
                    </a:lnTo>
                    <a:lnTo>
                      <a:pt x="2914" y="21600"/>
                    </a:lnTo>
                    <a:lnTo>
                      <a:pt x="7310" y="21600"/>
                    </a:lnTo>
                    <a:lnTo>
                      <a:pt x="13284" y="13500"/>
                    </a:lnTo>
                    <a:lnTo>
                      <a:pt x="21600" y="13500"/>
                    </a:lnTo>
                    <a:lnTo>
                      <a:pt x="19609" y="2700"/>
                    </a:lnTo>
                    <a:lnTo>
                      <a:pt x="20185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2" name="Triangle"/>
              <p:cNvSpPr/>
              <p:nvPr/>
            </p:nvSpPr>
            <p:spPr>
              <a:xfrm>
                <a:off x="466861" y="9715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77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0377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3" name="Shape"/>
              <p:cNvSpPr/>
              <p:nvPr/>
            </p:nvSpPr>
            <p:spPr>
              <a:xfrm>
                <a:off x="448903" y="86995"/>
                <a:ext cx="2862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146" y="21600"/>
                    </a:lnTo>
                    <a:lnTo>
                      <a:pt x="9878" y="18514"/>
                    </a:lnTo>
                    <a:lnTo>
                      <a:pt x="19332" y="18514"/>
                    </a:lnTo>
                    <a:lnTo>
                      <a:pt x="20241" y="617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4" name="Shape"/>
              <p:cNvSpPr/>
              <p:nvPr/>
            </p:nvSpPr>
            <p:spPr>
              <a:xfrm>
                <a:off x="442890" y="59690"/>
                <a:ext cx="95432" cy="30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792" y="0"/>
                    </a:moveTo>
                    <a:lnTo>
                      <a:pt x="3629" y="2700"/>
                    </a:lnTo>
                    <a:lnTo>
                      <a:pt x="1549" y="7200"/>
                    </a:lnTo>
                    <a:lnTo>
                      <a:pt x="114" y="12600"/>
                    </a:lnTo>
                    <a:lnTo>
                      <a:pt x="89" y="14400"/>
                    </a:lnTo>
                    <a:lnTo>
                      <a:pt x="25" y="18900"/>
                    </a:lnTo>
                    <a:lnTo>
                      <a:pt x="0" y="20700"/>
                    </a:lnTo>
                    <a:lnTo>
                      <a:pt x="377" y="21600"/>
                    </a:lnTo>
                    <a:lnTo>
                      <a:pt x="875" y="20700"/>
                    </a:lnTo>
                    <a:lnTo>
                      <a:pt x="7839" y="20700"/>
                    </a:lnTo>
                    <a:lnTo>
                      <a:pt x="8246" y="18900"/>
                    </a:lnTo>
                    <a:lnTo>
                      <a:pt x="9374" y="16200"/>
                    </a:lnTo>
                    <a:lnTo>
                      <a:pt x="21019" y="16200"/>
                    </a:lnTo>
                    <a:lnTo>
                      <a:pt x="21589" y="14400"/>
                    </a:lnTo>
                    <a:lnTo>
                      <a:pt x="21600" y="12600"/>
                    </a:lnTo>
                    <a:lnTo>
                      <a:pt x="21088" y="5400"/>
                    </a:lnTo>
                    <a:lnTo>
                      <a:pt x="21054" y="3600"/>
                    </a:lnTo>
                    <a:lnTo>
                      <a:pt x="6959" y="3600"/>
                    </a:lnTo>
                    <a:lnTo>
                      <a:pt x="5792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5" name="Shape"/>
              <p:cNvSpPr/>
              <p:nvPr/>
            </p:nvSpPr>
            <p:spPr>
              <a:xfrm>
                <a:off x="473636" y="48260"/>
                <a:ext cx="62271" cy="16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9" y="0"/>
                    </a:moveTo>
                    <a:lnTo>
                      <a:pt x="626" y="4985"/>
                    </a:lnTo>
                    <a:lnTo>
                      <a:pt x="2128" y="498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547" y="18277"/>
                    </a:lnTo>
                    <a:lnTo>
                      <a:pt x="19149" y="14954"/>
                    </a:lnTo>
                    <a:lnTo>
                      <a:pt x="19092" y="9969"/>
                    </a:lnTo>
                    <a:lnTo>
                      <a:pt x="20046" y="6646"/>
                    </a:lnTo>
                    <a:lnTo>
                      <a:pt x="20675" y="4985"/>
                    </a:lnTo>
                    <a:lnTo>
                      <a:pt x="20724" y="3323"/>
                    </a:lnTo>
                    <a:lnTo>
                      <a:pt x="2172" y="3323"/>
                    </a:lnTo>
                    <a:lnTo>
                      <a:pt x="1159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6" name="Shape"/>
              <p:cNvSpPr/>
              <p:nvPr/>
            </p:nvSpPr>
            <p:spPr>
              <a:xfrm>
                <a:off x="473355" y="-1"/>
                <a:ext cx="67419" cy="50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93" y="0"/>
                    </a:moveTo>
                    <a:lnTo>
                      <a:pt x="11152" y="1080"/>
                    </a:lnTo>
                    <a:lnTo>
                      <a:pt x="2300" y="1620"/>
                    </a:lnTo>
                    <a:lnTo>
                      <a:pt x="1284" y="5940"/>
                    </a:lnTo>
                    <a:lnTo>
                      <a:pt x="0" y="8640"/>
                    </a:lnTo>
                    <a:lnTo>
                      <a:pt x="269" y="10800"/>
                    </a:lnTo>
                    <a:lnTo>
                      <a:pt x="3911" y="12960"/>
                    </a:lnTo>
                    <a:lnTo>
                      <a:pt x="1829" y="14580"/>
                    </a:lnTo>
                    <a:lnTo>
                      <a:pt x="1549" y="16740"/>
                    </a:lnTo>
                    <a:lnTo>
                      <a:pt x="2047" y="18900"/>
                    </a:lnTo>
                    <a:lnTo>
                      <a:pt x="2300" y="20520"/>
                    </a:lnTo>
                    <a:lnTo>
                      <a:pt x="2096" y="21600"/>
                    </a:lnTo>
                    <a:lnTo>
                      <a:pt x="19232" y="21600"/>
                    </a:lnTo>
                    <a:lnTo>
                      <a:pt x="19549" y="17820"/>
                    </a:lnTo>
                    <a:lnTo>
                      <a:pt x="18930" y="16200"/>
                    </a:lnTo>
                    <a:lnTo>
                      <a:pt x="19232" y="12420"/>
                    </a:lnTo>
                    <a:lnTo>
                      <a:pt x="21584" y="10260"/>
                    </a:lnTo>
                    <a:lnTo>
                      <a:pt x="21600" y="9720"/>
                    </a:lnTo>
                    <a:lnTo>
                      <a:pt x="20232" y="5940"/>
                    </a:lnTo>
                    <a:lnTo>
                      <a:pt x="19603" y="2700"/>
                    </a:lnTo>
                    <a:lnTo>
                      <a:pt x="19993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18" name="object 38"/>
            <p:cNvSpPr/>
            <p:nvPr/>
          </p:nvSpPr>
          <p:spPr>
            <a:xfrm>
              <a:off x="91541" y="841859"/>
              <a:ext cx="3112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47" y="0"/>
                  </a:moveTo>
                  <a:lnTo>
                    <a:pt x="9694" y="1095"/>
                  </a:lnTo>
                  <a:lnTo>
                    <a:pt x="6550" y="4229"/>
                  </a:lnTo>
                  <a:lnTo>
                    <a:pt x="3396" y="8042"/>
                  </a:lnTo>
                  <a:lnTo>
                    <a:pt x="2472" y="6709"/>
                  </a:lnTo>
                  <a:lnTo>
                    <a:pt x="1538" y="4423"/>
                  </a:lnTo>
                  <a:lnTo>
                    <a:pt x="684" y="6812"/>
                  </a:lnTo>
                  <a:lnTo>
                    <a:pt x="0" y="19508"/>
                  </a:lnTo>
                  <a:lnTo>
                    <a:pt x="116" y="19655"/>
                  </a:lnTo>
                  <a:lnTo>
                    <a:pt x="1250" y="17357"/>
                  </a:lnTo>
                  <a:lnTo>
                    <a:pt x="5043" y="13208"/>
                  </a:lnTo>
                  <a:lnTo>
                    <a:pt x="5573" y="14196"/>
                  </a:lnTo>
                  <a:lnTo>
                    <a:pt x="7923" y="13019"/>
                  </a:lnTo>
                  <a:lnTo>
                    <a:pt x="9580" y="13041"/>
                  </a:lnTo>
                  <a:lnTo>
                    <a:pt x="14293" y="14427"/>
                  </a:lnTo>
                  <a:lnTo>
                    <a:pt x="19061" y="20151"/>
                  </a:lnTo>
                  <a:lnTo>
                    <a:pt x="20311" y="20354"/>
                  </a:lnTo>
                  <a:lnTo>
                    <a:pt x="21087" y="19101"/>
                  </a:lnTo>
                  <a:lnTo>
                    <a:pt x="21572" y="21600"/>
                  </a:lnTo>
                  <a:lnTo>
                    <a:pt x="21600" y="16635"/>
                  </a:lnTo>
                  <a:lnTo>
                    <a:pt x="20950" y="9596"/>
                  </a:lnTo>
                  <a:lnTo>
                    <a:pt x="20276" y="7887"/>
                  </a:lnTo>
                  <a:lnTo>
                    <a:pt x="19590" y="8401"/>
                  </a:lnTo>
                  <a:lnTo>
                    <a:pt x="18900" y="8042"/>
                  </a:lnTo>
                  <a:lnTo>
                    <a:pt x="18377" y="6618"/>
                  </a:lnTo>
                  <a:lnTo>
                    <a:pt x="18421" y="8129"/>
                  </a:lnTo>
                  <a:lnTo>
                    <a:pt x="16026" y="2293"/>
                  </a:lnTo>
                  <a:lnTo>
                    <a:pt x="12847" y="0"/>
                  </a:lnTo>
                  <a:close/>
                </a:path>
              </a:pathLst>
            </a:custGeom>
            <a:solidFill>
              <a:srgbClr val="F5D4A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19" name="object 39"/>
            <p:cNvSpPr/>
            <p:nvPr/>
          </p:nvSpPr>
          <p:spPr>
            <a:xfrm>
              <a:off x="354725" y="668809"/>
              <a:ext cx="22548" cy="3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43" y="0"/>
                  </a:moveTo>
                  <a:lnTo>
                    <a:pt x="877" y="7876"/>
                  </a:lnTo>
                  <a:lnTo>
                    <a:pt x="0" y="11473"/>
                  </a:lnTo>
                  <a:lnTo>
                    <a:pt x="5592" y="13281"/>
                  </a:lnTo>
                  <a:lnTo>
                    <a:pt x="12337" y="15790"/>
                  </a:lnTo>
                  <a:lnTo>
                    <a:pt x="13931" y="16849"/>
                  </a:lnTo>
                  <a:lnTo>
                    <a:pt x="7142" y="20280"/>
                  </a:lnTo>
                  <a:lnTo>
                    <a:pt x="11133" y="21600"/>
                  </a:lnTo>
                  <a:lnTo>
                    <a:pt x="18443" y="20104"/>
                  </a:lnTo>
                  <a:lnTo>
                    <a:pt x="21600" y="12764"/>
                  </a:lnTo>
                  <a:lnTo>
                    <a:pt x="20126" y="4442"/>
                  </a:lnTo>
                  <a:lnTo>
                    <a:pt x="13543" y="0"/>
                  </a:lnTo>
                  <a:close/>
                </a:path>
              </a:pathLst>
            </a:custGeom>
            <a:solidFill>
              <a:srgbClr val="A97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22" name="object 40"/>
            <p:cNvGrpSpPr/>
            <p:nvPr/>
          </p:nvGrpSpPr>
          <p:grpSpPr>
            <a:xfrm>
              <a:off x="273343" y="243904"/>
              <a:ext cx="199675" cy="583851"/>
              <a:chOff x="0" y="0"/>
              <a:chExt cx="199674" cy="583850"/>
            </a:xfrm>
          </p:grpSpPr>
          <p:sp>
            <p:nvSpPr>
              <p:cNvPr id="1620" name="Shape"/>
              <p:cNvSpPr/>
              <p:nvPr/>
            </p:nvSpPr>
            <p:spPr>
              <a:xfrm>
                <a:off x="-1" y="557926"/>
                <a:ext cx="26304" cy="25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821"/>
                    </a:moveTo>
                    <a:lnTo>
                      <a:pt x="17929" y="4890"/>
                    </a:lnTo>
                    <a:lnTo>
                      <a:pt x="11014" y="212"/>
                    </a:lnTo>
                    <a:lnTo>
                      <a:pt x="4244" y="0"/>
                    </a:lnTo>
                    <a:lnTo>
                      <a:pt x="2712" y="752"/>
                    </a:lnTo>
                    <a:lnTo>
                      <a:pt x="0" y="9673"/>
                    </a:lnTo>
                    <a:lnTo>
                      <a:pt x="3536" y="15293"/>
                    </a:lnTo>
                    <a:lnTo>
                      <a:pt x="8959" y="9525"/>
                    </a:lnTo>
                    <a:lnTo>
                      <a:pt x="10919" y="10763"/>
                    </a:lnTo>
                    <a:lnTo>
                      <a:pt x="15415" y="21600"/>
                    </a:lnTo>
                    <a:lnTo>
                      <a:pt x="18670" y="18817"/>
                    </a:lnTo>
                    <a:lnTo>
                      <a:pt x="21600" y="11821"/>
                    </a:lnTo>
                    <a:close/>
                  </a:path>
                </a:pathLst>
              </a:custGeom>
              <a:solidFill>
                <a:srgbClr val="A46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1" name="Shape"/>
              <p:cNvSpPr/>
              <p:nvPr/>
            </p:nvSpPr>
            <p:spPr>
              <a:xfrm>
                <a:off x="160771" y="-1"/>
                <a:ext cx="38903" cy="25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985"/>
                    </a:moveTo>
                    <a:lnTo>
                      <a:pt x="18857" y="3785"/>
                    </a:lnTo>
                    <a:lnTo>
                      <a:pt x="15874" y="3859"/>
                    </a:lnTo>
                    <a:lnTo>
                      <a:pt x="12785" y="5726"/>
                    </a:lnTo>
                    <a:lnTo>
                      <a:pt x="9753" y="6934"/>
                    </a:lnTo>
                    <a:lnTo>
                      <a:pt x="9379" y="6945"/>
                    </a:lnTo>
                    <a:lnTo>
                      <a:pt x="6375" y="0"/>
                    </a:lnTo>
                    <a:lnTo>
                      <a:pt x="2785" y="2746"/>
                    </a:lnTo>
                    <a:lnTo>
                      <a:pt x="2214" y="3181"/>
                    </a:lnTo>
                    <a:lnTo>
                      <a:pt x="734" y="18949"/>
                    </a:lnTo>
                    <a:lnTo>
                      <a:pt x="0" y="21600"/>
                    </a:lnTo>
                    <a:lnTo>
                      <a:pt x="5881" y="16171"/>
                    </a:lnTo>
                    <a:lnTo>
                      <a:pt x="10944" y="13329"/>
                    </a:lnTo>
                    <a:lnTo>
                      <a:pt x="15937" y="11219"/>
                    </a:lnTo>
                    <a:lnTo>
                      <a:pt x="21600" y="7985"/>
                    </a:lnTo>
                    <a:close/>
                  </a:path>
                </a:pathLst>
              </a:custGeom>
              <a:solidFill>
                <a:srgbClr val="A46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1624" name="object 41"/>
          <p:cNvSpPr/>
          <p:nvPr/>
        </p:nvSpPr>
        <p:spPr>
          <a:xfrm>
            <a:off x="6181021" y="2170936"/>
            <a:ext cx="17496" cy="24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106" y="0"/>
                </a:moveTo>
                <a:lnTo>
                  <a:pt x="2956" y="7344"/>
                </a:lnTo>
                <a:lnTo>
                  <a:pt x="0" y="15766"/>
                </a:lnTo>
                <a:lnTo>
                  <a:pt x="1645" y="21600"/>
                </a:lnTo>
                <a:lnTo>
                  <a:pt x="12300" y="21179"/>
                </a:lnTo>
                <a:lnTo>
                  <a:pt x="13194" y="19408"/>
                </a:lnTo>
                <a:lnTo>
                  <a:pt x="20706" y="8424"/>
                </a:lnTo>
                <a:lnTo>
                  <a:pt x="21600" y="7804"/>
                </a:lnTo>
                <a:lnTo>
                  <a:pt x="6106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5" name="object 42"/>
          <p:cNvSpPr/>
          <p:nvPr/>
        </p:nvSpPr>
        <p:spPr>
          <a:xfrm>
            <a:off x="6110087" y="2147098"/>
            <a:ext cx="23177" cy="27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01" y="0"/>
                </a:moveTo>
                <a:lnTo>
                  <a:pt x="1436" y="1177"/>
                </a:lnTo>
                <a:lnTo>
                  <a:pt x="0" y="5633"/>
                </a:lnTo>
                <a:lnTo>
                  <a:pt x="884" y="11200"/>
                </a:lnTo>
                <a:lnTo>
                  <a:pt x="2885" y="15708"/>
                </a:lnTo>
                <a:lnTo>
                  <a:pt x="5632" y="15728"/>
                </a:lnTo>
                <a:lnTo>
                  <a:pt x="18901" y="20209"/>
                </a:lnTo>
                <a:lnTo>
                  <a:pt x="21600" y="21600"/>
                </a:lnTo>
                <a:lnTo>
                  <a:pt x="6401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6" name="object 43"/>
          <p:cNvSpPr/>
          <p:nvPr/>
        </p:nvSpPr>
        <p:spPr>
          <a:xfrm>
            <a:off x="6128244" y="1870131"/>
            <a:ext cx="20081" cy="22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13" y="0"/>
                </a:moveTo>
                <a:lnTo>
                  <a:pt x="0" y="888"/>
                </a:lnTo>
                <a:lnTo>
                  <a:pt x="3114" y="6667"/>
                </a:lnTo>
                <a:lnTo>
                  <a:pt x="5382" y="14825"/>
                </a:lnTo>
                <a:lnTo>
                  <a:pt x="10794" y="20579"/>
                </a:lnTo>
                <a:lnTo>
                  <a:pt x="15425" y="20105"/>
                </a:lnTo>
                <a:lnTo>
                  <a:pt x="18294" y="21600"/>
                </a:lnTo>
                <a:lnTo>
                  <a:pt x="21600" y="16893"/>
                </a:lnTo>
                <a:lnTo>
                  <a:pt x="20773" y="11539"/>
                </a:lnTo>
                <a:lnTo>
                  <a:pt x="15124" y="4729"/>
                </a:lnTo>
                <a:lnTo>
                  <a:pt x="7313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7" name="object 44"/>
          <p:cNvSpPr/>
          <p:nvPr/>
        </p:nvSpPr>
        <p:spPr>
          <a:xfrm>
            <a:off x="6123206" y="2332807"/>
            <a:ext cx="16850" cy="2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79" y="0"/>
                </a:moveTo>
                <a:lnTo>
                  <a:pt x="6308" y="2910"/>
                </a:lnTo>
                <a:lnTo>
                  <a:pt x="1517" y="9211"/>
                </a:lnTo>
                <a:lnTo>
                  <a:pt x="0" y="16308"/>
                </a:lnTo>
                <a:lnTo>
                  <a:pt x="4848" y="21600"/>
                </a:lnTo>
                <a:lnTo>
                  <a:pt x="16057" y="21012"/>
                </a:lnTo>
                <a:lnTo>
                  <a:pt x="21600" y="12900"/>
                </a:lnTo>
                <a:lnTo>
                  <a:pt x="20374" y="3739"/>
                </a:lnTo>
                <a:lnTo>
                  <a:pt x="11279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8" name="object 45"/>
          <p:cNvSpPr/>
          <p:nvPr/>
        </p:nvSpPr>
        <p:spPr>
          <a:xfrm>
            <a:off x="6252228" y="1667760"/>
            <a:ext cx="12703" cy="30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92" y="0"/>
                </a:moveTo>
                <a:lnTo>
                  <a:pt x="8953" y="3342"/>
                </a:lnTo>
                <a:lnTo>
                  <a:pt x="2639" y="6861"/>
                </a:lnTo>
                <a:lnTo>
                  <a:pt x="0" y="10904"/>
                </a:lnTo>
                <a:lnTo>
                  <a:pt x="2283" y="15824"/>
                </a:lnTo>
                <a:lnTo>
                  <a:pt x="4776" y="18458"/>
                </a:lnTo>
                <a:lnTo>
                  <a:pt x="11879" y="21600"/>
                </a:lnTo>
                <a:lnTo>
                  <a:pt x="19896" y="21102"/>
                </a:lnTo>
                <a:lnTo>
                  <a:pt x="20836" y="17184"/>
                </a:lnTo>
                <a:lnTo>
                  <a:pt x="21600" y="10024"/>
                </a:lnTo>
                <a:lnTo>
                  <a:pt x="20962" y="3127"/>
                </a:lnTo>
                <a:lnTo>
                  <a:pt x="17692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9" name="object 46"/>
          <p:cNvSpPr/>
          <p:nvPr/>
        </p:nvSpPr>
        <p:spPr>
          <a:xfrm>
            <a:off x="6180744" y="1782783"/>
            <a:ext cx="18668" cy="17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25" y="0"/>
                </a:moveTo>
                <a:lnTo>
                  <a:pt x="4588" y="507"/>
                </a:lnTo>
                <a:lnTo>
                  <a:pt x="0" y="7240"/>
                </a:lnTo>
                <a:lnTo>
                  <a:pt x="4783" y="14948"/>
                </a:lnTo>
                <a:lnTo>
                  <a:pt x="13099" y="20708"/>
                </a:lnTo>
                <a:lnTo>
                  <a:pt x="19108" y="21600"/>
                </a:lnTo>
                <a:lnTo>
                  <a:pt x="21600" y="15045"/>
                </a:lnTo>
                <a:lnTo>
                  <a:pt x="19934" y="6346"/>
                </a:lnTo>
                <a:lnTo>
                  <a:pt x="14225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0" name="object 47"/>
          <p:cNvSpPr/>
          <p:nvPr/>
        </p:nvSpPr>
        <p:spPr>
          <a:xfrm>
            <a:off x="6155463" y="2204820"/>
            <a:ext cx="16853" cy="17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973" y="0"/>
                </a:moveTo>
                <a:lnTo>
                  <a:pt x="7653" y="2981"/>
                </a:lnTo>
                <a:lnTo>
                  <a:pt x="1720" y="9025"/>
                </a:lnTo>
                <a:lnTo>
                  <a:pt x="0" y="15955"/>
                </a:lnTo>
                <a:lnTo>
                  <a:pt x="5317" y="21600"/>
                </a:lnTo>
                <a:lnTo>
                  <a:pt x="15796" y="21111"/>
                </a:lnTo>
                <a:lnTo>
                  <a:pt x="21549" y="13014"/>
                </a:lnTo>
                <a:lnTo>
                  <a:pt x="21600" y="3810"/>
                </a:lnTo>
                <a:lnTo>
                  <a:pt x="14973" y="0"/>
                </a:lnTo>
                <a:close/>
              </a:path>
            </a:pathLst>
          </a:custGeom>
          <a:solidFill>
            <a:srgbClr val="A9763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1" name="object 48"/>
          <p:cNvSpPr/>
          <p:nvPr/>
        </p:nvSpPr>
        <p:spPr>
          <a:xfrm>
            <a:off x="6149521" y="1933774"/>
            <a:ext cx="14796" cy="2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61" y="0"/>
                </a:moveTo>
                <a:lnTo>
                  <a:pt x="4639" y="3190"/>
                </a:lnTo>
                <a:lnTo>
                  <a:pt x="13" y="10144"/>
                </a:lnTo>
                <a:lnTo>
                  <a:pt x="0" y="17426"/>
                </a:lnTo>
                <a:lnTo>
                  <a:pt x="7409" y="21600"/>
                </a:lnTo>
                <a:lnTo>
                  <a:pt x="16847" y="18942"/>
                </a:lnTo>
                <a:lnTo>
                  <a:pt x="21600" y="11327"/>
                </a:lnTo>
                <a:lnTo>
                  <a:pt x="20172" y="3449"/>
                </a:lnTo>
                <a:lnTo>
                  <a:pt x="11061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2" name="object 49"/>
          <p:cNvSpPr/>
          <p:nvPr/>
        </p:nvSpPr>
        <p:spPr>
          <a:xfrm>
            <a:off x="6258745" y="1955244"/>
            <a:ext cx="14672" cy="13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1" y="0"/>
                </a:moveTo>
                <a:lnTo>
                  <a:pt x="0" y="6863"/>
                </a:lnTo>
                <a:lnTo>
                  <a:pt x="4316" y="16140"/>
                </a:lnTo>
                <a:lnTo>
                  <a:pt x="7394" y="21600"/>
                </a:lnTo>
                <a:lnTo>
                  <a:pt x="19086" y="19707"/>
                </a:lnTo>
                <a:lnTo>
                  <a:pt x="21600" y="13095"/>
                </a:lnTo>
                <a:lnTo>
                  <a:pt x="19783" y="5778"/>
                </a:lnTo>
                <a:lnTo>
                  <a:pt x="18484" y="1774"/>
                </a:lnTo>
                <a:lnTo>
                  <a:pt x="2151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3" name="object 50"/>
          <p:cNvSpPr/>
          <p:nvPr/>
        </p:nvSpPr>
        <p:spPr>
          <a:xfrm>
            <a:off x="5988942" y="2388030"/>
            <a:ext cx="12703" cy="2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71" y="0"/>
                </a:moveTo>
                <a:lnTo>
                  <a:pt x="0" y="14850"/>
                </a:lnTo>
                <a:lnTo>
                  <a:pt x="13328" y="21600"/>
                </a:lnTo>
                <a:lnTo>
                  <a:pt x="21181" y="15468"/>
                </a:lnTo>
                <a:lnTo>
                  <a:pt x="21600" y="8643"/>
                </a:lnTo>
                <a:lnTo>
                  <a:pt x="15219" y="2896"/>
                </a:lnTo>
                <a:lnTo>
                  <a:pt x="2671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4" name="object 51"/>
          <p:cNvSpPr/>
          <p:nvPr/>
        </p:nvSpPr>
        <p:spPr>
          <a:xfrm>
            <a:off x="6093104" y="2212351"/>
            <a:ext cx="15066" cy="23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3" y="0"/>
                </a:moveTo>
                <a:lnTo>
                  <a:pt x="2276" y="968"/>
                </a:lnTo>
                <a:lnTo>
                  <a:pt x="909" y="8924"/>
                </a:lnTo>
                <a:lnTo>
                  <a:pt x="0" y="9108"/>
                </a:lnTo>
                <a:lnTo>
                  <a:pt x="4985" y="15164"/>
                </a:lnTo>
                <a:lnTo>
                  <a:pt x="11708" y="20333"/>
                </a:lnTo>
                <a:lnTo>
                  <a:pt x="17976" y="21600"/>
                </a:lnTo>
                <a:lnTo>
                  <a:pt x="21600" y="15947"/>
                </a:lnTo>
                <a:lnTo>
                  <a:pt x="9066" y="10084"/>
                </a:lnTo>
                <a:lnTo>
                  <a:pt x="9445" y="8004"/>
                </a:lnTo>
                <a:lnTo>
                  <a:pt x="13652" y="5908"/>
                </a:lnTo>
                <a:lnTo>
                  <a:pt x="12603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5" name="object 52"/>
          <p:cNvSpPr/>
          <p:nvPr/>
        </p:nvSpPr>
        <p:spPr>
          <a:xfrm>
            <a:off x="5861494" y="2381717"/>
            <a:ext cx="14786" cy="13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09" y="0"/>
                </a:moveTo>
                <a:lnTo>
                  <a:pt x="1056" y="2116"/>
                </a:lnTo>
                <a:lnTo>
                  <a:pt x="0" y="4091"/>
                </a:lnTo>
                <a:lnTo>
                  <a:pt x="2133" y="12490"/>
                </a:lnTo>
                <a:lnTo>
                  <a:pt x="1056" y="14568"/>
                </a:lnTo>
                <a:lnTo>
                  <a:pt x="16220" y="21600"/>
                </a:lnTo>
                <a:lnTo>
                  <a:pt x="21600" y="11618"/>
                </a:lnTo>
                <a:lnTo>
                  <a:pt x="16709" y="0"/>
                </a:lnTo>
                <a:close/>
              </a:path>
            </a:pathLst>
          </a:custGeom>
          <a:solidFill>
            <a:srgbClr val="A9763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6" name="object 53"/>
          <p:cNvSpPr/>
          <p:nvPr/>
        </p:nvSpPr>
        <p:spPr>
          <a:xfrm>
            <a:off x="6215524" y="2042971"/>
            <a:ext cx="15619" cy="187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17" y="0"/>
                </a:moveTo>
                <a:lnTo>
                  <a:pt x="11182" y="1415"/>
                </a:lnTo>
                <a:lnTo>
                  <a:pt x="6069" y="5437"/>
                </a:lnTo>
                <a:lnTo>
                  <a:pt x="1185" y="9444"/>
                </a:lnTo>
                <a:lnTo>
                  <a:pt x="0" y="14482"/>
                </a:lnTo>
                <a:lnTo>
                  <a:pt x="5982" y="21600"/>
                </a:lnTo>
                <a:lnTo>
                  <a:pt x="21600" y="4305"/>
                </a:lnTo>
                <a:lnTo>
                  <a:pt x="17857" y="3896"/>
                </a:lnTo>
                <a:lnTo>
                  <a:pt x="16417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7" name="object 54"/>
          <p:cNvSpPr/>
          <p:nvPr/>
        </p:nvSpPr>
        <p:spPr>
          <a:xfrm>
            <a:off x="6245028" y="1775205"/>
            <a:ext cx="13712" cy="15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91" y="0"/>
                </a:moveTo>
                <a:lnTo>
                  <a:pt x="0" y="9191"/>
                </a:lnTo>
                <a:lnTo>
                  <a:pt x="6532" y="20224"/>
                </a:lnTo>
                <a:lnTo>
                  <a:pt x="21600" y="21600"/>
                </a:lnTo>
                <a:lnTo>
                  <a:pt x="20960" y="20859"/>
                </a:lnTo>
                <a:lnTo>
                  <a:pt x="21379" y="11144"/>
                </a:lnTo>
                <a:lnTo>
                  <a:pt x="13697" y="4148"/>
                </a:lnTo>
                <a:lnTo>
                  <a:pt x="2291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8" name="object 55"/>
          <p:cNvSpPr/>
          <p:nvPr/>
        </p:nvSpPr>
        <p:spPr>
          <a:xfrm>
            <a:off x="6172668" y="2091888"/>
            <a:ext cx="15941" cy="17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9" y="0"/>
                </a:moveTo>
                <a:lnTo>
                  <a:pt x="7263" y="124"/>
                </a:lnTo>
                <a:lnTo>
                  <a:pt x="0" y="17601"/>
                </a:lnTo>
                <a:lnTo>
                  <a:pt x="6109" y="21600"/>
                </a:lnTo>
                <a:lnTo>
                  <a:pt x="14650" y="21275"/>
                </a:lnTo>
                <a:lnTo>
                  <a:pt x="20998" y="13406"/>
                </a:lnTo>
                <a:lnTo>
                  <a:pt x="21600" y="4233"/>
                </a:lnTo>
                <a:lnTo>
                  <a:pt x="12909" y="0"/>
                </a:lnTo>
                <a:close/>
              </a:path>
            </a:pathLst>
          </a:custGeom>
          <a:solidFill>
            <a:srgbClr val="A9763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9" name="object 56"/>
          <p:cNvSpPr/>
          <p:nvPr/>
        </p:nvSpPr>
        <p:spPr>
          <a:xfrm>
            <a:off x="6121970" y="2292666"/>
            <a:ext cx="18533" cy="17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42" y="0"/>
                </a:moveTo>
                <a:lnTo>
                  <a:pt x="0" y="21600"/>
                </a:lnTo>
                <a:lnTo>
                  <a:pt x="7949" y="20034"/>
                </a:lnTo>
                <a:lnTo>
                  <a:pt x="16776" y="12556"/>
                </a:lnTo>
                <a:lnTo>
                  <a:pt x="21600" y="4200"/>
                </a:lnTo>
                <a:lnTo>
                  <a:pt x="17542" y="0"/>
                </a:lnTo>
                <a:close/>
              </a:path>
            </a:pathLst>
          </a:custGeom>
          <a:solidFill>
            <a:srgbClr val="A9763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0" name="object 57"/>
          <p:cNvSpPr/>
          <p:nvPr/>
        </p:nvSpPr>
        <p:spPr>
          <a:xfrm>
            <a:off x="6148363" y="1863236"/>
            <a:ext cx="12703" cy="16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49" y="0"/>
                </a:moveTo>
                <a:lnTo>
                  <a:pt x="6197" y="346"/>
                </a:lnTo>
                <a:lnTo>
                  <a:pt x="0" y="4160"/>
                </a:lnTo>
                <a:lnTo>
                  <a:pt x="3621" y="21600"/>
                </a:lnTo>
                <a:lnTo>
                  <a:pt x="14971" y="19589"/>
                </a:lnTo>
                <a:lnTo>
                  <a:pt x="21600" y="14460"/>
                </a:lnTo>
                <a:lnTo>
                  <a:pt x="20572" y="6317"/>
                </a:lnTo>
                <a:lnTo>
                  <a:pt x="14549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1" name="object 58"/>
          <p:cNvSpPr/>
          <p:nvPr/>
        </p:nvSpPr>
        <p:spPr>
          <a:xfrm>
            <a:off x="6187044" y="2014091"/>
            <a:ext cx="13976" cy="14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97" y="0"/>
                </a:moveTo>
                <a:lnTo>
                  <a:pt x="8873" y="329"/>
                </a:lnTo>
                <a:lnTo>
                  <a:pt x="0" y="11432"/>
                </a:lnTo>
                <a:lnTo>
                  <a:pt x="2198" y="17255"/>
                </a:lnTo>
                <a:lnTo>
                  <a:pt x="9964" y="21600"/>
                </a:lnTo>
                <a:lnTo>
                  <a:pt x="18694" y="14217"/>
                </a:lnTo>
                <a:lnTo>
                  <a:pt x="21600" y="4038"/>
                </a:lnTo>
                <a:lnTo>
                  <a:pt x="11897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2" name="object 59"/>
          <p:cNvSpPr/>
          <p:nvPr/>
        </p:nvSpPr>
        <p:spPr>
          <a:xfrm>
            <a:off x="6024688" y="2403001"/>
            <a:ext cx="14480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6" y="0"/>
                </a:moveTo>
                <a:lnTo>
                  <a:pt x="2841" y="1617"/>
                </a:lnTo>
                <a:lnTo>
                  <a:pt x="0" y="19042"/>
                </a:lnTo>
                <a:lnTo>
                  <a:pt x="6593" y="21600"/>
                </a:lnTo>
                <a:lnTo>
                  <a:pt x="15472" y="19501"/>
                </a:lnTo>
                <a:lnTo>
                  <a:pt x="21600" y="10692"/>
                </a:lnTo>
                <a:lnTo>
                  <a:pt x="21164" y="1938"/>
                </a:lnTo>
                <a:lnTo>
                  <a:pt x="10346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3" name="object 60"/>
          <p:cNvSpPr/>
          <p:nvPr/>
        </p:nvSpPr>
        <p:spPr>
          <a:xfrm>
            <a:off x="5937172" y="2400578"/>
            <a:ext cx="14188" cy="15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84" y="0"/>
                </a:moveTo>
                <a:lnTo>
                  <a:pt x="12686" y="145"/>
                </a:lnTo>
                <a:lnTo>
                  <a:pt x="0" y="18246"/>
                </a:lnTo>
                <a:lnTo>
                  <a:pt x="6246" y="21600"/>
                </a:lnTo>
                <a:lnTo>
                  <a:pt x="14629" y="20480"/>
                </a:lnTo>
                <a:lnTo>
                  <a:pt x="20798" y="12262"/>
                </a:lnTo>
                <a:lnTo>
                  <a:pt x="21600" y="3313"/>
                </a:lnTo>
                <a:lnTo>
                  <a:pt x="13884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4" name="object 61"/>
          <p:cNvSpPr/>
          <p:nvPr/>
        </p:nvSpPr>
        <p:spPr>
          <a:xfrm>
            <a:off x="6231216" y="1906102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77" y="0"/>
                </a:moveTo>
                <a:lnTo>
                  <a:pt x="0" y="5576"/>
                </a:lnTo>
                <a:lnTo>
                  <a:pt x="1988" y="13473"/>
                </a:lnTo>
                <a:lnTo>
                  <a:pt x="8240" y="20033"/>
                </a:lnTo>
                <a:lnTo>
                  <a:pt x="15051" y="21600"/>
                </a:lnTo>
                <a:lnTo>
                  <a:pt x="19218" y="16444"/>
                </a:lnTo>
                <a:lnTo>
                  <a:pt x="21600" y="7463"/>
                </a:lnTo>
                <a:lnTo>
                  <a:pt x="18439" y="150"/>
                </a:lnTo>
                <a:lnTo>
                  <a:pt x="5977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5" name="object 62"/>
          <p:cNvSpPr/>
          <p:nvPr/>
        </p:nvSpPr>
        <p:spPr>
          <a:xfrm>
            <a:off x="6105573" y="2381686"/>
            <a:ext cx="12703" cy="13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407" y="0"/>
                </a:moveTo>
                <a:lnTo>
                  <a:pt x="4973" y="2550"/>
                </a:lnTo>
                <a:lnTo>
                  <a:pt x="0" y="14238"/>
                </a:lnTo>
                <a:lnTo>
                  <a:pt x="1289" y="13953"/>
                </a:lnTo>
                <a:lnTo>
                  <a:pt x="12505" y="21600"/>
                </a:lnTo>
                <a:lnTo>
                  <a:pt x="21600" y="18288"/>
                </a:lnTo>
                <a:lnTo>
                  <a:pt x="19037" y="5581"/>
                </a:lnTo>
                <a:lnTo>
                  <a:pt x="12407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6" name="object 63"/>
          <p:cNvSpPr/>
          <p:nvPr/>
        </p:nvSpPr>
        <p:spPr>
          <a:xfrm>
            <a:off x="6218580" y="1921229"/>
            <a:ext cx="14112" cy="13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23" y="0"/>
                </a:moveTo>
                <a:lnTo>
                  <a:pt x="5152" y="2074"/>
                </a:lnTo>
                <a:lnTo>
                  <a:pt x="0" y="21600"/>
                </a:lnTo>
                <a:lnTo>
                  <a:pt x="13454" y="20699"/>
                </a:lnTo>
                <a:lnTo>
                  <a:pt x="19746" y="16143"/>
                </a:lnTo>
                <a:lnTo>
                  <a:pt x="21600" y="7356"/>
                </a:lnTo>
                <a:lnTo>
                  <a:pt x="18425" y="66"/>
                </a:lnTo>
                <a:lnTo>
                  <a:pt x="9623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7" name="object 64"/>
          <p:cNvSpPr/>
          <p:nvPr/>
        </p:nvSpPr>
        <p:spPr>
          <a:xfrm>
            <a:off x="6158233" y="2184325"/>
            <a:ext cx="12908" cy="12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37" y="0"/>
                </a:moveTo>
                <a:lnTo>
                  <a:pt x="2310" y="690"/>
                </a:lnTo>
                <a:lnTo>
                  <a:pt x="0" y="7231"/>
                </a:lnTo>
                <a:lnTo>
                  <a:pt x="5964" y="14239"/>
                </a:lnTo>
                <a:lnTo>
                  <a:pt x="14301" y="19702"/>
                </a:lnTo>
                <a:lnTo>
                  <a:pt x="19103" y="21600"/>
                </a:lnTo>
                <a:lnTo>
                  <a:pt x="21600" y="15458"/>
                </a:lnTo>
                <a:lnTo>
                  <a:pt x="18256" y="6589"/>
                </a:lnTo>
                <a:lnTo>
                  <a:pt x="11137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8" name="object 65"/>
          <p:cNvSpPr/>
          <p:nvPr/>
        </p:nvSpPr>
        <p:spPr>
          <a:xfrm>
            <a:off x="5845835" y="2396170"/>
            <a:ext cx="12703" cy="151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20" y="0"/>
                </a:moveTo>
                <a:lnTo>
                  <a:pt x="3445" y="6596"/>
                </a:lnTo>
                <a:lnTo>
                  <a:pt x="0" y="6270"/>
                </a:lnTo>
                <a:lnTo>
                  <a:pt x="1744" y="21600"/>
                </a:lnTo>
                <a:lnTo>
                  <a:pt x="6984" y="21342"/>
                </a:lnTo>
                <a:lnTo>
                  <a:pt x="14134" y="12655"/>
                </a:lnTo>
                <a:lnTo>
                  <a:pt x="21600" y="2692"/>
                </a:lnTo>
                <a:lnTo>
                  <a:pt x="12220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9" name="object 66"/>
          <p:cNvSpPr/>
          <p:nvPr/>
        </p:nvSpPr>
        <p:spPr>
          <a:xfrm>
            <a:off x="6241100" y="1798184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97" y="0"/>
                </a:moveTo>
                <a:lnTo>
                  <a:pt x="0" y="5047"/>
                </a:lnTo>
                <a:lnTo>
                  <a:pt x="1567" y="12840"/>
                </a:lnTo>
                <a:lnTo>
                  <a:pt x="7751" y="19610"/>
                </a:lnTo>
                <a:lnTo>
                  <a:pt x="15501" y="21600"/>
                </a:lnTo>
                <a:lnTo>
                  <a:pt x="21600" y="16551"/>
                </a:lnTo>
                <a:lnTo>
                  <a:pt x="20033" y="8760"/>
                </a:lnTo>
                <a:lnTo>
                  <a:pt x="13848" y="1990"/>
                </a:lnTo>
                <a:lnTo>
                  <a:pt x="6097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0" name="object 67"/>
          <p:cNvSpPr/>
          <p:nvPr/>
        </p:nvSpPr>
        <p:spPr>
          <a:xfrm>
            <a:off x="6257645" y="1923645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81" y="0"/>
                </a:moveTo>
                <a:lnTo>
                  <a:pt x="0" y="10197"/>
                </a:lnTo>
                <a:lnTo>
                  <a:pt x="2457" y="19754"/>
                </a:lnTo>
                <a:lnTo>
                  <a:pt x="11655" y="21600"/>
                </a:lnTo>
                <a:lnTo>
                  <a:pt x="21600" y="8663"/>
                </a:lnTo>
                <a:lnTo>
                  <a:pt x="19967" y="4385"/>
                </a:lnTo>
                <a:lnTo>
                  <a:pt x="14780" y="3530"/>
                </a:lnTo>
                <a:lnTo>
                  <a:pt x="10281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1" name="object 68"/>
          <p:cNvSpPr/>
          <p:nvPr/>
        </p:nvSpPr>
        <p:spPr>
          <a:xfrm>
            <a:off x="6275670" y="1659845"/>
            <a:ext cx="12703" cy="15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20" y="0"/>
                </a:moveTo>
                <a:lnTo>
                  <a:pt x="5753" y="540"/>
                </a:lnTo>
                <a:lnTo>
                  <a:pt x="0" y="2777"/>
                </a:lnTo>
                <a:lnTo>
                  <a:pt x="854" y="17516"/>
                </a:lnTo>
                <a:lnTo>
                  <a:pt x="5753" y="21600"/>
                </a:lnTo>
                <a:lnTo>
                  <a:pt x="17957" y="15508"/>
                </a:lnTo>
                <a:lnTo>
                  <a:pt x="21600" y="6647"/>
                </a:lnTo>
                <a:lnTo>
                  <a:pt x="17320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2" name="object 69"/>
          <p:cNvSpPr/>
          <p:nvPr/>
        </p:nvSpPr>
        <p:spPr>
          <a:xfrm>
            <a:off x="6193866" y="1821318"/>
            <a:ext cx="1924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00" y="0"/>
                </a:moveTo>
                <a:lnTo>
                  <a:pt x="0" y="12151"/>
                </a:lnTo>
                <a:lnTo>
                  <a:pt x="2395" y="21600"/>
                </a:lnTo>
                <a:lnTo>
                  <a:pt x="17893" y="18563"/>
                </a:lnTo>
                <a:lnTo>
                  <a:pt x="21600" y="13286"/>
                </a:lnTo>
                <a:lnTo>
                  <a:pt x="16980" y="1348"/>
                </a:lnTo>
                <a:lnTo>
                  <a:pt x="15069" y="399"/>
                </a:lnTo>
                <a:lnTo>
                  <a:pt x="14300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3" name="object 70"/>
          <p:cNvSpPr/>
          <p:nvPr/>
        </p:nvSpPr>
        <p:spPr>
          <a:xfrm>
            <a:off x="6058508" y="2277502"/>
            <a:ext cx="20387" cy="13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21" y="0"/>
                </a:moveTo>
                <a:lnTo>
                  <a:pt x="0" y="17911"/>
                </a:lnTo>
                <a:lnTo>
                  <a:pt x="15638" y="21600"/>
                </a:lnTo>
                <a:lnTo>
                  <a:pt x="21600" y="1443"/>
                </a:lnTo>
                <a:lnTo>
                  <a:pt x="14063" y="160"/>
                </a:lnTo>
                <a:lnTo>
                  <a:pt x="13121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4" name="object 71"/>
          <p:cNvSpPr/>
          <p:nvPr/>
        </p:nvSpPr>
        <p:spPr>
          <a:xfrm>
            <a:off x="6111633" y="2072738"/>
            <a:ext cx="15979" cy="14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64" y="0"/>
                </a:moveTo>
                <a:lnTo>
                  <a:pt x="10577" y="2376"/>
                </a:lnTo>
                <a:lnTo>
                  <a:pt x="0" y="4924"/>
                </a:lnTo>
                <a:lnTo>
                  <a:pt x="10920" y="21600"/>
                </a:lnTo>
                <a:lnTo>
                  <a:pt x="21600" y="20040"/>
                </a:lnTo>
                <a:lnTo>
                  <a:pt x="20364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5" name="object 72"/>
          <p:cNvSpPr/>
          <p:nvPr/>
        </p:nvSpPr>
        <p:spPr>
          <a:xfrm>
            <a:off x="5901001" y="2384804"/>
            <a:ext cx="17809" cy="16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02" y="0"/>
                </a:moveTo>
                <a:lnTo>
                  <a:pt x="6223" y="4226"/>
                </a:lnTo>
                <a:lnTo>
                  <a:pt x="0" y="8786"/>
                </a:lnTo>
                <a:lnTo>
                  <a:pt x="9598" y="21600"/>
                </a:lnTo>
                <a:lnTo>
                  <a:pt x="21600" y="12814"/>
                </a:lnTo>
                <a:lnTo>
                  <a:pt x="12002" y="0"/>
                </a:lnTo>
                <a:close/>
              </a:path>
            </a:pathLst>
          </a:custGeom>
          <a:solidFill>
            <a:srgbClr val="CA862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6" name="object 73"/>
          <p:cNvSpPr/>
          <p:nvPr/>
        </p:nvSpPr>
        <p:spPr>
          <a:xfrm>
            <a:off x="6090734" y="2117812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41" y="0"/>
                </a:moveTo>
                <a:lnTo>
                  <a:pt x="5966" y="1967"/>
                </a:lnTo>
                <a:lnTo>
                  <a:pt x="0" y="7309"/>
                </a:lnTo>
                <a:lnTo>
                  <a:pt x="1323" y="15453"/>
                </a:lnTo>
                <a:lnTo>
                  <a:pt x="7195" y="21600"/>
                </a:lnTo>
                <a:lnTo>
                  <a:pt x="14864" y="20950"/>
                </a:lnTo>
                <a:lnTo>
                  <a:pt x="21600" y="15982"/>
                </a:lnTo>
                <a:lnTo>
                  <a:pt x="14841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7" name="object 74"/>
          <p:cNvSpPr/>
          <p:nvPr/>
        </p:nvSpPr>
        <p:spPr>
          <a:xfrm>
            <a:off x="6147067" y="2106939"/>
            <a:ext cx="12703" cy="15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300" y="0"/>
                </a:moveTo>
                <a:lnTo>
                  <a:pt x="0" y="16209"/>
                </a:lnTo>
                <a:lnTo>
                  <a:pt x="7970" y="21600"/>
                </a:lnTo>
                <a:lnTo>
                  <a:pt x="14300" y="18360"/>
                </a:lnTo>
                <a:lnTo>
                  <a:pt x="20389" y="11270"/>
                </a:lnTo>
                <a:lnTo>
                  <a:pt x="21600" y="3945"/>
                </a:lnTo>
                <a:lnTo>
                  <a:pt x="13300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8" name="object 75"/>
          <p:cNvSpPr/>
          <p:nvPr/>
        </p:nvSpPr>
        <p:spPr>
          <a:xfrm>
            <a:off x="5924560" y="2391878"/>
            <a:ext cx="12703" cy="14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72" y="0"/>
                </a:moveTo>
                <a:lnTo>
                  <a:pt x="7039" y="1718"/>
                </a:lnTo>
                <a:lnTo>
                  <a:pt x="1443" y="2801"/>
                </a:lnTo>
                <a:lnTo>
                  <a:pt x="0" y="21600"/>
                </a:lnTo>
                <a:lnTo>
                  <a:pt x="21600" y="18909"/>
                </a:lnTo>
                <a:lnTo>
                  <a:pt x="15872" y="0"/>
                </a:lnTo>
                <a:close/>
              </a:path>
            </a:pathLst>
          </a:custGeom>
          <a:solidFill>
            <a:srgbClr val="A9763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61" name="object 76"/>
          <p:cNvGrpSpPr/>
          <p:nvPr/>
        </p:nvGrpSpPr>
        <p:grpSpPr>
          <a:xfrm>
            <a:off x="6118491" y="2257093"/>
            <a:ext cx="54716" cy="34562"/>
            <a:chOff x="-1" y="0"/>
            <a:chExt cx="54715" cy="34561"/>
          </a:xfrm>
        </p:grpSpPr>
        <p:sp>
          <p:nvSpPr>
            <p:cNvPr id="1659" name="Shape"/>
            <p:cNvSpPr/>
            <p:nvPr/>
          </p:nvSpPr>
          <p:spPr>
            <a:xfrm>
              <a:off x="-2" y="20829"/>
              <a:ext cx="15599" cy="13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284" y="3457"/>
                  </a:lnTo>
                  <a:lnTo>
                    <a:pt x="0" y="5595"/>
                  </a:lnTo>
                  <a:lnTo>
                    <a:pt x="3482" y="21600"/>
                  </a:lnTo>
                  <a:lnTo>
                    <a:pt x="17906" y="1748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60" name="Shape"/>
            <p:cNvSpPr/>
            <p:nvPr/>
          </p:nvSpPr>
          <p:spPr>
            <a:xfrm>
              <a:off x="39915" y="-1"/>
              <a:ext cx="14800" cy="14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085" y="642"/>
                  </a:lnTo>
                  <a:lnTo>
                    <a:pt x="0" y="1116"/>
                  </a:lnTo>
                  <a:lnTo>
                    <a:pt x="8103" y="21600"/>
                  </a:lnTo>
                  <a:lnTo>
                    <a:pt x="20914" y="1233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662" name="object 77"/>
          <p:cNvSpPr/>
          <p:nvPr/>
        </p:nvSpPr>
        <p:spPr>
          <a:xfrm>
            <a:off x="6145860" y="2345064"/>
            <a:ext cx="12703" cy="16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143" y="0"/>
                </a:moveTo>
                <a:lnTo>
                  <a:pt x="5750" y="385"/>
                </a:lnTo>
                <a:lnTo>
                  <a:pt x="0" y="6819"/>
                </a:lnTo>
                <a:lnTo>
                  <a:pt x="1601" y="21600"/>
                </a:lnTo>
                <a:lnTo>
                  <a:pt x="21600" y="14830"/>
                </a:lnTo>
                <a:lnTo>
                  <a:pt x="15143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3" name="object 78"/>
          <p:cNvSpPr/>
          <p:nvPr/>
        </p:nvSpPr>
        <p:spPr>
          <a:xfrm>
            <a:off x="6131000" y="2187256"/>
            <a:ext cx="12703" cy="13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37" y="0"/>
                </a:moveTo>
                <a:lnTo>
                  <a:pt x="0" y="8752"/>
                </a:lnTo>
                <a:lnTo>
                  <a:pt x="2608" y="12372"/>
                </a:lnTo>
                <a:lnTo>
                  <a:pt x="7937" y="20442"/>
                </a:lnTo>
                <a:lnTo>
                  <a:pt x="8537" y="19759"/>
                </a:lnTo>
                <a:lnTo>
                  <a:pt x="15876" y="21600"/>
                </a:lnTo>
                <a:lnTo>
                  <a:pt x="21600" y="8172"/>
                </a:lnTo>
                <a:lnTo>
                  <a:pt x="7937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4" name="object 79"/>
          <p:cNvSpPr/>
          <p:nvPr/>
        </p:nvSpPr>
        <p:spPr>
          <a:xfrm>
            <a:off x="6163411" y="2127299"/>
            <a:ext cx="12753" cy="14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0563" y="3243"/>
                </a:lnTo>
                <a:lnTo>
                  <a:pt x="1677" y="5860"/>
                </a:lnTo>
                <a:lnTo>
                  <a:pt x="0" y="21600"/>
                </a:lnTo>
                <a:lnTo>
                  <a:pt x="20783" y="16274"/>
                </a:lnTo>
                <a:lnTo>
                  <a:pt x="21600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67" name="object 80"/>
          <p:cNvGrpSpPr/>
          <p:nvPr/>
        </p:nvGrpSpPr>
        <p:grpSpPr>
          <a:xfrm>
            <a:off x="5923627" y="2335451"/>
            <a:ext cx="39769" cy="43491"/>
            <a:chOff x="0" y="-1"/>
            <a:chExt cx="39767" cy="43490"/>
          </a:xfrm>
        </p:grpSpPr>
        <p:sp>
          <p:nvSpPr>
            <p:cNvPr id="1665" name="Shape"/>
            <p:cNvSpPr/>
            <p:nvPr/>
          </p:nvSpPr>
          <p:spPr>
            <a:xfrm>
              <a:off x="0" y="-2"/>
              <a:ext cx="12703" cy="1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614"/>
                  </a:moveTo>
                  <a:lnTo>
                    <a:pt x="19744" y="1071"/>
                  </a:lnTo>
                  <a:lnTo>
                    <a:pt x="14308" y="0"/>
                  </a:lnTo>
                  <a:lnTo>
                    <a:pt x="7126" y="5225"/>
                  </a:lnTo>
                  <a:lnTo>
                    <a:pt x="0" y="12614"/>
                  </a:lnTo>
                  <a:lnTo>
                    <a:pt x="11605" y="21600"/>
                  </a:lnTo>
                  <a:lnTo>
                    <a:pt x="17613" y="11915"/>
                  </a:lnTo>
                  <a:lnTo>
                    <a:pt x="21600" y="12614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66" name="Shape"/>
            <p:cNvSpPr/>
            <p:nvPr/>
          </p:nvSpPr>
          <p:spPr>
            <a:xfrm>
              <a:off x="27065" y="30785"/>
              <a:ext cx="12704" cy="1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193" y="2501"/>
                  </a:lnTo>
                  <a:lnTo>
                    <a:pt x="2266" y="9845"/>
                  </a:lnTo>
                  <a:lnTo>
                    <a:pt x="0" y="19371"/>
                  </a:lnTo>
                  <a:lnTo>
                    <a:pt x="3977" y="21600"/>
                  </a:lnTo>
                  <a:lnTo>
                    <a:pt x="21085" y="6980"/>
                  </a:lnTo>
                  <a:lnTo>
                    <a:pt x="20145" y="698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668" name="object 81"/>
          <p:cNvSpPr/>
          <p:nvPr/>
        </p:nvSpPr>
        <p:spPr>
          <a:xfrm>
            <a:off x="6131926" y="2218126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7701"/>
                </a:lnTo>
                <a:lnTo>
                  <a:pt x="5815" y="19572"/>
                </a:lnTo>
                <a:lnTo>
                  <a:pt x="14091" y="21600"/>
                </a:lnTo>
                <a:lnTo>
                  <a:pt x="20719" y="17252"/>
                </a:lnTo>
                <a:lnTo>
                  <a:pt x="21600" y="0"/>
                </a:lnTo>
                <a:close/>
              </a:path>
            </a:pathLst>
          </a:custGeom>
          <a:solidFill>
            <a:srgbClr val="7632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9" name="object 82"/>
          <p:cNvSpPr/>
          <p:nvPr/>
        </p:nvSpPr>
        <p:spPr>
          <a:xfrm>
            <a:off x="6081602" y="2288738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05" y="0"/>
                </a:moveTo>
                <a:lnTo>
                  <a:pt x="8801" y="1463"/>
                </a:lnTo>
                <a:lnTo>
                  <a:pt x="89" y="2784"/>
                </a:lnTo>
                <a:lnTo>
                  <a:pt x="0" y="21600"/>
                </a:lnTo>
                <a:lnTo>
                  <a:pt x="21600" y="19704"/>
                </a:lnTo>
                <a:lnTo>
                  <a:pt x="18305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0" name="object 83"/>
          <p:cNvSpPr/>
          <p:nvPr/>
        </p:nvSpPr>
        <p:spPr>
          <a:xfrm>
            <a:off x="6124233" y="1846784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59" y="0"/>
                </a:moveTo>
                <a:lnTo>
                  <a:pt x="0" y="11578"/>
                </a:lnTo>
                <a:lnTo>
                  <a:pt x="19607" y="21600"/>
                </a:lnTo>
                <a:lnTo>
                  <a:pt x="21600" y="16912"/>
                </a:lnTo>
                <a:lnTo>
                  <a:pt x="15582" y="6664"/>
                </a:lnTo>
                <a:lnTo>
                  <a:pt x="11159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1" name="object 84"/>
          <p:cNvSpPr/>
          <p:nvPr/>
        </p:nvSpPr>
        <p:spPr>
          <a:xfrm>
            <a:off x="6139803" y="1749713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7" y="0"/>
                </a:moveTo>
                <a:lnTo>
                  <a:pt x="5306" y="3210"/>
                </a:lnTo>
                <a:lnTo>
                  <a:pt x="0" y="12045"/>
                </a:lnTo>
                <a:lnTo>
                  <a:pt x="4187" y="18957"/>
                </a:lnTo>
                <a:lnTo>
                  <a:pt x="12525" y="21600"/>
                </a:lnTo>
                <a:lnTo>
                  <a:pt x="17783" y="13716"/>
                </a:lnTo>
                <a:lnTo>
                  <a:pt x="21600" y="9957"/>
                </a:lnTo>
                <a:lnTo>
                  <a:pt x="14407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2" name="object 85"/>
          <p:cNvSpPr/>
          <p:nvPr/>
        </p:nvSpPr>
        <p:spPr>
          <a:xfrm>
            <a:off x="6106528" y="2102118"/>
            <a:ext cx="13467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50" y="0"/>
                </a:moveTo>
                <a:lnTo>
                  <a:pt x="0" y="9751"/>
                </a:lnTo>
                <a:lnTo>
                  <a:pt x="2628" y="16723"/>
                </a:lnTo>
                <a:lnTo>
                  <a:pt x="11461" y="21600"/>
                </a:lnTo>
                <a:lnTo>
                  <a:pt x="18815" y="15660"/>
                </a:lnTo>
                <a:lnTo>
                  <a:pt x="21600" y="6109"/>
                </a:lnTo>
                <a:lnTo>
                  <a:pt x="16726" y="166"/>
                </a:lnTo>
                <a:lnTo>
                  <a:pt x="15850" y="0"/>
                </a:lnTo>
                <a:close/>
              </a:path>
            </a:pathLst>
          </a:custGeom>
          <a:solidFill>
            <a:srgbClr val="EEBF7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3" name="object 86"/>
          <p:cNvSpPr/>
          <p:nvPr/>
        </p:nvSpPr>
        <p:spPr>
          <a:xfrm>
            <a:off x="6219633" y="1802674"/>
            <a:ext cx="12969" cy="13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03" y="0"/>
                </a:moveTo>
                <a:lnTo>
                  <a:pt x="8716" y="956"/>
                </a:lnTo>
                <a:lnTo>
                  <a:pt x="0" y="2330"/>
                </a:lnTo>
                <a:lnTo>
                  <a:pt x="6897" y="21600"/>
                </a:lnTo>
                <a:lnTo>
                  <a:pt x="21600" y="19250"/>
                </a:lnTo>
                <a:lnTo>
                  <a:pt x="14703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4" name="object 87"/>
          <p:cNvSpPr/>
          <p:nvPr/>
        </p:nvSpPr>
        <p:spPr>
          <a:xfrm>
            <a:off x="6094703" y="2340262"/>
            <a:ext cx="13947" cy="145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05" y="0"/>
                </a:moveTo>
                <a:lnTo>
                  <a:pt x="7239" y="113"/>
                </a:lnTo>
                <a:lnTo>
                  <a:pt x="0" y="1148"/>
                </a:lnTo>
                <a:lnTo>
                  <a:pt x="2813" y="21600"/>
                </a:lnTo>
                <a:lnTo>
                  <a:pt x="21600" y="11450"/>
                </a:lnTo>
                <a:lnTo>
                  <a:pt x="8105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5" name="object 88"/>
          <p:cNvSpPr/>
          <p:nvPr/>
        </p:nvSpPr>
        <p:spPr>
          <a:xfrm>
            <a:off x="6269937" y="1705779"/>
            <a:ext cx="14188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7793" y="3205"/>
                </a:lnTo>
                <a:lnTo>
                  <a:pt x="0" y="4992"/>
                </a:lnTo>
                <a:lnTo>
                  <a:pt x="2030" y="21003"/>
                </a:lnTo>
                <a:lnTo>
                  <a:pt x="1355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6" name="object 89"/>
          <p:cNvSpPr/>
          <p:nvPr/>
        </p:nvSpPr>
        <p:spPr>
          <a:xfrm>
            <a:off x="6207090" y="1959814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17" y="0"/>
                </a:moveTo>
                <a:lnTo>
                  <a:pt x="0" y="7496"/>
                </a:lnTo>
                <a:lnTo>
                  <a:pt x="898" y="14142"/>
                </a:lnTo>
                <a:lnTo>
                  <a:pt x="7340" y="21600"/>
                </a:lnTo>
                <a:lnTo>
                  <a:pt x="16878" y="16414"/>
                </a:lnTo>
                <a:lnTo>
                  <a:pt x="21600" y="6586"/>
                </a:lnTo>
                <a:lnTo>
                  <a:pt x="13591" y="112"/>
                </a:lnTo>
                <a:lnTo>
                  <a:pt x="12717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7" name="object 90"/>
          <p:cNvSpPr/>
          <p:nvPr/>
        </p:nvSpPr>
        <p:spPr>
          <a:xfrm>
            <a:off x="6138278" y="1758494"/>
            <a:ext cx="1402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28" y="0"/>
                </a:moveTo>
                <a:lnTo>
                  <a:pt x="2269" y="361"/>
                </a:lnTo>
                <a:lnTo>
                  <a:pt x="0" y="752"/>
                </a:lnTo>
                <a:lnTo>
                  <a:pt x="3873" y="18618"/>
                </a:lnTo>
                <a:lnTo>
                  <a:pt x="19331" y="21600"/>
                </a:lnTo>
                <a:lnTo>
                  <a:pt x="21600" y="15304"/>
                </a:lnTo>
                <a:lnTo>
                  <a:pt x="8608" y="1113"/>
                </a:lnTo>
                <a:lnTo>
                  <a:pt x="7728" y="752"/>
                </a:lnTo>
                <a:lnTo>
                  <a:pt x="5928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8" name="object 91"/>
          <p:cNvSpPr/>
          <p:nvPr/>
        </p:nvSpPr>
        <p:spPr>
          <a:xfrm>
            <a:off x="6170731" y="1885593"/>
            <a:ext cx="12703" cy="13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86" y="0"/>
                </a:moveTo>
                <a:lnTo>
                  <a:pt x="6421" y="4879"/>
                </a:lnTo>
                <a:lnTo>
                  <a:pt x="0" y="8071"/>
                </a:lnTo>
                <a:lnTo>
                  <a:pt x="6583" y="20982"/>
                </a:lnTo>
                <a:lnTo>
                  <a:pt x="21600" y="21600"/>
                </a:lnTo>
                <a:lnTo>
                  <a:pt x="16286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9" name="object 92"/>
          <p:cNvSpPr/>
          <p:nvPr/>
        </p:nvSpPr>
        <p:spPr>
          <a:xfrm>
            <a:off x="6135515" y="2181874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4" y="0"/>
                </a:moveTo>
                <a:lnTo>
                  <a:pt x="0" y="8206"/>
                </a:lnTo>
                <a:lnTo>
                  <a:pt x="13334" y="21600"/>
                </a:lnTo>
                <a:lnTo>
                  <a:pt x="13603" y="20617"/>
                </a:lnTo>
                <a:lnTo>
                  <a:pt x="21600" y="14684"/>
                </a:lnTo>
                <a:lnTo>
                  <a:pt x="17794" y="1490"/>
                </a:lnTo>
                <a:lnTo>
                  <a:pt x="12567" y="12444"/>
                </a:lnTo>
                <a:lnTo>
                  <a:pt x="4414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0" name="object 93"/>
          <p:cNvSpPr/>
          <p:nvPr/>
        </p:nvSpPr>
        <p:spPr>
          <a:xfrm>
            <a:off x="6037784" y="2272545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38" y="0"/>
                </a:moveTo>
                <a:lnTo>
                  <a:pt x="0" y="21362"/>
                </a:lnTo>
                <a:lnTo>
                  <a:pt x="18880" y="21600"/>
                </a:lnTo>
                <a:lnTo>
                  <a:pt x="21600" y="15164"/>
                </a:lnTo>
                <a:lnTo>
                  <a:pt x="17154" y="6487"/>
                </a:lnTo>
                <a:lnTo>
                  <a:pt x="14538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1" name="object 94"/>
          <p:cNvSpPr/>
          <p:nvPr/>
        </p:nvSpPr>
        <p:spPr>
          <a:xfrm>
            <a:off x="6239945" y="1937298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8170" y="1633"/>
                </a:lnTo>
                <a:lnTo>
                  <a:pt x="3530" y="2185"/>
                </a:lnTo>
                <a:lnTo>
                  <a:pt x="0" y="21600"/>
                </a:lnTo>
                <a:lnTo>
                  <a:pt x="14688" y="19822"/>
                </a:lnTo>
                <a:lnTo>
                  <a:pt x="21600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2" name="object 95"/>
          <p:cNvSpPr/>
          <p:nvPr/>
        </p:nvSpPr>
        <p:spPr>
          <a:xfrm>
            <a:off x="6295059" y="1617487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33" y="0"/>
                </a:moveTo>
                <a:lnTo>
                  <a:pt x="8599" y="2225"/>
                </a:lnTo>
                <a:lnTo>
                  <a:pt x="0" y="4076"/>
                </a:lnTo>
                <a:lnTo>
                  <a:pt x="2644" y="21600"/>
                </a:lnTo>
                <a:lnTo>
                  <a:pt x="21600" y="17524"/>
                </a:lnTo>
                <a:lnTo>
                  <a:pt x="18933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3" name="object 96"/>
          <p:cNvSpPr/>
          <p:nvPr/>
        </p:nvSpPr>
        <p:spPr>
          <a:xfrm>
            <a:off x="6150126" y="2233844"/>
            <a:ext cx="15066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30" y="0"/>
                </a:moveTo>
                <a:lnTo>
                  <a:pt x="6410" y="4653"/>
                </a:lnTo>
                <a:lnTo>
                  <a:pt x="0" y="11723"/>
                </a:lnTo>
                <a:lnTo>
                  <a:pt x="12967" y="21600"/>
                </a:lnTo>
                <a:lnTo>
                  <a:pt x="21600" y="20011"/>
                </a:lnTo>
                <a:lnTo>
                  <a:pt x="17830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4" name="object 97"/>
          <p:cNvSpPr/>
          <p:nvPr/>
        </p:nvSpPr>
        <p:spPr>
          <a:xfrm>
            <a:off x="6140708" y="1910668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20" y="0"/>
                </a:moveTo>
                <a:lnTo>
                  <a:pt x="6495" y="4484"/>
                </a:lnTo>
                <a:lnTo>
                  <a:pt x="0" y="11200"/>
                </a:lnTo>
                <a:lnTo>
                  <a:pt x="11290" y="21600"/>
                </a:lnTo>
                <a:lnTo>
                  <a:pt x="21600" y="14207"/>
                </a:lnTo>
                <a:lnTo>
                  <a:pt x="17220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5" name="object 98"/>
          <p:cNvSpPr/>
          <p:nvPr/>
        </p:nvSpPr>
        <p:spPr>
          <a:xfrm>
            <a:off x="6173894" y="1764502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3" y="0"/>
                </a:moveTo>
                <a:lnTo>
                  <a:pt x="9534" y="500"/>
                </a:lnTo>
                <a:lnTo>
                  <a:pt x="4097" y="828"/>
                </a:lnTo>
                <a:lnTo>
                  <a:pt x="0" y="21600"/>
                </a:lnTo>
                <a:lnTo>
                  <a:pt x="21600" y="18690"/>
                </a:lnTo>
                <a:lnTo>
                  <a:pt x="17413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6" name="object 99"/>
          <p:cNvSpPr/>
          <p:nvPr/>
        </p:nvSpPr>
        <p:spPr>
          <a:xfrm>
            <a:off x="6188245" y="1911811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6524" y="7053"/>
                </a:lnTo>
                <a:lnTo>
                  <a:pt x="0" y="10103"/>
                </a:lnTo>
                <a:lnTo>
                  <a:pt x="8761" y="21600"/>
                </a:lnTo>
                <a:lnTo>
                  <a:pt x="18857" y="21283"/>
                </a:lnTo>
                <a:lnTo>
                  <a:pt x="21600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7" name="object 100"/>
          <p:cNvSpPr/>
          <p:nvPr/>
        </p:nvSpPr>
        <p:spPr>
          <a:xfrm>
            <a:off x="6240157" y="1818587"/>
            <a:ext cx="14480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47" y="0"/>
                </a:moveTo>
                <a:lnTo>
                  <a:pt x="0" y="16706"/>
                </a:lnTo>
                <a:lnTo>
                  <a:pt x="20142" y="21600"/>
                </a:lnTo>
                <a:lnTo>
                  <a:pt x="21600" y="2114"/>
                </a:lnTo>
                <a:lnTo>
                  <a:pt x="14628" y="629"/>
                </a:lnTo>
                <a:lnTo>
                  <a:pt x="11747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8" name="object 101"/>
          <p:cNvSpPr/>
          <p:nvPr/>
        </p:nvSpPr>
        <p:spPr>
          <a:xfrm>
            <a:off x="6251192" y="1717781"/>
            <a:ext cx="12957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6310" y="797"/>
                </a:lnTo>
                <a:lnTo>
                  <a:pt x="0" y="1108"/>
                </a:lnTo>
                <a:lnTo>
                  <a:pt x="147" y="21114"/>
                </a:lnTo>
                <a:lnTo>
                  <a:pt x="138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9" name="object 102"/>
          <p:cNvSpPr/>
          <p:nvPr/>
        </p:nvSpPr>
        <p:spPr>
          <a:xfrm>
            <a:off x="6230873" y="1776969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19" y="0"/>
                </a:moveTo>
                <a:lnTo>
                  <a:pt x="6116" y="5319"/>
                </a:lnTo>
                <a:lnTo>
                  <a:pt x="1330" y="7941"/>
                </a:lnTo>
                <a:lnTo>
                  <a:pt x="0" y="20383"/>
                </a:lnTo>
                <a:lnTo>
                  <a:pt x="21600" y="21600"/>
                </a:lnTo>
                <a:lnTo>
                  <a:pt x="15919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0" name="object 103"/>
          <p:cNvSpPr/>
          <p:nvPr/>
        </p:nvSpPr>
        <p:spPr>
          <a:xfrm>
            <a:off x="6090334" y="2083153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19" y="0"/>
                </a:moveTo>
                <a:lnTo>
                  <a:pt x="6116" y="5319"/>
                </a:lnTo>
                <a:lnTo>
                  <a:pt x="1304" y="7914"/>
                </a:lnTo>
                <a:lnTo>
                  <a:pt x="0" y="20356"/>
                </a:lnTo>
                <a:lnTo>
                  <a:pt x="21600" y="21600"/>
                </a:lnTo>
                <a:lnTo>
                  <a:pt x="15919" y="0"/>
                </a:lnTo>
                <a:close/>
              </a:path>
            </a:pathLst>
          </a:custGeom>
          <a:solidFill>
            <a:srgbClr val="81441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1" name="object 104"/>
          <p:cNvSpPr/>
          <p:nvPr/>
        </p:nvSpPr>
        <p:spPr>
          <a:xfrm>
            <a:off x="5911524" y="2357906"/>
            <a:ext cx="12703" cy="1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48" y="0"/>
                </a:moveTo>
                <a:lnTo>
                  <a:pt x="0" y="11677"/>
                </a:lnTo>
                <a:lnTo>
                  <a:pt x="929" y="11578"/>
                </a:lnTo>
                <a:lnTo>
                  <a:pt x="8640" y="21600"/>
                </a:lnTo>
                <a:lnTo>
                  <a:pt x="21600" y="10987"/>
                </a:lnTo>
                <a:lnTo>
                  <a:pt x="15235" y="2992"/>
                </a:lnTo>
                <a:lnTo>
                  <a:pt x="18348" y="0"/>
                </a:lnTo>
                <a:close/>
              </a:path>
            </a:pathLst>
          </a:custGeom>
          <a:solidFill>
            <a:srgbClr val="A9763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94" name="object 105"/>
          <p:cNvGrpSpPr/>
          <p:nvPr/>
        </p:nvGrpSpPr>
        <p:grpSpPr>
          <a:xfrm>
            <a:off x="6188930" y="1880409"/>
            <a:ext cx="36666" cy="26820"/>
            <a:chOff x="-1" y="-1"/>
            <a:chExt cx="36664" cy="26819"/>
          </a:xfrm>
        </p:grpSpPr>
        <p:sp>
          <p:nvSpPr>
            <p:cNvPr id="1692" name="Shape"/>
            <p:cNvSpPr/>
            <p:nvPr/>
          </p:nvSpPr>
          <p:spPr>
            <a:xfrm>
              <a:off x="-2" y="-2"/>
              <a:ext cx="12704" cy="13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576"/>
                  </a:moveTo>
                  <a:lnTo>
                    <a:pt x="15344" y="1115"/>
                  </a:lnTo>
                  <a:lnTo>
                    <a:pt x="12509" y="0"/>
                  </a:lnTo>
                  <a:lnTo>
                    <a:pt x="0" y="14197"/>
                  </a:lnTo>
                  <a:lnTo>
                    <a:pt x="20079" y="21600"/>
                  </a:lnTo>
                  <a:lnTo>
                    <a:pt x="21600" y="3576"/>
                  </a:lnTo>
                  <a:close/>
                </a:path>
              </a:pathLst>
            </a:custGeom>
            <a:solidFill>
              <a:srgbClr val="6B3B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3" name="Shape"/>
            <p:cNvSpPr/>
            <p:nvPr/>
          </p:nvSpPr>
          <p:spPr>
            <a:xfrm>
              <a:off x="23960" y="1411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021" y="877"/>
                  </a:lnTo>
                  <a:lnTo>
                    <a:pt x="8889" y="1169"/>
                  </a:lnTo>
                  <a:lnTo>
                    <a:pt x="0" y="13418"/>
                  </a:lnTo>
                  <a:lnTo>
                    <a:pt x="1772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3B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695" name="object 106"/>
          <p:cNvSpPr/>
          <p:nvPr/>
        </p:nvSpPr>
        <p:spPr>
          <a:xfrm>
            <a:off x="5982720" y="2414776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47" y="0"/>
                </a:moveTo>
                <a:lnTo>
                  <a:pt x="9419" y="228"/>
                </a:lnTo>
                <a:lnTo>
                  <a:pt x="0" y="13463"/>
                </a:lnTo>
                <a:lnTo>
                  <a:pt x="5260" y="18148"/>
                </a:lnTo>
                <a:lnTo>
                  <a:pt x="16310" y="21600"/>
                </a:lnTo>
                <a:lnTo>
                  <a:pt x="21600" y="13673"/>
                </a:lnTo>
                <a:lnTo>
                  <a:pt x="20043" y="3448"/>
                </a:lnTo>
                <a:lnTo>
                  <a:pt x="10547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6" name="object 107"/>
          <p:cNvSpPr/>
          <p:nvPr/>
        </p:nvSpPr>
        <p:spPr>
          <a:xfrm>
            <a:off x="5904679" y="2407610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19" y="0"/>
                </a:moveTo>
                <a:lnTo>
                  <a:pt x="0" y="7353"/>
                </a:lnTo>
                <a:lnTo>
                  <a:pt x="3900" y="16129"/>
                </a:lnTo>
                <a:lnTo>
                  <a:pt x="11910" y="21600"/>
                </a:lnTo>
                <a:lnTo>
                  <a:pt x="19827" y="15722"/>
                </a:lnTo>
                <a:lnTo>
                  <a:pt x="21600" y="6038"/>
                </a:lnTo>
                <a:lnTo>
                  <a:pt x="11185" y="80"/>
                </a:lnTo>
                <a:lnTo>
                  <a:pt x="10119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7" name="object 108"/>
          <p:cNvSpPr/>
          <p:nvPr/>
        </p:nvSpPr>
        <p:spPr>
          <a:xfrm>
            <a:off x="6151712" y="1780015"/>
            <a:ext cx="13477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84" y="0"/>
                </a:moveTo>
                <a:lnTo>
                  <a:pt x="8631" y="3202"/>
                </a:lnTo>
                <a:lnTo>
                  <a:pt x="0" y="12601"/>
                </a:lnTo>
                <a:lnTo>
                  <a:pt x="15534" y="21600"/>
                </a:lnTo>
                <a:lnTo>
                  <a:pt x="21600" y="3661"/>
                </a:lnTo>
                <a:lnTo>
                  <a:pt x="11584" y="0"/>
                </a:lnTo>
                <a:close/>
              </a:path>
            </a:pathLst>
          </a:custGeom>
          <a:solidFill>
            <a:srgbClr val="A9763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8" name="object 109"/>
          <p:cNvSpPr/>
          <p:nvPr/>
        </p:nvSpPr>
        <p:spPr>
          <a:xfrm>
            <a:off x="6123780" y="1947022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6" y="0"/>
                </a:moveTo>
                <a:lnTo>
                  <a:pt x="0" y="14198"/>
                </a:lnTo>
                <a:lnTo>
                  <a:pt x="20549" y="21600"/>
                </a:lnTo>
                <a:lnTo>
                  <a:pt x="21600" y="2398"/>
                </a:lnTo>
                <a:lnTo>
                  <a:pt x="15356" y="598"/>
                </a:lnTo>
                <a:lnTo>
                  <a:pt x="13256" y="0"/>
                </a:lnTo>
                <a:close/>
              </a:path>
            </a:pathLst>
          </a:custGeom>
          <a:solidFill>
            <a:srgbClr val="81441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9" name="object 110"/>
          <p:cNvSpPr/>
          <p:nvPr/>
        </p:nvSpPr>
        <p:spPr>
          <a:xfrm>
            <a:off x="6179989" y="1967545"/>
            <a:ext cx="12703" cy="12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6102" y="6583"/>
                </a:lnTo>
                <a:lnTo>
                  <a:pt x="0" y="9165"/>
                </a:lnTo>
                <a:lnTo>
                  <a:pt x="547" y="17900"/>
                </a:lnTo>
                <a:lnTo>
                  <a:pt x="1491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0" name="object 111"/>
          <p:cNvSpPr/>
          <p:nvPr/>
        </p:nvSpPr>
        <p:spPr>
          <a:xfrm>
            <a:off x="5861556" y="2414464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05" y="0"/>
                </a:moveTo>
                <a:lnTo>
                  <a:pt x="8016" y="4149"/>
                </a:lnTo>
                <a:lnTo>
                  <a:pt x="0" y="4784"/>
                </a:lnTo>
                <a:lnTo>
                  <a:pt x="15401" y="21600"/>
                </a:lnTo>
                <a:lnTo>
                  <a:pt x="21600" y="9598"/>
                </a:lnTo>
                <a:lnTo>
                  <a:pt x="12505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1" name="object 112"/>
          <p:cNvSpPr/>
          <p:nvPr/>
        </p:nvSpPr>
        <p:spPr>
          <a:xfrm>
            <a:off x="6270623" y="1689180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43" y="0"/>
                </a:moveTo>
                <a:lnTo>
                  <a:pt x="8051" y="4149"/>
                </a:lnTo>
                <a:lnTo>
                  <a:pt x="0" y="4784"/>
                </a:lnTo>
                <a:lnTo>
                  <a:pt x="15401" y="21600"/>
                </a:lnTo>
                <a:lnTo>
                  <a:pt x="21600" y="9598"/>
                </a:lnTo>
                <a:lnTo>
                  <a:pt x="12543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04" name="object 113"/>
          <p:cNvGrpSpPr/>
          <p:nvPr/>
        </p:nvGrpSpPr>
        <p:grpSpPr>
          <a:xfrm>
            <a:off x="6235304" y="1975902"/>
            <a:ext cx="26606" cy="13143"/>
            <a:chOff x="-1" y="0"/>
            <a:chExt cx="26605" cy="13142"/>
          </a:xfrm>
        </p:grpSpPr>
        <p:sp>
          <p:nvSpPr>
            <p:cNvPr id="1702" name="object 114"/>
            <p:cNvSpPr/>
            <p:nvPr/>
          </p:nvSpPr>
          <p:spPr>
            <a:xfrm>
              <a:off x="13901" y="438"/>
              <a:ext cx="12704" cy="1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48" y="0"/>
                  </a:moveTo>
                  <a:lnTo>
                    <a:pt x="8521" y="3922"/>
                  </a:lnTo>
                  <a:lnTo>
                    <a:pt x="0" y="6678"/>
                  </a:lnTo>
                  <a:lnTo>
                    <a:pt x="1002" y="15552"/>
                  </a:lnTo>
                  <a:lnTo>
                    <a:pt x="21600" y="21600"/>
                  </a:lnTo>
                  <a:lnTo>
                    <a:pt x="20748" y="0"/>
                  </a:lnTo>
                  <a:close/>
                </a:path>
              </a:pathLst>
            </a:custGeom>
            <a:solidFill>
              <a:srgbClr val="5F270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03" name="object 115"/>
            <p:cNvSpPr/>
            <p:nvPr/>
          </p:nvSpPr>
          <p:spPr>
            <a:xfrm>
              <a:off x="-2" y="-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47" y="0"/>
                  </a:moveTo>
                  <a:lnTo>
                    <a:pt x="5277" y="2367"/>
                  </a:lnTo>
                  <a:lnTo>
                    <a:pt x="0" y="6875"/>
                  </a:lnTo>
                  <a:lnTo>
                    <a:pt x="11122" y="16314"/>
                  </a:lnTo>
                  <a:lnTo>
                    <a:pt x="13258" y="21600"/>
                  </a:lnTo>
                  <a:lnTo>
                    <a:pt x="21600" y="13004"/>
                  </a:lnTo>
                  <a:lnTo>
                    <a:pt x="19947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705" name="object 116"/>
          <p:cNvSpPr/>
          <p:nvPr/>
        </p:nvSpPr>
        <p:spPr>
          <a:xfrm>
            <a:off x="6172744" y="1867367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43" y="0"/>
                </a:moveTo>
                <a:lnTo>
                  <a:pt x="8051" y="4129"/>
                </a:lnTo>
                <a:lnTo>
                  <a:pt x="0" y="4765"/>
                </a:lnTo>
                <a:lnTo>
                  <a:pt x="15401" y="21600"/>
                </a:lnTo>
                <a:lnTo>
                  <a:pt x="21600" y="9582"/>
                </a:lnTo>
                <a:lnTo>
                  <a:pt x="12543" y="0"/>
                </a:lnTo>
                <a:close/>
              </a:path>
            </a:pathLst>
          </a:custGeom>
          <a:solidFill>
            <a:srgbClr val="F5D4A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6" name="object 117"/>
          <p:cNvSpPr/>
          <p:nvPr/>
        </p:nvSpPr>
        <p:spPr>
          <a:xfrm>
            <a:off x="6217260" y="1947510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99" y="0"/>
                </a:moveTo>
                <a:lnTo>
                  <a:pt x="0" y="16187"/>
                </a:lnTo>
                <a:lnTo>
                  <a:pt x="5399" y="21600"/>
                </a:lnTo>
                <a:lnTo>
                  <a:pt x="21600" y="5357"/>
                </a:lnTo>
                <a:lnTo>
                  <a:pt x="5399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7" name="object 118"/>
          <p:cNvSpPr/>
          <p:nvPr/>
        </p:nvSpPr>
        <p:spPr>
          <a:xfrm>
            <a:off x="6089889" y="2155804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223" y="16239"/>
                </a:lnTo>
                <a:lnTo>
                  <a:pt x="14446" y="21600"/>
                </a:lnTo>
                <a:lnTo>
                  <a:pt x="21600" y="5413"/>
                </a:lnTo>
                <a:lnTo>
                  <a:pt x="0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8" name="object 119"/>
          <p:cNvSpPr/>
          <p:nvPr/>
        </p:nvSpPr>
        <p:spPr>
          <a:xfrm>
            <a:off x="6154515" y="2145769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39" y="0"/>
                </a:moveTo>
                <a:lnTo>
                  <a:pt x="0" y="16187"/>
                </a:lnTo>
                <a:lnTo>
                  <a:pt x="5413" y="21600"/>
                </a:lnTo>
                <a:lnTo>
                  <a:pt x="21600" y="16187"/>
                </a:lnTo>
                <a:lnTo>
                  <a:pt x="16239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9" name="object 120"/>
          <p:cNvSpPr/>
          <p:nvPr/>
        </p:nvSpPr>
        <p:spPr>
          <a:xfrm>
            <a:off x="6257409" y="1806973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13" y="0"/>
                </a:moveTo>
                <a:lnTo>
                  <a:pt x="0" y="16187"/>
                </a:lnTo>
                <a:lnTo>
                  <a:pt x="5413" y="21600"/>
                </a:lnTo>
                <a:lnTo>
                  <a:pt x="21600" y="5357"/>
                </a:lnTo>
                <a:lnTo>
                  <a:pt x="5413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13" name="object 121"/>
          <p:cNvGrpSpPr/>
          <p:nvPr/>
        </p:nvGrpSpPr>
        <p:grpSpPr>
          <a:xfrm>
            <a:off x="6303910" y="1765641"/>
            <a:ext cx="93328" cy="451998"/>
            <a:chOff x="0" y="0"/>
            <a:chExt cx="93327" cy="451997"/>
          </a:xfrm>
        </p:grpSpPr>
        <p:sp>
          <p:nvSpPr>
            <p:cNvPr id="1710" name="object 122"/>
            <p:cNvSpPr/>
            <p:nvPr/>
          </p:nvSpPr>
          <p:spPr>
            <a:xfrm>
              <a:off x="42672" y="180682"/>
              <a:ext cx="48156" cy="27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14" y="0"/>
                  </a:moveTo>
                  <a:lnTo>
                    <a:pt x="16942" y="463"/>
                  </a:lnTo>
                  <a:lnTo>
                    <a:pt x="17729" y="950"/>
                  </a:lnTo>
                  <a:lnTo>
                    <a:pt x="13507" y="800"/>
                  </a:lnTo>
                  <a:lnTo>
                    <a:pt x="13269" y="1318"/>
                  </a:lnTo>
                  <a:lnTo>
                    <a:pt x="14599" y="2334"/>
                  </a:lnTo>
                  <a:lnTo>
                    <a:pt x="14635" y="2898"/>
                  </a:lnTo>
                  <a:lnTo>
                    <a:pt x="14026" y="3556"/>
                  </a:lnTo>
                  <a:lnTo>
                    <a:pt x="9126" y="4117"/>
                  </a:lnTo>
                  <a:lnTo>
                    <a:pt x="9007" y="4196"/>
                  </a:lnTo>
                  <a:lnTo>
                    <a:pt x="9069" y="4527"/>
                  </a:lnTo>
                  <a:lnTo>
                    <a:pt x="9386" y="5178"/>
                  </a:lnTo>
                  <a:lnTo>
                    <a:pt x="10129" y="6294"/>
                  </a:lnTo>
                  <a:lnTo>
                    <a:pt x="7713" y="6331"/>
                  </a:lnTo>
                  <a:lnTo>
                    <a:pt x="4214" y="6273"/>
                  </a:lnTo>
                  <a:lnTo>
                    <a:pt x="1702" y="6700"/>
                  </a:lnTo>
                  <a:lnTo>
                    <a:pt x="2250" y="8192"/>
                  </a:lnTo>
                  <a:lnTo>
                    <a:pt x="4599" y="9052"/>
                  </a:lnTo>
                  <a:lnTo>
                    <a:pt x="8284" y="9757"/>
                  </a:lnTo>
                  <a:lnTo>
                    <a:pt x="11768" y="10304"/>
                  </a:lnTo>
                  <a:lnTo>
                    <a:pt x="13507" y="10690"/>
                  </a:lnTo>
                  <a:lnTo>
                    <a:pt x="14561" y="11592"/>
                  </a:lnTo>
                  <a:lnTo>
                    <a:pt x="8027" y="11428"/>
                  </a:lnTo>
                  <a:lnTo>
                    <a:pt x="7508" y="12342"/>
                  </a:lnTo>
                  <a:lnTo>
                    <a:pt x="11194" y="12537"/>
                  </a:lnTo>
                  <a:lnTo>
                    <a:pt x="11394" y="13020"/>
                  </a:lnTo>
                  <a:lnTo>
                    <a:pt x="6808" y="13623"/>
                  </a:lnTo>
                  <a:lnTo>
                    <a:pt x="5993" y="14534"/>
                  </a:lnTo>
                  <a:lnTo>
                    <a:pt x="9474" y="14336"/>
                  </a:lnTo>
                  <a:lnTo>
                    <a:pt x="9007" y="14686"/>
                  </a:lnTo>
                  <a:lnTo>
                    <a:pt x="7773" y="15202"/>
                  </a:lnTo>
                  <a:lnTo>
                    <a:pt x="3509" y="16583"/>
                  </a:lnTo>
                  <a:lnTo>
                    <a:pt x="2250" y="17083"/>
                  </a:lnTo>
                  <a:lnTo>
                    <a:pt x="1527" y="17561"/>
                  </a:lnTo>
                  <a:lnTo>
                    <a:pt x="3691" y="17862"/>
                  </a:lnTo>
                  <a:lnTo>
                    <a:pt x="3298" y="18389"/>
                  </a:lnTo>
                  <a:lnTo>
                    <a:pt x="17" y="18789"/>
                  </a:lnTo>
                  <a:lnTo>
                    <a:pt x="0" y="18882"/>
                  </a:lnTo>
                  <a:lnTo>
                    <a:pt x="1199" y="19118"/>
                  </a:lnTo>
                  <a:lnTo>
                    <a:pt x="3871" y="19565"/>
                  </a:lnTo>
                  <a:lnTo>
                    <a:pt x="6577" y="20070"/>
                  </a:lnTo>
                  <a:lnTo>
                    <a:pt x="7879" y="20480"/>
                  </a:lnTo>
                  <a:lnTo>
                    <a:pt x="7919" y="20577"/>
                  </a:lnTo>
                  <a:lnTo>
                    <a:pt x="2182" y="20732"/>
                  </a:lnTo>
                  <a:lnTo>
                    <a:pt x="4501" y="21579"/>
                  </a:lnTo>
                  <a:lnTo>
                    <a:pt x="5224" y="21563"/>
                  </a:lnTo>
                  <a:lnTo>
                    <a:pt x="6044" y="21600"/>
                  </a:lnTo>
                  <a:lnTo>
                    <a:pt x="8152" y="21537"/>
                  </a:lnTo>
                  <a:lnTo>
                    <a:pt x="10232" y="20757"/>
                  </a:lnTo>
                  <a:lnTo>
                    <a:pt x="14071" y="21179"/>
                  </a:lnTo>
                  <a:lnTo>
                    <a:pt x="13234" y="20686"/>
                  </a:lnTo>
                  <a:lnTo>
                    <a:pt x="15245" y="20716"/>
                  </a:lnTo>
                  <a:lnTo>
                    <a:pt x="16834" y="19676"/>
                  </a:lnTo>
                  <a:lnTo>
                    <a:pt x="15547" y="19132"/>
                  </a:lnTo>
                  <a:lnTo>
                    <a:pt x="17150" y="14985"/>
                  </a:lnTo>
                  <a:lnTo>
                    <a:pt x="18008" y="13197"/>
                  </a:lnTo>
                  <a:lnTo>
                    <a:pt x="19136" y="11389"/>
                  </a:lnTo>
                  <a:lnTo>
                    <a:pt x="21386" y="8392"/>
                  </a:lnTo>
                  <a:lnTo>
                    <a:pt x="20341" y="7239"/>
                  </a:lnTo>
                  <a:lnTo>
                    <a:pt x="21582" y="6010"/>
                  </a:lnTo>
                  <a:lnTo>
                    <a:pt x="21600" y="5047"/>
                  </a:lnTo>
                  <a:lnTo>
                    <a:pt x="16885" y="4695"/>
                  </a:lnTo>
                  <a:lnTo>
                    <a:pt x="19332" y="3972"/>
                  </a:lnTo>
                  <a:lnTo>
                    <a:pt x="20021" y="3365"/>
                  </a:lnTo>
                  <a:lnTo>
                    <a:pt x="19564" y="2749"/>
                  </a:lnTo>
                  <a:lnTo>
                    <a:pt x="18572" y="1999"/>
                  </a:lnTo>
                  <a:lnTo>
                    <a:pt x="15758" y="2498"/>
                  </a:lnTo>
                  <a:lnTo>
                    <a:pt x="17265" y="1820"/>
                  </a:lnTo>
                  <a:lnTo>
                    <a:pt x="20052" y="1034"/>
                  </a:lnTo>
                  <a:lnTo>
                    <a:pt x="21255" y="355"/>
                  </a:lnTo>
                  <a:lnTo>
                    <a:pt x="18014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1" name="object 123"/>
            <p:cNvSpPr/>
            <p:nvPr/>
          </p:nvSpPr>
          <p:spPr>
            <a:xfrm>
              <a:off x="-1" y="98403"/>
              <a:ext cx="65026" cy="5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92" y="0"/>
                  </a:moveTo>
                  <a:lnTo>
                    <a:pt x="10344" y="28"/>
                  </a:lnTo>
                  <a:lnTo>
                    <a:pt x="7044" y="2002"/>
                  </a:lnTo>
                  <a:lnTo>
                    <a:pt x="4172" y="5473"/>
                  </a:lnTo>
                  <a:lnTo>
                    <a:pt x="10838" y="8580"/>
                  </a:lnTo>
                  <a:lnTo>
                    <a:pt x="7277" y="11215"/>
                  </a:lnTo>
                  <a:lnTo>
                    <a:pt x="4259" y="10674"/>
                  </a:lnTo>
                  <a:lnTo>
                    <a:pt x="1822" y="11415"/>
                  </a:lnTo>
                  <a:lnTo>
                    <a:pt x="0" y="17896"/>
                  </a:lnTo>
                  <a:lnTo>
                    <a:pt x="1215" y="18336"/>
                  </a:lnTo>
                  <a:lnTo>
                    <a:pt x="2611" y="19541"/>
                  </a:lnTo>
                  <a:lnTo>
                    <a:pt x="3843" y="19855"/>
                  </a:lnTo>
                  <a:lnTo>
                    <a:pt x="6683" y="21401"/>
                  </a:lnTo>
                  <a:lnTo>
                    <a:pt x="8986" y="21600"/>
                  </a:lnTo>
                  <a:lnTo>
                    <a:pt x="10838" y="21521"/>
                  </a:lnTo>
                  <a:lnTo>
                    <a:pt x="10191" y="19285"/>
                  </a:lnTo>
                  <a:lnTo>
                    <a:pt x="11013" y="17497"/>
                  </a:lnTo>
                  <a:lnTo>
                    <a:pt x="12687" y="16167"/>
                  </a:lnTo>
                  <a:lnTo>
                    <a:pt x="14593" y="15307"/>
                  </a:lnTo>
                  <a:lnTo>
                    <a:pt x="15310" y="15680"/>
                  </a:lnTo>
                  <a:lnTo>
                    <a:pt x="14922" y="17398"/>
                  </a:lnTo>
                  <a:lnTo>
                    <a:pt x="15006" y="17382"/>
                  </a:lnTo>
                  <a:lnTo>
                    <a:pt x="15749" y="17220"/>
                  </a:lnTo>
                  <a:lnTo>
                    <a:pt x="17622" y="14123"/>
                  </a:lnTo>
                  <a:lnTo>
                    <a:pt x="21263" y="16345"/>
                  </a:lnTo>
                  <a:lnTo>
                    <a:pt x="21600" y="10893"/>
                  </a:lnTo>
                  <a:lnTo>
                    <a:pt x="20424" y="10656"/>
                  </a:lnTo>
                  <a:lnTo>
                    <a:pt x="18417" y="12229"/>
                  </a:lnTo>
                  <a:lnTo>
                    <a:pt x="16260" y="12206"/>
                  </a:lnTo>
                  <a:lnTo>
                    <a:pt x="17509" y="2366"/>
                  </a:lnTo>
                  <a:lnTo>
                    <a:pt x="13892" y="0"/>
                  </a:lnTo>
                  <a:close/>
                </a:path>
              </a:pathLst>
            </a:custGeom>
            <a:solidFill>
              <a:srgbClr val="A468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2" name="object 124"/>
            <p:cNvSpPr/>
            <p:nvPr/>
          </p:nvSpPr>
          <p:spPr>
            <a:xfrm>
              <a:off x="55221" y="-1"/>
              <a:ext cx="38107" cy="85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26" y="0"/>
                  </a:moveTo>
                  <a:lnTo>
                    <a:pt x="11656" y="4357"/>
                  </a:lnTo>
                  <a:lnTo>
                    <a:pt x="9836" y="9846"/>
                  </a:lnTo>
                  <a:lnTo>
                    <a:pt x="7366" y="15018"/>
                  </a:lnTo>
                  <a:lnTo>
                    <a:pt x="2843" y="18423"/>
                  </a:lnTo>
                  <a:lnTo>
                    <a:pt x="2620" y="18500"/>
                  </a:lnTo>
                  <a:lnTo>
                    <a:pt x="1663" y="19832"/>
                  </a:lnTo>
                  <a:lnTo>
                    <a:pt x="0" y="19693"/>
                  </a:lnTo>
                  <a:lnTo>
                    <a:pt x="3069" y="20246"/>
                  </a:lnTo>
                  <a:lnTo>
                    <a:pt x="10752" y="21127"/>
                  </a:lnTo>
                  <a:lnTo>
                    <a:pt x="14226" y="21600"/>
                  </a:lnTo>
                  <a:lnTo>
                    <a:pt x="21254" y="18863"/>
                  </a:lnTo>
                  <a:lnTo>
                    <a:pt x="21600" y="16800"/>
                  </a:lnTo>
                  <a:lnTo>
                    <a:pt x="19681" y="14754"/>
                  </a:lnTo>
                  <a:lnTo>
                    <a:pt x="19914" y="12070"/>
                  </a:lnTo>
                  <a:lnTo>
                    <a:pt x="15255" y="12131"/>
                  </a:lnTo>
                  <a:lnTo>
                    <a:pt x="15990" y="10945"/>
                  </a:lnTo>
                  <a:lnTo>
                    <a:pt x="15651" y="9530"/>
                  </a:lnTo>
                  <a:lnTo>
                    <a:pt x="14845" y="6215"/>
                  </a:lnTo>
                  <a:lnTo>
                    <a:pt x="19626" y="6389"/>
                  </a:lnTo>
                  <a:lnTo>
                    <a:pt x="20007" y="5102"/>
                  </a:lnTo>
                  <a:lnTo>
                    <a:pt x="14499" y="1219"/>
                  </a:lnTo>
                  <a:lnTo>
                    <a:pt x="14226" y="0"/>
                  </a:lnTo>
                  <a:close/>
                </a:path>
              </a:pathLst>
            </a:custGeom>
            <a:solidFill>
              <a:srgbClr val="A97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714" name="object 125"/>
          <p:cNvSpPr/>
          <p:nvPr/>
        </p:nvSpPr>
        <p:spPr>
          <a:xfrm>
            <a:off x="6384225" y="1592464"/>
            <a:ext cx="40229" cy="72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63" y="0"/>
                </a:moveTo>
                <a:lnTo>
                  <a:pt x="16464" y="868"/>
                </a:lnTo>
                <a:lnTo>
                  <a:pt x="14364" y="2621"/>
                </a:lnTo>
                <a:lnTo>
                  <a:pt x="13476" y="5589"/>
                </a:lnTo>
                <a:lnTo>
                  <a:pt x="9438" y="7176"/>
                </a:lnTo>
                <a:lnTo>
                  <a:pt x="5882" y="8097"/>
                </a:lnTo>
                <a:lnTo>
                  <a:pt x="4775" y="9812"/>
                </a:lnTo>
                <a:lnTo>
                  <a:pt x="8088" y="13779"/>
                </a:lnTo>
                <a:lnTo>
                  <a:pt x="0" y="14526"/>
                </a:lnTo>
                <a:lnTo>
                  <a:pt x="8088" y="16761"/>
                </a:lnTo>
                <a:lnTo>
                  <a:pt x="6528" y="17714"/>
                </a:lnTo>
                <a:lnTo>
                  <a:pt x="3916" y="19011"/>
                </a:lnTo>
                <a:lnTo>
                  <a:pt x="3726" y="20392"/>
                </a:lnTo>
                <a:lnTo>
                  <a:pt x="9432" y="21600"/>
                </a:lnTo>
                <a:lnTo>
                  <a:pt x="10433" y="18674"/>
                </a:lnTo>
                <a:lnTo>
                  <a:pt x="12878" y="15380"/>
                </a:lnTo>
                <a:lnTo>
                  <a:pt x="16633" y="13242"/>
                </a:lnTo>
                <a:lnTo>
                  <a:pt x="21563" y="13779"/>
                </a:lnTo>
                <a:lnTo>
                  <a:pt x="20008" y="11820"/>
                </a:lnTo>
                <a:lnTo>
                  <a:pt x="21400" y="10033"/>
                </a:lnTo>
                <a:lnTo>
                  <a:pt x="21563" y="8194"/>
                </a:lnTo>
                <a:lnTo>
                  <a:pt x="21600" y="6153"/>
                </a:lnTo>
                <a:lnTo>
                  <a:pt x="21404" y="2030"/>
                </a:lnTo>
                <a:lnTo>
                  <a:pt x="21563" y="0"/>
                </a:lnTo>
                <a:close/>
              </a:path>
            </a:pathLst>
          </a:custGeom>
          <a:solidFill>
            <a:srgbClr val="BD906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61" name="object 126"/>
          <p:cNvGrpSpPr/>
          <p:nvPr/>
        </p:nvGrpSpPr>
        <p:grpSpPr>
          <a:xfrm>
            <a:off x="6160664" y="1542272"/>
            <a:ext cx="264460" cy="456760"/>
            <a:chOff x="0" y="0"/>
            <a:chExt cx="264458" cy="456757"/>
          </a:xfrm>
        </p:grpSpPr>
        <p:sp>
          <p:nvSpPr>
            <p:cNvPr id="1715" name="object 127"/>
            <p:cNvSpPr/>
            <p:nvPr/>
          </p:nvSpPr>
          <p:spPr>
            <a:xfrm>
              <a:off x="173923" y="358876"/>
              <a:ext cx="15413" cy="15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74" y="0"/>
                  </a:moveTo>
                  <a:lnTo>
                    <a:pt x="10531" y="2839"/>
                  </a:lnTo>
                  <a:lnTo>
                    <a:pt x="3469" y="7233"/>
                  </a:lnTo>
                  <a:lnTo>
                    <a:pt x="0" y="13141"/>
                  </a:lnTo>
                  <a:lnTo>
                    <a:pt x="2730" y="20527"/>
                  </a:lnTo>
                  <a:lnTo>
                    <a:pt x="9620" y="20303"/>
                  </a:lnTo>
                  <a:lnTo>
                    <a:pt x="14177" y="21600"/>
                  </a:lnTo>
                  <a:lnTo>
                    <a:pt x="20319" y="17118"/>
                  </a:lnTo>
                  <a:lnTo>
                    <a:pt x="20319" y="6854"/>
                  </a:lnTo>
                  <a:lnTo>
                    <a:pt x="19963" y="6906"/>
                  </a:lnTo>
                  <a:lnTo>
                    <a:pt x="21600" y="1228"/>
                  </a:lnTo>
                  <a:lnTo>
                    <a:pt x="18574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6" name="object 128"/>
            <p:cNvSpPr/>
            <p:nvPr/>
          </p:nvSpPr>
          <p:spPr>
            <a:xfrm>
              <a:off x="93055" y="25095"/>
              <a:ext cx="171403" cy="43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7" y="0"/>
                  </a:moveTo>
                  <a:lnTo>
                    <a:pt x="18083" y="361"/>
                  </a:lnTo>
                  <a:lnTo>
                    <a:pt x="14613" y="590"/>
                  </a:lnTo>
                  <a:lnTo>
                    <a:pt x="11111" y="744"/>
                  </a:lnTo>
                  <a:lnTo>
                    <a:pt x="7591" y="879"/>
                  </a:lnTo>
                  <a:lnTo>
                    <a:pt x="7438" y="1251"/>
                  </a:lnTo>
                  <a:lnTo>
                    <a:pt x="7685" y="1624"/>
                  </a:lnTo>
                  <a:lnTo>
                    <a:pt x="8223" y="2072"/>
                  </a:lnTo>
                  <a:lnTo>
                    <a:pt x="8217" y="2131"/>
                  </a:lnTo>
                  <a:lnTo>
                    <a:pt x="7292" y="2385"/>
                  </a:lnTo>
                  <a:lnTo>
                    <a:pt x="7173" y="2817"/>
                  </a:lnTo>
                  <a:lnTo>
                    <a:pt x="7417" y="3030"/>
                  </a:lnTo>
                  <a:lnTo>
                    <a:pt x="7274" y="3516"/>
                  </a:lnTo>
                  <a:lnTo>
                    <a:pt x="8108" y="3832"/>
                  </a:lnTo>
                  <a:lnTo>
                    <a:pt x="7565" y="3857"/>
                  </a:lnTo>
                  <a:lnTo>
                    <a:pt x="7629" y="4271"/>
                  </a:lnTo>
                  <a:lnTo>
                    <a:pt x="7914" y="4815"/>
                  </a:lnTo>
                  <a:lnTo>
                    <a:pt x="7847" y="5579"/>
                  </a:lnTo>
                  <a:lnTo>
                    <a:pt x="7327" y="5127"/>
                  </a:lnTo>
                  <a:lnTo>
                    <a:pt x="7236" y="5166"/>
                  </a:lnTo>
                  <a:lnTo>
                    <a:pt x="6668" y="5281"/>
                  </a:lnTo>
                  <a:lnTo>
                    <a:pt x="6247" y="5428"/>
                  </a:lnTo>
                  <a:lnTo>
                    <a:pt x="6903" y="5887"/>
                  </a:lnTo>
                  <a:lnTo>
                    <a:pt x="5061" y="5902"/>
                  </a:lnTo>
                  <a:lnTo>
                    <a:pt x="4821" y="6285"/>
                  </a:lnTo>
                  <a:lnTo>
                    <a:pt x="4901" y="6614"/>
                  </a:lnTo>
                  <a:lnTo>
                    <a:pt x="4744" y="6907"/>
                  </a:lnTo>
                  <a:lnTo>
                    <a:pt x="5149" y="7015"/>
                  </a:lnTo>
                  <a:lnTo>
                    <a:pt x="6440" y="7116"/>
                  </a:lnTo>
                  <a:lnTo>
                    <a:pt x="6642" y="7158"/>
                  </a:lnTo>
                  <a:lnTo>
                    <a:pt x="6767" y="6618"/>
                  </a:lnTo>
                  <a:lnTo>
                    <a:pt x="7562" y="6741"/>
                  </a:lnTo>
                  <a:lnTo>
                    <a:pt x="8223" y="7095"/>
                  </a:lnTo>
                  <a:lnTo>
                    <a:pt x="8334" y="7474"/>
                  </a:lnTo>
                  <a:lnTo>
                    <a:pt x="7601" y="7510"/>
                  </a:lnTo>
                  <a:lnTo>
                    <a:pt x="7274" y="8289"/>
                  </a:lnTo>
                  <a:lnTo>
                    <a:pt x="8855" y="8163"/>
                  </a:lnTo>
                  <a:lnTo>
                    <a:pt x="9489" y="8100"/>
                  </a:lnTo>
                  <a:lnTo>
                    <a:pt x="9430" y="8234"/>
                  </a:lnTo>
                  <a:lnTo>
                    <a:pt x="9577" y="8432"/>
                  </a:lnTo>
                  <a:lnTo>
                    <a:pt x="9489" y="8540"/>
                  </a:lnTo>
                  <a:lnTo>
                    <a:pt x="8952" y="8852"/>
                  </a:lnTo>
                  <a:lnTo>
                    <a:pt x="8275" y="8905"/>
                  </a:lnTo>
                  <a:lnTo>
                    <a:pt x="7274" y="8791"/>
                  </a:lnTo>
                  <a:lnTo>
                    <a:pt x="5531" y="8924"/>
                  </a:lnTo>
                  <a:lnTo>
                    <a:pt x="4777" y="8924"/>
                  </a:lnTo>
                  <a:lnTo>
                    <a:pt x="4112" y="8791"/>
                  </a:lnTo>
                  <a:lnTo>
                    <a:pt x="4044" y="9216"/>
                  </a:lnTo>
                  <a:lnTo>
                    <a:pt x="4408" y="9287"/>
                  </a:lnTo>
                  <a:lnTo>
                    <a:pt x="3796" y="9796"/>
                  </a:lnTo>
                  <a:lnTo>
                    <a:pt x="3702" y="9956"/>
                  </a:lnTo>
                  <a:lnTo>
                    <a:pt x="4142" y="10122"/>
                  </a:lnTo>
                  <a:lnTo>
                    <a:pt x="3182" y="10195"/>
                  </a:lnTo>
                  <a:lnTo>
                    <a:pt x="2828" y="10150"/>
                  </a:lnTo>
                  <a:lnTo>
                    <a:pt x="2530" y="10172"/>
                  </a:lnTo>
                  <a:lnTo>
                    <a:pt x="1972" y="10638"/>
                  </a:lnTo>
                  <a:lnTo>
                    <a:pt x="1813" y="10444"/>
                  </a:lnTo>
                  <a:lnTo>
                    <a:pt x="1266" y="10423"/>
                  </a:lnTo>
                  <a:lnTo>
                    <a:pt x="732" y="10337"/>
                  </a:lnTo>
                  <a:lnTo>
                    <a:pt x="412" y="10229"/>
                  </a:lnTo>
                  <a:lnTo>
                    <a:pt x="203" y="10249"/>
                  </a:lnTo>
                  <a:lnTo>
                    <a:pt x="0" y="10549"/>
                  </a:lnTo>
                  <a:lnTo>
                    <a:pt x="614" y="10801"/>
                  </a:lnTo>
                  <a:lnTo>
                    <a:pt x="581" y="11150"/>
                  </a:lnTo>
                  <a:lnTo>
                    <a:pt x="930" y="11327"/>
                  </a:lnTo>
                  <a:lnTo>
                    <a:pt x="1954" y="11906"/>
                  </a:lnTo>
                  <a:lnTo>
                    <a:pt x="2057" y="11930"/>
                  </a:lnTo>
                  <a:lnTo>
                    <a:pt x="2727" y="11797"/>
                  </a:lnTo>
                  <a:lnTo>
                    <a:pt x="3357" y="11809"/>
                  </a:lnTo>
                  <a:lnTo>
                    <a:pt x="4112" y="12056"/>
                  </a:lnTo>
                  <a:lnTo>
                    <a:pt x="4573" y="12415"/>
                  </a:lnTo>
                  <a:lnTo>
                    <a:pt x="4357" y="12556"/>
                  </a:lnTo>
                  <a:lnTo>
                    <a:pt x="3781" y="12480"/>
                  </a:lnTo>
                  <a:lnTo>
                    <a:pt x="3163" y="12182"/>
                  </a:lnTo>
                  <a:lnTo>
                    <a:pt x="2611" y="12480"/>
                  </a:lnTo>
                  <a:lnTo>
                    <a:pt x="2405" y="12493"/>
                  </a:lnTo>
                  <a:lnTo>
                    <a:pt x="2301" y="12413"/>
                  </a:lnTo>
                  <a:lnTo>
                    <a:pt x="2057" y="12433"/>
                  </a:lnTo>
                  <a:lnTo>
                    <a:pt x="1062" y="12859"/>
                  </a:lnTo>
                  <a:lnTo>
                    <a:pt x="854" y="13224"/>
                  </a:lnTo>
                  <a:lnTo>
                    <a:pt x="1286" y="13617"/>
                  </a:lnTo>
                  <a:lnTo>
                    <a:pt x="2215" y="14128"/>
                  </a:lnTo>
                  <a:lnTo>
                    <a:pt x="1780" y="14283"/>
                  </a:lnTo>
                  <a:lnTo>
                    <a:pt x="1016" y="14348"/>
                  </a:lnTo>
                  <a:lnTo>
                    <a:pt x="693" y="14696"/>
                  </a:lnTo>
                  <a:lnTo>
                    <a:pt x="1581" y="15698"/>
                  </a:lnTo>
                  <a:lnTo>
                    <a:pt x="1768" y="15697"/>
                  </a:lnTo>
                  <a:lnTo>
                    <a:pt x="2082" y="15675"/>
                  </a:lnTo>
                  <a:lnTo>
                    <a:pt x="2383" y="15790"/>
                  </a:lnTo>
                  <a:lnTo>
                    <a:pt x="2530" y="16200"/>
                  </a:lnTo>
                  <a:lnTo>
                    <a:pt x="1970" y="16689"/>
                  </a:lnTo>
                  <a:lnTo>
                    <a:pt x="904" y="16952"/>
                  </a:lnTo>
                  <a:lnTo>
                    <a:pt x="334" y="17247"/>
                  </a:lnTo>
                  <a:lnTo>
                    <a:pt x="1266" y="17833"/>
                  </a:lnTo>
                  <a:lnTo>
                    <a:pt x="1517" y="17935"/>
                  </a:lnTo>
                  <a:lnTo>
                    <a:pt x="1807" y="17960"/>
                  </a:lnTo>
                  <a:lnTo>
                    <a:pt x="1898" y="18084"/>
                  </a:lnTo>
                  <a:lnTo>
                    <a:pt x="2186" y="17677"/>
                  </a:lnTo>
                  <a:lnTo>
                    <a:pt x="1943" y="17103"/>
                  </a:lnTo>
                  <a:lnTo>
                    <a:pt x="2057" y="17079"/>
                  </a:lnTo>
                  <a:lnTo>
                    <a:pt x="3015" y="16998"/>
                  </a:lnTo>
                  <a:lnTo>
                    <a:pt x="3309" y="17225"/>
                  </a:lnTo>
                  <a:lnTo>
                    <a:pt x="3411" y="17568"/>
                  </a:lnTo>
                  <a:lnTo>
                    <a:pt x="3796" y="17833"/>
                  </a:lnTo>
                  <a:lnTo>
                    <a:pt x="4023" y="17569"/>
                  </a:lnTo>
                  <a:lnTo>
                    <a:pt x="4374" y="17572"/>
                  </a:lnTo>
                  <a:lnTo>
                    <a:pt x="5152" y="17863"/>
                  </a:lnTo>
                  <a:lnTo>
                    <a:pt x="5531" y="17942"/>
                  </a:lnTo>
                  <a:lnTo>
                    <a:pt x="5693" y="17959"/>
                  </a:lnTo>
                  <a:lnTo>
                    <a:pt x="5930" y="17728"/>
                  </a:lnTo>
                  <a:lnTo>
                    <a:pt x="6315" y="17751"/>
                  </a:lnTo>
                  <a:lnTo>
                    <a:pt x="6704" y="17549"/>
                  </a:lnTo>
                  <a:lnTo>
                    <a:pt x="6616" y="17214"/>
                  </a:lnTo>
                  <a:lnTo>
                    <a:pt x="7274" y="17205"/>
                  </a:lnTo>
                  <a:lnTo>
                    <a:pt x="6786" y="17070"/>
                  </a:lnTo>
                  <a:lnTo>
                    <a:pt x="6325" y="17016"/>
                  </a:lnTo>
                  <a:lnTo>
                    <a:pt x="7016" y="16230"/>
                  </a:lnTo>
                  <a:lnTo>
                    <a:pt x="7941" y="16140"/>
                  </a:lnTo>
                  <a:lnTo>
                    <a:pt x="9085" y="16206"/>
                  </a:lnTo>
                  <a:lnTo>
                    <a:pt x="10437" y="15886"/>
                  </a:lnTo>
                  <a:lnTo>
                    <a:pt x="7908" y="15509"/>
                  </a:lnTo>
                  <a:lnTo>
                    <a:pt x="8997" y="15088"/>
                  </a:lnTo>
                  <a:lnTo>
                    <a:pt x="10249" y="14849"/>
                  </a:lnTo>
                  <a:lnTo>
                    <a:pt x="11595" y="14845"/>
                  </a:lnTo>
                  <a:lnTo>
                    <a:pt x="12967" y="15133"/>
                  </a:lnTo>
                  <a:lnTo>
                    <a:pt x="12493" y="16326"/>
                  </a:lnTo>
                  <a:lnTo>
                    <a:pt x="13312" y="16329"/>
                  </a:lnTo>
                  <a:lnTo>
                    <a:pt x="14073" y="16138"/>
                  </a:lnTo>
                  <a:lnTo>
                    <a:pt x="14519" y="16167"/>
                  </a:lnTo>
                  <a:lnTo>
                    <a:pt x="14391" y="16828"/>
                  </a:lnTo>
                  <a:lnTo>
                    <a:pt x="13010" y="16559"/>
                  </a:lnTo>
                  <a:lnTo>
                    <a:pt x="12300" y="16934"/>
                  </a:lnTo>
                  <a:lnTo>
                    <a:pt x="12018" y="16954"/>
                  </a:lnTo>
                  <a:lnTo>
                    <a:pt x="12013" y="17949"/>
                  </a:lnTo>
                  <a:lnTo>
                    <a:pt x="12162" y="18454"/>
                  </a:lnTo>
                  <a:lnTo>
                    <a:pt x="12713" y="18883"/>
                  </a:lnTo>
                  <a:lnTo>
                    <a:pt x="13916" y="19277"/>
                  </a:lnTo>
                  <a:lnTo>
                    <a:pt x="12402" y="19606"/>
                  </a:lnTo>
                  <a:lnTo>
                    <a:pt x="12185" y="20417"/>
                  </a:lnTo>
                  <a:lnTo>
                    <a:pt x="12913" y="21238"/>
                  </a:lnTo>
                  <a:lnTo>
                    <a:pt x="14233" y="21600"/>
                  </a:lnTo>
                  <a:lnTo>
                    <a:pt x="14267" y="21550"/>
                  </a:lnTo>
                  <a:lnTo>
                    <a:pt x="15643" y="21198"/>
                  </a:lnTo>
                  <a:lnTo>
                    <a:pt x="15814" y="20784"/>
                  </a:lnTo>
                  <a:lnTo>
                    <a:pt x="15804" y="20430"/>
                  </a:lnTo>
                  <a:lnTo>
                    <a:pt x="15430" y="19791"/>
                  </a:lnTo>
                  <a:lnTo>
                    <a:pt x="15497" y="19465"/>
                  </a:lnTo>
                  <a:lnTo>
                    <a:pt x="15776" y="19103"/>
                  </a:lnTo>
                  <a:lnTo>
                    <a:pt x="15617" y="18914"/>
                  </a:lnTo>
                  <a:lnTo>
                    <a:pt x="16763" y="18963"/>
                  </a:lnTo>
                  <a:lnTo>
                    <a:pt x="16967" y="18766"/>
                  </a:lnTo>
                  <a:lnTo>
                    <a:pt x="17415" y="18860"/>
                  </a:lnTo>
                  <a:lnTo>
                    <a:pt x="17381" y="18712"/>
                  </a:lnTo>
                  <a:lnTo>
                    <a:pt x="15605" y="17982"/>
                  </a:lnTo>
                  <a:lnTo>
                    <a:pt x="15497" y="17770"/>
                  </a:lnTo>
                  <a:lnTo>
                    <a:pt x="15559" y="17443"/>
                  </a:lnTo>
                  <a:lnTo>
                    <a:pt x="15752" y="16804"/>
                  </a:lnTo>
                  <a:lnTo>
                    <a:pt x="16130" y="15760"/>
                  </a:lnTo>
                  <a:lnTo>
                    <a:pt x="17133" y="15132"/>
                  </a:lnTo>
                  <a:lnTo>
                    <a:pt x="17689" y="14655"/>
                  </a:lnTo>
                  <a:lnTo>
                    <a:pt x="17711" y="14254"/>
                  </a:lnTo>
                  <a:lnTo>
                    <a:pt x="17109" y="14174"/>
                  </a:lnTo>
                  <a:lnTo>
                    <a:pt x="17163" y="14299"/>
                  </a:lnTo>
                  <a:lnTo>
                    <a:pt x="16446" y="14191"/>
                  </a:lnTo>
                  <a:lnTo>
                    <a:pt x="15674" y="14097"/>
                  </a:lnTo>
                  <a:lnTo>
                    <a:pt x="13966" y="13923"/>
                  </a:lnTo>
                  <a:lnTo>
                    <a:pt x="13284" y="13814"/>
                  </a:lnTo>
                  <a:lnTo>
                    <a:pt x="12683" y="13599"/>
                  </a:lnTo>
                  <a:lnTo>
                    <a:pt x="12784" y="13451"/>
                  </a:lnTo>
                  <a:lnTo>
                    <a:pt x="13293" y="13422"/>
                  </a:lnTo>
                  <a:lnTo>
                    <a:pt x="13916" y="13563"/>
                  </a:lnTo>
                  <a:lnTo>
                    <a:pt x="14921" y="12890"/>
                  </a:lnTo>
                  <a:lnTo>
                    <a:pt x="15471" y="11867"/>
                  </a:lnTo>
                  <a:lnTo>
                    <a:pt x="15875" y="10783"/>
                  </a:lnTo>
                  <a:lnTo>
                    <a:pt x="16446" y="9921"/>
                  </a:lnTo>
                  <a:lnTo>
                    <a:pt x="16746" y="9617"/>
                  </a:lnTo>
                  <a:lnTo>
                    <a:pt x="17049" y="9358"/>
                  </a:lnTo>
                  <a:lnTo>
                    <a:pt x="17524" y="9208"/>
                  </a:lnTo>
                  <a:lnTo>
                    <a:pt x="18345" y="9231"/>
                  </a:lnTo>
                  <a:lnTo>
                    <a:pt x="17992" y="8463"/>
                  </a:lnTo>
                  <a:lnTo>
                    <a:pt x="18617" y="7500"/>
                  </a:lnTo>
                  <a:lnTo>
                    <a:pt x="19501" y="6617"/>
                  </a:lnTo>
                  <a:lnTo>
                    <a:pt x="19926" y="6091"/>
                  </a:lnTo>
                  <a:lnTo>
                    <a:pt x="19653" y="5770"/>
                  </a:lnTo>
                  <a:lnTo>
                    <a:pt x="19184" y="5660"/>
                  </a:lnTo>
                  <a:lnTo>
                    <a:pt x="18770" y="5466"/>
                  </a:lnTo>
                  <a:lnTo>
                    <a:pt x="18660" y="4898"/>
                  </a:lnTo>
                  <a:lnTo>
                    <a:pt x="17321" y="4694"/>
                  </a:lnTo>
                  <a:lnTo>
                    <a:pt x="17366" y="4461"/>
                  </a:lnTo>
                  <a:lnTo>
                    <a:pt x="17978" y="4243"/>
                  </a:lnTo>
                  <a:lnTo>
                    <a:pt x="18345" y="4082"/>
                  </a:lnTo>
                  <a:lnTo>
                    <a:pt x="16446" y="3705"/>
                  </a:lnTo>
                  <a:lnTo>
                    <a:pt x="18345" y="3579"/>
                  </a:lnTo>
                  <a:lnTo>
                    <a:pt x="17567" y="2910"/>
                  </a:lnTo>
                  <a:lnTo>
                    <a:pt x="17827" y="2621"/>
                  </a:lnTo>
                  <a:lnTo>
                    <a:pt x="18661" y="2466"/>
                  </a:lnTo>
                  <a:lnTo>
                    <a:pt x="19609" y="2198"/>
                  </a:lnTo>
                  <a:lnTo>
                    <a:pt x="19817" y="1698"/>
                  </a:lnTo>
                  <a:lnTo>
                    <a:pt x="20310" y="1402"/>
                  </a:lnTo>
                  <a:lnTo>
                    <a:pt x="21507" y="1256"/>
                  </a:lnTo>
                  <a:lnTo>
                    <a:pt x="21600" y="857"/>
                  </a:lnTo>
                  <a:lnTo>
                    <a:pt x="21366" y="381"/>
                  </a:lnTo>
                  <a:lnTo>
                    <a:pt x="21507" y="0"/>
                  </a:lnTo>
                  <a:close/>
                </a:path>
              </a:pathLst>
            </a:custGeom>
            <a:solidFill>
              <a:srgbClr val="A97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7" name="object 129"/>
            <p:cNvSpPr/>
            <p:nvPr/>
          </p:nvSpPr>
          <p:spPr>
            <a:xfrm>
              <a:off x="100401" y="337307"/>
              <a:ext cx="1273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60" y="0"/>
                  </a:moveTo>
                  <a:lnTo>
                    <a:pt x="11332" y="905"/>
                  </a:lnTo>
                  <a:lnTo>
                    <a:pt x="8823" y="945"/>
                  </a:lnTo>
                  <a:lnTo>
                    <a:pt x="0" y="7119"/>
                  </a:lnTo>
                  <a:lnTo>
                    <a:pt x="1839" y="15432"/>
                  </a:lnTo>
                  <a:lnTo>
                    <a:pt x="10365" y="21600"/>
                  </a:lnTo>
                  <a:lnTo>
                    <a:pt x="21600" y="21342"/>
                  </a:lnTo>
                  <a:lnTo>
                    <a:pt x="19613" y="4666"/>
                  </a:lnTo>
                  <a:lnTo>
                    <a:pt x="15560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8" name="object 130"/>
            <p:cNvSpPr/>
            <p:nvPr/>
          </p:nvSpPr>
          <p:spPr>
            <a:xfrm>
              <a:off x="132647" y="130811"/>
              <a:ext cx="1518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40" y="0"/>
                  </a:moveTo>
                  <a:lnTo>
                    <a:pt x="0" y="6195"/>
                  </a:lnTo>
                  <a:lnTo>
                    <a:pt x="229" y="15495"/>
                  </a:lnTo>
                  <a:lnTo>
                    <a:pt x="804" y="21600"/>
                  </a:lnTo>
                  <a:lnTo>
                    <a:pt x="21600" y="21043"/>
                  </a:lnTo>
                  <a:lnTo>
                    <a:pt x="14192" y="4206"/>
                  </a:lnTo>
                  <a:lnTo>
                    <a:pt x="15078" y="3205"/>
                  </a:lnTo>
                  <a:lnTo>
                    <a:pt x="3740" y="0"/>
                  </a:lnTo>
                  <a:close/>
                </a:path>
              </a:pathLst>
            </a:custGeom>
            <a:solidFill>
              <a:srgbClr val="6B3B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9" name="object 131"/>
            <p:cNvSpPr/>
            <p:nvPr/>
          </p:nvSpPr>
          <p:spPr>
            <a:xfrm>
              <a:off x="117397" y="262547"/>
              <a:ext cx="12703" cy="1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11" y="0"/>
                  </a:moveTo>
                  <a:lnTo>
                    <a:pt x="5758" y="2035"/>
                  </a:lnTo>
                  <a:lnTo>
                    <a:pt x="0" y="9604"/>
                  </a:lnTo>
                  <a:lnTo>
                    <a:pt x="9472" y="19139"/>
                  </a:lnTo>
                  <a:lnTo>
                    <a:pt x="18293" y="21600"/>
                  </a:lnTo>
                  <a:lnTo>
                    <a:pt x="21600" y="17054"/>
                  </a:lnTo>
                  <a:lnTo>
                    <a:pt x="14532" y="5574"/>
                  </a:lnTo>
                  <a:lnTo>
                    <a:pt x="4411" y="0"/>
                  </a:lnTo>
                  <a:close/>
                </a:path>
              </a:pathLst>
            </a:custGeom>
            <a:solidFill>
              <a:srgbClr val="81441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25" name="object 132"/>
            <p:cNvGrpSpPr/>
            <p:nvPr/>
          </p:nvGrpSpPr>
          <p:grpSpPr>
            <a:xfrm>
              <a:off x="101767" y="94036"/>
              <a:ext cx="58088" cy="297149"/>
              <a:chOff x="0" y="0"/>
              <a:chExt cx="58087" cy="297148"/>
            </a:xfrm>
          </p:grpSpPr>
          <p:sp>
            <p:nvSpPr>
              <p:cNvPr id="1720" name="Shape"/>
              <p:cNvSpPr/>
              <p:nvPr/>
            </p:nvSpPr>
            <p:spPr>
              <a:xfrm>
                <a:off x="0" y="126727"/>
                <a:ext cx="12703" cy="16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729"/>
                    </a:moveTo>
                    <a:lnTo>
                      <a:pt x="19985" y="9908"/>
                    </a:lnTo>
                    <a:lnTo>
                      <a:pt x="1393" y="0"/>
                    </a:lnTo>
                    <a:lnTo>
                      <a:pt x="0" y="16135"/>
                    </a:lnTo>
                    <a:lnTo>
                      <a:pt x="9350" y="16670"/>
                    </a:lnTo>
                    <a:lnTo>
                      <a:pt x="12056" y="21600"/>
                    </a:lnTo>
                    <a:lnTo>
                      <a:pt x="21600" y="9729"/>
                    </a:lnTo>
                    <a:close/>
                  </a:path>
                </a:pathLst>
              </a:custGeom>
              <a:solidFill>
                <a:srgbClr val="6B3B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21" name="Triangle"/>
              <p:cNvSpPr/>
              <p:nvPr/>
            </p:nvSpPr>
            <p:spPr>
              <a:xfrm>
                <a:off x="20040" y="28444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537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B3B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22" name="Shape"/>
              <p:cNvSpPr/>
              <p:nvPr/>
            </p:nvSpPr>
            <p:spPr>
              <a:xfrm>
                <a:off x="20066" y="28005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79"/>
                    </a:moveTo>
                    <a:lnTo>
                      <a:pt x="16349" y="6870"/>
                    </a:lnTo>
                    <a:lnTo>
                      <a:pt x="9897" y="0"/>
                    </a:lnTo>
                    <a:lnTo>
                      <a:pt x="3854" y="0"/>
                    </a:lnTo>
                    <a:lnTo>
                      <a:pt x="0" y="13479"/>
                    </a:lnTo>
                    <a:lnTo>
                      <a:pt x="11264" y="21600"/>
                    </a:lnTo>
                    <a:lnTo>
                      <a:pt x="21600" y="13479"/>
                    </a:lnTo>
                    <a:close/>
                  </a:path>
                </a:pathLst>
              </a:custGeom>
              <a:solidFill>
                <a:srgbClr val="6B3B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23" name="Triangle"/>
              <p:cNvSpPr/>
              <p:nvPr/>
            </p:nvSpPr>
            <p:spPr>
              <a:xfrm>
                <a:off x="45383" y="28936"/>
                <a:ext cx="12705" cy="136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295"/>
                    </a:lnTo>
                    <a:lnTo>
                      <a:pt x="1933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B3B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24" name="Shape"/>
              <p:cNvSpPr/>
              <p:nvPr/>
            </p:nvSpPr>
            <p:spPr>
              <a:xfrm>
                <a:off x="43674" y="-1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71"/>
                    </a:moveTo>
                    <a:lnTo>
                      <a:pt x="8813" y="0"/>
                    </a:lnTo>
                    <a:lnTo>
                      <a:pt x="5327" y="3277"/>
                    </a:lnTo>
                    <a:lnTo>
                      <a:pt x="0" y="9175"/>
                    </a:lnTo>
                    <a:lnTo>
                      <a:pt x="319" y="15893"/>
                    </a:lnTo>
                    <a:lnTo>
                      <a:pt x="13672" y="21600"/>
                    </a:lnTo>
                    <a:lnTo>
                      <a:pt x="13280" y="14637"/>
                    </a:lnTo>
                    <a:lnTo>
                      <a:pt x="21600" y="13571"/>
                    </a:lnTo>
                    <a:close/>
                  </a:path>
                </a:pathLst>
              </a:custGeom>
              <a:solidFill>
                <a:srgbClr val="6B3B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26" name="object 133"/>
            <p:cNvSpPr/>
            <p:nvPr/>
          </p:nvSpPr>
          <p:spPr>
            <a:xfrm>
              <a:off x="114346" y="21826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9" y="0"/>
                  </a:moveTo>
                  <a:lnTo>
                    <a:pt x="14906" y="2948"/>
                  </a:lnTo>
                  <a:lnTo>
                    <a:pt x="0" y="4480"/>
                  </a:lnTo>
                  <a:lnTo>
                    <a:pt x="10734" y="21600"/>
                  </a:lnTo>
                  <a:lnTo>
                    <a:pt x="21600" y="18686"/>
                  </a:lnTo>
                  <a:lnTo>
                    <a:pt x="14381" y="9215"/>
                  </a:lnTo>
                  <a:lnTo>
                    <a:pt x="15929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27" name="object 134"/>
            <p:cNvSpPr/>
            <p:nvPr/>
          </p:nvSpPr>
          <p:spPr>
            <a:xfrm>
              <a:off x="135727" y="185712"/>
              <a:ext cx="78930" cy="8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80" y="0"/>
                  </a:moveTo>
                  <a:lnTo>
                    <a:pt x="12534" y="1610"/>
                  </a:lnTo>
                  <a:lnTo>
                    <a:pt x="12047" y="3985"/>
                  </a:lnTo>
                  <a:lnTo>
                    <a:pt x="11974" y="6353"/>
                  </a:lnTo>
                  <a:lnTo>
                    <a:pt x="11675" y="7944"/>
                  </a:lnTo>
                  <a:lnTo>
                    <a:pt x="10538" y="9654"/>
                  </a:lnTo>
                  <a:lnTo>
                    <a:pt x="9860" y="7822"/>
                  </a:lnTo>
                  <a:lnTo>
                    <a:pt x="8821" y="8596"/>
                  </a:lnTo>
                  <a:lnTo>
                    <a:pt x="8418" y="10178"/>
                  </a:lnTo>
                  <a:lnTo>
                    <a:pt x="7101" y="10856"/>
                  </a:lnTo>
                  <a:lnTo>
                    <a:pt x="5259" y="9474"/>
                  </a:lnTo>
                  <a:lnTo>
                    <a:pt x="4918" y="9651"/>
                  </a:lnTo>
                  <a:lnTo>
                    <a:pt x="1522" y="12820"/>
                  </a:lnTo>
                  <a:lnTo>
                    <a:pt x="1262" y="13177"/>
                  </a:lnTo>
                  <a:lnTo>
                    <a:pt x="3250" y="14061"/>
                  </a:lnTo>
                  <a:lnTo>
                    <a:pt x="0" y="15566"/>
                  </a:lnTo>
                  <a:lnTo>
                    <a:pt x="1777" y="16381"/>
                  </a:lnTo>
                  <a:lnTo>
                    <a:pt x="2802" y="15766"/>
                  </a:lnTo>
                  <a:lnTo>
                    <a:pt x="3713" y="14812"/>
                  </a:lnTo>
                  <a:lnTo>
                    <a:pt x="5151" y="14611"/>
                  </a:lnTo>
                  <a:lnTo>
                    <a:pt x="6449" y="16004"/>
                  </a:lnTo>
                  <a:lnTo>
                    <a:pt x="6698" y="18260"/>
                  </a:lnTo>
                  <a:lnTo>
                    <a:pt x="7289" y="20438"/>
                  </a:lnTo>
                  <a:lnTo>
                    <a:pt x="9614" y="21600"/>
                  </a:lnTo>
                  <a:lnTo>
                    <a:pt x="9742" y="18729"/>
                  </a:lnTo>
                  <a:lnTo>
                    <a:pt x="11313" y="20288"/>
                  </a:lnTo>
                  <a:lnTo>
                    <a:pt x="11675" y="20330"/>
                  </a:lnTo>
                  <a:lnTo>
                    <a:pt x="13548" y="20694"/>
                  </a:lnTo>
                  <a:lnTo>
                    <a:pt x="15219" y="21096"/>
                  </a:lnTo>
                  <a:lnTo>
                    <a:pt x="16835" y="21194"/>
                  </a:lnTo>
                  <a:lnTo>
                    <a:pt x="18542" y="20648"/>
                  </a:lnTo>
                  <a:lnTo>
                    <a:pt x="18605" y="20131"/>
                  </a:lnTo>
                  <a:lnTo>
                    <a:pt x="18445" y="19558"/>
                  </a:lnTo>
                  <a:lnTo>
                    <a:pt x="18542" y="19060"/>
                  </a:lnTo>
                  <a:lnTo>
                    <a:pt x="16110" y="19482"/>
                  </a:lnTo>
                  <a:lnTo>
                    <a:pt x="15354" y="18918"/>
                  </a:lnTo>
                  <a:lnTo>
                    <a:pt x="16020" y="17790"/>
                  </a:lnTo>
                  <a:lnTo>
                    <a:pt x="17854" y="16517"/>
                  </a:lnTo>
                  <a:lnTo>
                    <a:pt x="17614" y="15778"/>
                  </a:lnTo>
                  <a:lnTo>
                    <a:pt x="18129" y="14212"/>
                  </a:lnTo>
                  <a:lnTo>
                    <a:pt x="17854" y="13660"/>
                  </a:lnTo>
                  <a:lnTo>
                    <a:pt x="16976" y="13464"/>
                  </a:lnTo>
                  <a:lnTo>
                    <a:pt x="15505" y="13017"/>
                  </a:lnTo>
                  <a:lnTo>
                    <a:pt x="14865" y="11859"/>
                  </a:lnTo>
                  <a:lnTo>
                    <a:pt x="16481" y="9532"/>
                  </a:lnTo>
                  <a:lnTo>
                    <a:pt x="14698" y="8056"/>
                  </a:lnTo>
                  <a:lnTo>
                    <a:pt x="15213" y="7188"/>
                  </a:lnTo>
                  <a:lnTo>
                    <a:pt x="16877" y="6538"/>
                  </a:lnTo>
                  <a:lnTo>
                    <a:pt x="18542" y="5719"/>
                  </a:lnTo>
                  <a:lnTo>
                    <a:pt x="20021" y="4553"/>
                  </a:lnTo>
                  <a:lnTo>
                    <a:pt x="21223" y="3314"/>
                  </a:lnTo>
                  <a:lnTo>
                    <a:pt x="21600" y="1927"/>
                  </a:lnTo>
                  <a:lnTo>
                    <a:pt x="20603" y="318"/>
                  </a:lnTo>
                  <a:lnTo>
                    <a:pt x="19428" y="62"/>
                  </a:lnTo>
                  <a:lnTo>
                    <a:pt x="17688" y="319"/>
                  </a:lnTo>
                  <a:lnTo>
                    <a:pt x="15774" y="497"/>
                  </a:lnTo>
                  <a:lnTo>
                    <a:pt x="14080" y="0"/>
                  </a:lnTo>
                  <a:close/>
                </a:path>
              </a:pathLst>
            </a:custGeom>
            <a:solidFill>
              <a:srgbClr val="A97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28" name="object 135"/>
            <p:cNvSpPr/>
            <p:nvPr/>
          </p:nvSpPr>
          <p:spPr>
            <a:xfrm>
              <a:off x="189433" y="208305"/>
              <a:ext cx="18843" cy="15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06" y="0"/>
                  </a:moveTo>
                  <a:lnTo>
                    <a:pt x="9130" y="4642"/>
                  </a:lnTo>
                  <a:lnTo>
                    <a:pt x="2157" y="8320"/>
                  </a:lnTo>
                  <a:lnTo>
                    <a:pt x="0" y="13238"/>
                  </a:lnTo>
                  <a:lnTo>
                    <a:pt x="7472" y="21600"/>
                  </a:lnTo>
                  <a:lnTo>
                    <a:pt x="11871" y="20012"/>
                  </a:lnTo>
                  <a:lnTo>
                    <a:pt x="18384" y="17547"/>
                  </a:lnTo>
                  <a:lnTo>
                    <a:pt x="21600" y="11708"/>
                  </a:lnTo>
                  <a:lnTo>
                    <a:pt x="16106" y="0"/>
                  </a:lnTo>
                  <a:close/>
                </a:path>
              </a:pathLst>
            </a:custGeom>
            <a:solidFill>
              <a:srgbClr val="6B3B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29" name="object 136"/>
            <p:cNvSpPr/>
            <p:nvPr/>
          </p:nvSpPr>
          <p:spPr>
            <a:xfrm>
              <a:off x="185561" y="110426"/>
              <a:ext cx="14994" cy="19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28" y="0"/>
                  </a:moveTo>
                  <a:lnTo>
                    <a:pt x="0" y="8372"/>
                  </a:lnTo>
                  <a:lnTo>
                    <a:pt x="2550" y="16777"/>
                  </a:lnTo>
                  <a:lnTo>
                    <a:pt x="10409" y="21600"/>
                  </a:lnTo>
                  <a:lnTo>
                    <a:pt x="20403" y="19228"/>
                  </a:lnTo>
                  <a:lnTo>
                    <a:pt x="21600" y="14501"/>
                  </a:lnTo>
                  <a:lnTo>
                    <a:pt x="16926" y="8931"/>
                  </a:lnTo>
                  <a:lnTo>
                    <a:pt x="10373" y="3701"/>
                  </a:lnTo>
                  <a:lnTo>
                    <a:pt x="5928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0" name="object 137"/>
            <p:cNvSpPr/>
            <p:nvPr/>
          </p:nvSpPr>
          <p:spPr>
            <a:xfrm>
              <a:off x="150191" y="188226"/>
              <a:ext cx="18163" cy="14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18" y="0"/>
                  </a:moveTo>
                  <a:lnTo>
                    <a:pt x="695" y="3660"/>
                  </a:lnTo>
                  <a:lnTo>
                    <a:pt x="393" y="6102"/>
                  </a:lnTo>
                  <a:lnTo>
                    <a:pt x="0" y="15550"/>
                  </a:lnTo>
                  <a:lnTo>
                    <a:pt x="695" y="18269"/>
                  </a:lnTo>
                  <a:lnTo>
                    <a:pt x="4261" y="19647"/>
                  </a:lnTo>
                  <a:lnTo>
                    <a:pt x="10145" y="21600"/>
                  </a:lnTo>
                  <a:lnTo>
                    <a:pt x="16531" y="20061"/>
                  </a:lnTo>
                  <a:lnTo>
                    <a:pt x="21600" y="10965"/>
                  </a:lnTo>
                  <a:lnTo>
                    <a:pt x="14047" y="11057"/>
                  </a:lnTo>
                  <a:lnTo>
                    <a:pt x="11269" y="6842"/>
                  </a:lnTo>
                  <a:lnTo>
                    <a:pt x="15618" y="0"/>
                  </a:lnTo>
                  <a:close/>
                </a:path>
              </a:pathLst>
            </a:custGeom>
            <a:solidFill>
              <a:srgbClr val="A468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33" name="object 138"/>
            <p:cNvGrpSpPr/>
            <p:nvPr/>
          </p:nvGrpSpPr>
          <p:grpSpPr>
            <a:xfrm>
              <a:off x="145747" y="75297"/>
              <a:ext cx="58417" cy="100387"/>
              <a:chOff x="0" y="0"/>
              <a:chExt cx="58416" cy="100386"/>
            </a:xfrm>
          </p:grpSpPr>
          <p:sp>
            <p:nvSpPr>
              <p:cNvPr id="1731" name="Shape"/>
              <p:cNvSpPr/>
              <p:nvPr/>
            </p:nvSpPr>
            <p:spPr>
              <a:xfrm>
                <a:off x="-1" y="82056"/>
                <a:ext cx="13426" cy="18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63"/>
                    </a:moveTo>
                    <a:lnTo>
                      <a:pt x="20190" y="11242"/>
                    </a:lnTo>
                    <a:lnTo>
                      <a:pt x="11750" y="2889"/>
                    </a:lnTo>
                    <a:lnTo>
                      <a:pt x="1593" y="0"/>
                    </a:lnTo>
                    <a:lnTo>
                      <a:pt x="0" y="12724"/>
                    </a:lnTo>
                    <a:lnTo>
                      <a:pt x="8072" y="15882"/>
                    </a:lnTo>
                    <a:lnTo>
                      <a:pt x="6396" y="18906"/>
                    </a:lnTo>
                    <a:lnTo>
                      <a:pt x="12119" y="21600"/>
                    </a:lnTo>
                    <a:lnTo>
                      <a:pt x="12241" y="21017"/>
                    </a:lnTo>
                    <a:lnTo>
                      <a:pt x="21600" y="20163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32" name="Shape"/>
              <p:cNvSpPr/>
              <p:nvPr/>
            </p:nvSpPr>
            <p:spPr>
              <a:xfrm>
                <a:off x="45712" y="-2"/>
                <a:ext cx="12705" cy="1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073"/>
                    </a:moveTo>
                    <a:lnTo>
                      <a:pt x="20229" y="2811"/>
                    </a:lnTo>
                    <a:lnTo>
                      <a:pt x="9672" y="0"/>
                    </a:lnTo>
                    <a:lnTo>
                      <a:pt x="954" y="4264"/>
                    </a:lnTo>
                    <a:lnTo>
                      <a:pt x="0" y="12525"/>
                    </a:lnTo>
                    <a:lnTo>
                      <a:pt x="5022" y="19929"/>
                    </a:lnTo>
                    <a:lnTo>
                      <a:pt x="14277" y="21600"/>
                    </a:lnTo>
                    <a:lnTo>
                      <a:pt x="18160" y="17695"/>
                    </a:lnTo>
                    <a:lnTo>
                      <a:pt x="21600" y="10073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38" name="object 139"/>
            <p:cNvGrpSpPr/>
            <p:nvPr/>
          </p:nvGrpSpPr>
          <p:grpSpPr>
            <a:xfrm>
              <a:off x="105387" y="149960"/>
              <a:ext cx="99109" cy="166807"/>
              <a:chOff x="0" y="0"/>
              <a:chExt cx="99108" cy="166806"/>
            </a:xfrm>
          </p:grpSpPr>
          <p:sp>
            <p:nvSpPr>
              <p:cNvPr id="1734" name="Shape"/>
              <p:cNvSpPr/>
              <p:nvPr/>
            </p:nvSpPr>
            <p:spPr>
              <a:xfrm>
                <a:off x="-1" y="126030"/>
                <a:ext cx="1429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7702" y="585"/>
                    </a:lnTo>
                    <a:lnTo>
                      <a:pt x="6010" y="0"/>
                    </a:lnTo>
                    <a:lnTo>
                      <a:pt x="0" y="2879"/>
                    </a:lnTo>
                    <a:lnTo>
                      <a:pt x="0" y="18721"/>
                    </a:lnTo>
                    <a:lnTo>
                      <a:pt x="6010" y="21600"/>
                    </a:lnTo>
                    <a:lnTo>
                      <a:pt x="17702" y="21052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6B3B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35" name="Shape"/>
              <p:cNvSpPr/>
              <p:nvPr/>
            </p:nvSpPr>
            <p:spPr>
              <a:xfrm>
                <a:off x="66903" y="151157"/>
                <a:ext cx="14051" cy="15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307" y="52"/>
                    </a:lnTo>
                    <a:lnTo>
                      <a:pt x="0" y="123"/>
                    </a:lnTo>
                    <a:lnTo>
                      <a:pt x="1875" y="21600"/>
                    </a:lnTo>
                    <a:lnTo>
                      <a:pt x="19961" y="2016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B3B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36" name="Shape"/>
              <p:cNvSpPr/>
              <p:nvPr/>
            </p:nvSpPr>
            <p:spPr>
              <a:xfrm>
                <a:off x="84076" y="-1"/>
                <a:ext cx="14709" cy="15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23"/>
                    </a:moveTo>
                    <a:lnTo>
                      <a:pt x="15967" y="0"/>
                    </a:lnTo>
                    <a:lnTo>
                      <a:pt x="4010" y="857"/>
                    </a:lnTo>
                    <a:lnTo>
                      <a:pt x="0" y="4494"/>
                    </a:lnTo>
                    <a:lnTo>
                      <a:pt x="2294" y="11683"/>
                    </a:lnTo>
                    <a:lnTo>
                      <a:pt x="7293" y="18645"/>
                    </a:lnTo>
                    <a:lnTo>
                      <a:pt x="11379" y="21600"/>
                    </a:lnTo>
                    <a:lnTo>
                      <a:pt x="21600" y="20323"/>
                    </a:lnTo>
                    <a:close/>
                  </a:path>
                </a:pathLst>
              </a:custGeom>
              <a:solidFill>
                <a:srgbClr val="6B3B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37" name="Shape"/>
              <p:cNvSpPr/>
              <p:nvPr/>
            </p:nvSpPr>
            <p:spPr>
              <a:xfrm>
                <a:off x="86406" y="100507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434"/>
                    </a:moveTo>
                    <a:lnTo>
                      <a:pt x="17432" y="6418"/>
                    </a:lnTo>
                    <a:lnTo>
                      <a:pt x="15631" y="0"/>
                    </a:lnTo>
                    <a:lnTo>
                      <a:pt x="4168" y="9277"/>
                    </a:lnTo>
                    <a:lnTo>
                      <a:pt x="0" y="17501"/>
                    </a:lnTo>
                    <a:lnTo>
                      <a:pt x="4732" y="21600"/>
                    </a:lnTo>
                    <a:lnTo>
                      <a:pt x="19928" y="18530"/>
                    </a:lnTo>
                    <a:lnTo>
                      <a:pt x="21600" y="8434"/>
                    </a:lnTo>
                    <a:close/>
                  </a:path>
                </a:pathLst>
              </a:custGeom>
              <a:solidFill>
                <a:srgbClr val="6B3B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39" name="object 140"/>
            <p:cNvSpPr/>
            <p:nvPr/>
          </p:nvSpPr>
          <p:spPr>
            <a:xfrm>
              <a:off x="214701" y="403085"/>
              <a:ext cx="12703" cy="12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7" y="0"/>
                  </a:moveTo>
                  <a:lnTo>
                    <a:pt x="4750" y="6313"/>
                  </a:lnTo>
                  <a:lnTo>
                    <a:pt x="0" y="18431"/>
                  </a:lnTo>
                  <a:lnTo>
                    <a:pt x="20235" y="21600"/>
                  </a:lnTo>
                  <a:lnTo>
                    <a:pt x="16467" y="11352"/>
                  </a:lnTo>
                  <a:lnTo>
                    <a:pt x="21600" y="1615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0" name="object 141"/>
            <p:cNvSpPr/>
            <p:nvPr/>
          </p:nvSpPr>
          <p:spPr>
            <a:xfrm>
              <a:off x="192237" y="29116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5" y="0"/>
                  </a:moveTo>
                  <a:lnTo>
                    <a:pt x="1768" y="1506"/>
                  </a:lnTo>
                  <a:lnTo>
                    <a:pt x="0" y="9123"/>
                  </a:lnTo>
                  <a:lnTo>
                    <a:pt x="10529" y="20192"/>
                  </a:lnTo>
                  <a:lnTo>
                    <a:pt x="17005" y="21600"/>
                  </a:lnTo>
                  <a:lnTo>
                    <a:pt x="20733" y="8042"/>
                  </a:lnTo>
                  <a:lnTo>
                    <a:pt x="21600" y="7256"/>
                  </a:lnTo>
                  <a:lnTo>
                    <a:pt x="10685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1" name="object 142"/>
            <p:cNvSpPr/>
            <p:nvPr/>
          </p:nvSpPr>
          <p:spPr>
            <a:xfrm>
              <a:off x="231408" y="55136"/>
              <a:ext cx="14417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925" y="4244"/>
                  </a:lnTo>
                  <a:lnTo>
                    <a:pt x="1731" y="6654"/>
                  </a:lnTo>
                  <a:lnTo>
                    <a:pt x="0" y="21600"/>
                  </a:lnTo>
                  <a:lnTo>
                    <a:pt x="19887" y="1494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758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44" name="object 143"/>
            <p:cNvGrpSpPr/>
            <p:nvPr/>
          </p:nvGrpSpPr>
          <p:grpSpPr>
            <a:xfrm>
              <a:off x="158007" y="185045"/>
              <a:ext cx="22955" cy="91515"/>
              <a:chOff x="-1" y="0"/>
              <a:chExt cx="22954" cy="91514"/>
            </a:xfrm>
          </p:grpSpPr>
          <p:sp>
            <p:nvSpPr>
              <p:cNvPr id="1742" name="Shape"/>
              <p:cNvSpPr/>
              <p:nvPr/>
            </p:nvSpPr>
            <p:spPr>
              <a:xfrm>
                <a:off x="-2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77"/>
                    </a:moveTo>
                    <a:lnTo>
                      <a:pt x="18909" y="6538"/>
                    </a:lnTo>
                    <a:lnTo>
                      <a:pt x="19991" y="0"/>
                    </a:lnTo>
                    <a:lnTo>
                      <a:pt x="8417" y="3068"/>
                    </a:lnTo>
                    <a:lnTo>
                      <a:pt x="0" y="14535"/>
                    </a:lnTo>
                    <a:lnTo>
                      <a:pt x="5376" y="21600"/>
                    </a:lnTo>
                    <a:lnTo>
                      <a:pt x="19991" y="21446"/>
                    </a:lnTo>
                    <a:lnTo>
                      <a:pt x="21600" y="16177"/>
                    </a:lnTo>
                    <a:close/>
                  </a:path>
                </a:pathLst>
              </a:custGeom>
              <a:solidFill>
                <a:srgbClr val="6B3B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43" name="Shape"/>
              <p:cNvSpPr/>
              <p:nvPr/>
            </p:nvSpPr>
            <p:spPr>
              <a:xfrm>
                <a:off x="10249" y="74657"/>
                <a:ext cx="12705" cy="168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07"/>
                    </a:moveTo>
                    <a:lnTo>
                      <a:pt x="17811" y="7895"/>
                    </a:lnTo>
                    <a:lnTo>
                      <a:pt x="1345" y="0"/>
                    </a:lnTo>
                    <a:lnTo>
                      <a:pt x="0" y="14537"/>
                    </a:lnTo>
                    <a:lnTo>
                      <a:pt x="9978" y="14992"/>
                    </a:lnTo>
                    <a:lnTo>
                      <a:pt x="19414" y="21600"/>
                    </a:lnTo>
                    <a:lnTo>
                      <a:pt x="21600" y="8107"/>
                    </a:lnTo>
                    <a:close/>
                  </a:path>
                </a:pathLst>
              </a:custGeom>
              <a:solidFill>
                <a:srgbClr val="6B3B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45" name="object 144"/>
            <p:cNvSpPr/>
            <p:nvPr/>
          </p:nvSpPr>
          <p:spPr>
            <a:xfrm>
              <a:off x="197778" y="272014"/>
              <a:ext cx="13249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28" y="0"/>
                  </a:moveTo>
                  <a:lnTo>
                    <a:pt x="0" y="10110"/>
                  </a:lnTo>
                  <a:lnTo>
                    <a:pt x="7247" y="16615"/>
                  </a:lnTo>
                  <a:lnTo>
                    <a:pt x="17437" y="21600"/>
                  </a:lnTo>
                  <a:lnTo>
                    <a:pt x="21600" y="5717"/>
                  </a:lnTo>
                  <a:lnTo>
                    <a:pt x="15449" y="540"/>
                  </a:lnTo>
                  <a:lnTo>
                    <a:pt x="14828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6" name="object 145"/>
            <p:cNvSpPr/>
            <p:nvPr/>
          </p:nvSpPr>
          <p:spPr>
            <a:xfrm>
              <a:off x="165914" y="11969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49" y="0"/>
                  </a:moveTo>
                  <a:lnTo>
                    <a:pt x="10523" y="96"/>
                  </a:lnTo>
                  <a:lnTo>
                    <a:pt x="2740" y="340"/>
                  </a:lnTo>
                  <a:lnTo>
                    <a:pt x="0" y="21600"/>
                  </a:lnTo>
                  <a:lnTo>
                    <a:pt x="21600" y="11495"/>
                  </a:lnTo>
                  <a:lnTo>
                    <a:pt x="12849" y="0"/>
                  </a:lnTo>
                  <a:close/>
                </a:path>
              </a:pathLst>
            </a:custGeom>
            <a:solidFill>
              <a:srgbClr val="6B3B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7" name="object 146"/>
            <p:cNvSpPr/>
            <p:nvPr/>
          </p:nvSpPr>
          <p:spPr>
            <a:xfrm>
              <a:off x="10238" y="47688"/>
              <a:ext cx="92865" cy="16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30" y="0"/>
                  </a:moveTo>
                  <a:lnTo>
                    <a:pt x="16519" y="144"/>
                  </a:lnTo>
                  <a:lnTo>
                    <a:pt x="12654" y="253"/>
                  </a:lnTo>
                  <a:lnTo>
                    <a:pt x="8884" y="396"/>
                  </a:lnTo>
                  <a:lnTo>
                    <a:pt x="5255" y="644"/>
                  </a:lnTo>
                  <a:lnTo>
                    <a:pt x="4121" y="748"/>
                  </a:lnTo>
                  <a:lnTo>
                    <a:pt x="440" y="319"/>
                  </a:lnTo>
                  <a:lnTo>
                    <a:pt x="0" y="1128"/>
                  </a:lnTo>
                  <a:lnTo>
                    <a:pt x="1072" y="2408"/>
                  </a:lnTo>
                  <a:lnTo>
                    <a:pt x="1364" y="3754"/>
                  </a:lnTo>
                  <a:lnTo>
                    <a:pt x="1167" y="6442"/>
                  </a:lnTo>
                  <a:lnTo>
                    <a:pt x="1167" y="13124"/>
                  </a:lnTo>
                  <a:lnTo>
                    <a:pt x="1074" y="16352"/>
                  </a:lnTo>
                  <a:lnTo>
                    <a:pt x="1167" y="17717"/>
                  </a:lnTo>
                  <a:lnTo>
                    <a:pt x="1509" y="18381"/>
                  </a:lnTo>
                  <a:lnTo>
                    <a:pt x="2086" y="19149"/>
                  </a:lnTo>
                  <a:lnTo>
                    <a:pt x="2496" y="19926"/>
                  </a:lnTo>
                  <a:lnTo>
                    <a:pt x="2336" y="20617"/>
                  </a:lnTo>
                  <a:lnTo>
                    <a:pt x="2490" y="20708"/>
                  </a:lnTo>
                  <a:lnTo>
                    <a:pt x="2044" y="21499"/>
                  </a:lnTo>
                  <a:lnTo>
                    <a:pt x="2747" y="21600"/>
                  </a:lnTo>
                  <a:lnTo>
                    <a:pt x="3430" y="20653"/>
                  </a:lnTo>
                  <a:lnTo>
                    <a:pt x="5672" y="20568"/>
                  </a:lnTo>
                  <a:lnTo>
                    <a:pt x="6372" y="20865"/>
                  </a:lnTo>
                  <a:lnTo>
                    <a:pt x="8756" y="20617"/>
                  </a:lnTo>
                  <a:lnTo>
                    <a:pt x="7586" y="19579"/>
                  </a:lnTo>
                  <a:lnTo>
                    <a:pt x="9784" y="19398"/>
                  </a:lnTo>
                  <a:lnTo>
                    <a:pt x="11092" y="19973"/>
                  </a:lnTo>
                  <a:lnTo>
                    <a:pt x="11308" y="18617"/>
                  </a:lnTo>
                  <a:lnTo>
                    <a:pt x="10095" y="17406"/>
                  </a:lnTo>
                  <a:lnTo>
                    <a:pt x="9527" y="16149"/>
                  </a:lnTo>
                  <a:lnTo>
                    <a:pt x="11674" y="14657"/>
                  </a:lnTo>
                  <a:lnTo>
                    <a:pt x="13802" y="14318"/>
                  </a:lnTo>
                  <a:lnTo>
                    <a:pt x="14666" y="14857"/>
                  </a:lnTo>
                  <a:lnTo>
                    <a:pt x="14399" y="15255"/>
                  </a:lnTo>
                  <a:lnTo>
                    <a:pt x="13134" y="14496"/>
                  </a:lnTo>
                  <a:lnTo>
                    <a:pt x="11849" y="15396"/>
                  </a:lnTo>
                  <a:lnTo>
                    <a:pt x="12023" y="16191"/>
                  </a:lnTo>
                  <a:lnTo>
                    <a:pt x="13190" y="16703"/>
                  </a:lnTo>
                  <a:lnTo>
                    <a:pt x="14885" y="16752"/>
                  </a:lnTo>
                  <a:lnTo>
                    <a:pt x="15840" y="16623"/>
                  </a:lnTo>
                  <a:lnTo>
                    <a:pt x="16422" y="15342"/>
                  </a:lnTo>
                  <a:lnTo>
                    <a:pt x="17222" y="15141"/>
                  </a:lnTo>
                  <a:lnTo>
                    <a:pt x="18314" y="15200"/>
                  </a:lnTo>
                  <a:lnTo>
                    <a:pt x="19483" y="15448"/>
                  </a:lnTo>
                  <a:lnTo>
                    <a:pt x="20616" y="15221"/>
                  </a:lnTo>
                  <a:lnTo>
                    <a:pt x="21600" y="13852"/>
                  </a:lnTo>
                  <a:lnTo>
                    <a:pt x="20537" y="13943"/>
                  </a:lnTo>
                  <a:lnTo>
                    <a:pt x="19594" y="13367"/>
                  </a:lnTo>
                  <a:lnTo>
                    <a:pt x="19263" y="12885"/>
                  </a:lnTo>
                  <a:lnTo>
                    <a:pt x="18191" y="12655"/>
                  </a:lnTo>
                  <a:lnTo>
                    <a:pt x="17464" y="13195"/>
                  </a:lnTo>
                  <a:lnTo>
                    <a:pt x="15518" y="13242"/>
                  </a:lnTo>
                  <a:lnTo>
                    <a:pt x="14625" y="12624"/>
                  </a:lnTo>
                  <a:lnTo>
                    <a:pt x="13718" y="13208"/>
                  </a:lnTo>
                  <a:lnTo>
                    <a:pt x="11993" y="12580"/>
                  </a:lnTo>
                  <a:lnTo>
                    <a:pt x="13470" y="12243"/>
                  </a:lnTo>
                  <a:lnTo>
                    <a:pt x="13426" y="11918"/>
                  </a:lnTo>
                  <a:lnTo>
                    <a:pt x="13073" y="10891"/>
                  </a:lnTo>
                  <a:lnTo>
                    <a:pt x="12573" y="10775"/>
                  </a:lnTo>
                  <a:lnTo>
                    <a:pt x="12062" y="10949"/>
                  </a:lnTo>
                  <a:lnTo>
                    <a:pt x="11674" y="10792"/>
                  </a:lnTo>
                  <a:lnTo>
                    <a:pt x="11791" y="9458"/>
                  </a:lnTo>
                  <a:lnTo>
                    <a:pt x="13266" y="8431"/>
                  </a:lnTo>
                  <a:lnTo>
                    <a:pt x="15404" y="7658"/>
                  </a:lnTo>
                  <a:lnTo>
                    <a:pt x="17512" y="7086"/>
                  </a:lnTo>
                  <a:lnTo>
                    <a:pt x="19263" y="6120"/>
                  </a:lnTo>
                  <a:lnTo>
                    <a:pt x="19603" y="5590"/>
                  </a:lnTo>
                  <a:lnTo>
                    <a:pt x="20283" y="5908"/>
                  </a:lnTo>
                  <a:lnTo>
                    <a:pt x="20430" y="5637"/>
                  </a:lnTo>
                  <a:lnTo>
                    <a:pt x="20246" y="5184"/>
                  </a:lnTo>
                  <a:lnTo>
                    <a:pt x="19885" y="4521"/>
                  </a:lnTo>
                  <a:lnTo>
                    <a:pt x="20089" y="3852"/>
                  </a:lnTo>
                  <a:lnTo>
                    <a:pt x="21600" y="3383"/>
                  </a:lnTo>
                  <a:lnTo>
                    <a:pt x="18956" y="2719"/>
                  </a:lnTo>
                  <a:lnTo>
                    <a:pt x="18761" y="2092"/>
                  </a:lnTo>
                  <a:lnTo>
                    <a:pt x="19693" y="1264"/>
                  </a:lnTo>
                  <a:lnTo>
                    <a:pt x="20430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50" name="object 147"/>
            <p:cNvGrpSpPr/>
            <p:nvPr/>
          </p:nvGrpSpPr>
          <p:grpSpPr>
            <a:xfrm>
              <a:off x="42852" y="138798"/>
              <a:ext cx="40176" cy="74161"/>
              <a:chOff x="0" y="0"/>
              <a:chExt cx="40175" cy="74160"/>
            </a:xfrm>
          </p:grpSpPr>
          <p:sp>
            <p:nvSpPr>
              <p:cNvPr id="1748" name="Shape"/>
              <p:cNvSpPr/>
              <p:nvPr/>
            </p:nvSpPr>
            <p:spPr>
              <a:xfrm>
                <a:off x="-1" y="60007"/>
                <a:ext cx="16463" cy="14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02"/>
                    </a:moveTo>
                    <a:lnTo>
                      <a:pt x="18667" y="9017"/>
                    </a:lnTo>
                    <a:lnTo>
                      <a:pt x="19782" y="6844"/>
                    </a:lnTo>
                    <a:lnTo>
                      <a:pt x="12399" y="0"/>
                    </a:lnTo>
                    <a:lnTo>
                      <a:pt x="0" y="2153"/>
                    </a:lnTo>
                    <a:lnTo>
                      <a:pt x="6600" y="14504"/>
                    </a:lnTo>
                    <a:lnTo>
                      <a:pt x="8383" y="14116"/>
                    </a:lnTo>
                    <a:lnTo>
                      <a:pt x="14533" y="21600"/>
                    </a:lnTo>
                    <a:lnTo>
                      <a:pt x="21600" y="15202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49" name="Shape"/>
              <p:cNvSpPr/>
              <p:nvPr/>
            </p:nvSpPr>
            <p:spPr>
              <a:xfrm>
                <a:off x="18949" y="-1"/>
                <a:ext cx="2122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094"/>
                    </a:moveTo>
                    <a:lnTo>
                      <a:pt x="20049" y="0"/>
                    </a:lnTo>
                    <a:lnTo>
                      <a:pt x="18045" y="648"/>
                    </a:lnTo>
                    <a:lnTo>
                      <a:pt x="6269" y="2068"/>
                    </a:lnTo>
                    <a:lnTo>
                      <a:pt x="6463" y="6855"/>
                    </a:lnTo>
                    <a:lnTo>
                      <a:pt x="0" y="11834"/>
                    </a:lnTo>
                    <a:lnTo>
                      <a:pt x="7549" y="21094"/>
                    </a:lnTo>
                    <a:lnTo>
                      <a:pt x="11518" y="12484"/>
                    </a:lnTo>
                    <a:lnTo>
                      <a:pt x="15421" y="21600"/>
                    </a:lnTo>
                    <a:lnTo>
                      <a:pt x="21600" y="21094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51" name="object 148"/>
            <p:cNvSpPr/>
            <p:nvPr/>
          </p:nvSpPr>
          <p:spPr>
            <a:xfrm>
              <a:off x="85066" y="9526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3" y="0"/>
                  </a:moveTo>
                  <a:lnTo>
                    <a:pt x="0" y="13004"/>
                  </a:lnTo>
                  <a:lnTo>
                    <a:pt x="907" y="12609"/>
                  </a:lnTo>
                  <a:lnTo>
                    <a:pt x="10357" y="21600"/>
                  </a:lnTo>
                  <a:lnTo>
                    <a:pt x="21600" y="547"/>
                  </a:lnTo>
                  <a:lnTo>
                    <a:pt x="13662" y="371"/>
                  </a:lnTo>
                  <a:lnTo>
                    <a:pt x="13803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2" name="object 149"/>
            <p:cNvSpPr/>
            <p:nvPr/>
          </p:nvSpPr>
          <p:spPr>
            <a:xfrm>
              <a:off x="22481" y="140423"/>
              <a:ext cx="15750" cy="17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023" y="3211"/>
                  </a:lnTo>
                  <a:lnTo>
                    <a:pt x="0" y="5524"/>
                  </a:lnTo>
                  <a:lnTo>
                    <a:pt x="5747" y="21600"/>
                  </a:lnTo>
                  <a:lnTo>
                    <a:pt x="21183" y="1696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468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55" name="object 150"/>
            <p:cNvGrpSpPr/>
            <p:nvPr/>
          </p:nvGrpSpPr>
          <p:grpSpPr>
            <a:xfrm>
              <a:off x="39728" y="59118"/>
              <a:ext cx="201859" cy="212386"/>
              <a:chOff x="0" y="0"/>
              <a:chExt cx="201858" cy="212385"/>
            </a:xfrm>
          </p:grpSpPr>
          <p:sp>
            <p:nvSpPr>
              <p:cNvPr id="1753" name="Shape"/>
              <p:cNvSpPr/>
              <p:nvPr/>
            </p:nvSpPr>
            <p:spPr>
              <a:xfrm>
                <a:off x="-1" y="-1"/>
                <a:ext cx="1452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033" y="1437"/>
                    </a:lnTo>
                    <a:lnTo>
                      <a:pt x="14002" y="403"/>
                    </a:lnTo>
                    <a:lnTo>
                      <a:pt x="11206" y="0"/>
                    </a:lnTo>
                    <a:lnTo>
                      <a:pt x="0" y="1922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54" name="Shape"/>
              <p:cNvSpPr/>
              <p:nvPr/>
            </p:nvSpPr>
            <p:spPr>
              <a:xfrm>
                <a:off x="185650" y="199683"/>
                <a:ext cx="1620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449"/>
                    </a:moveTo>
                    <a:lnTo>
                      <a:pt x="19333" y="0"/>
                    </a:lnTo>
                    <a:lnTo>
                      <a:pt x="932" y="3511"/>
                    </a:lnTo>
                    <a:lnTo>
                      <a:pt x="1727" y="13349"/>
                    </a:lnTo>
                    <a:lnTo>
                      <a:pt x="0" y="21600"/>
                    </a:lnTo>
                    <a:lnTo>
                      <a:pt x="10953" y="21176"/>
                    </a:lnTo>
                    <a:lnTo>
                      <a:pt x="16014" y="12835"/>
                    </a:lnTo>
                    <a:lnTo>
                      <a:pt x="21600" y="4449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56" name="object 151"/>
            <p:cNvSpPr/>
            <p:nvPr/>
          </p:nvSpPr>
          <p:spPr>
            <a:xfrm>
              <a:off x="-1" y="-1"/>
              <a:ext cx="237367" cy="40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15" y="0"/>
                  </a:moveTo>
                  <a:lnTo>
                    <a:pt x="18" y="7982"/>
                  </a:lnTo>
                  <a:lnTo>
                    <a:pt x="0" y="10586"/>
                  </a:lnTo>
                  <a:lnTo>
                    <a:pt x="18" y="15963"/>
                  </a:lnTo>
                  <a:lnTo>
                    <a:pt x="419" y="17382"/>
                  </a:lnTo>
                  <a:lnTo>
                    <a:pt x="535" y="18786"/>
                  </a:lnTo>
                  <a:lnTo>
                    <a:pt x="735" y="20108"/>
                  </a:lnTo>
                  <a:lnTo>
                    <a:pt x="1388" y="21280"/>
                  </a:lnTo>
                  <a:lnTo>
                    <a:pt x="1361" y="18726"/>
                  </a:lnTo>
                  <a:lnTo>
                    <a:pt x="1967" y="17944"/>
                  </a:lnTo>
                  <a:lnTo>
                    <a:pt x="2683" y="18829"/>
                  </a:lnTo>
                  <a:lnTo>
                    <a:pt x="2987" y="21280"/>
                  </a:lnTo>
                  <a:lnTo>
                    <a:pt x="6070" y="21600"/>
                  </a:lnTo>
                  <a:lnTo>
                    <a:pt x="9386" y="20832"/>
                  </a:lnTo>
                  <a:lnTo>
                    <a:pt x="12700" y="19290"/>
                  </a:lnTo>
                  <a:lnTo>
                    <a:pt x="15776" y="17289"/>
                  </a:lnTo>
                  <a:lnTo>
                    <a:pt x="15575" y="13161"/>
                  </a:lnTo>
                  <a:lnTo>
                    <a:pt x="15784" y="11127"/>
                  </a:lnTo>
                  <a:lnTo>
                    <a:pt x="16104" y="11843"/>
                  </a:lnTo>
                  <a:lnTo>
                    <a:pt x="16233" y="15963"/>
                  </a:lnTo>
                  <a:lnTo>
                    <a:pt x="19084" y="14774"/>
                  </a:lnTo>
                  <a:lnTo>
                    <a:pt x="20504" y="13113"/>
                  </a:lnTo>
                  <a:lnTo>
                    <a:pt x="21600" y="9314"/>
                  </a:lnTo>
                  <a:lnTo>
                    <a:pt x="3215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7" name="object 152"/>
            <p:cNvSpPr/>
            <p:nvPr/>
          </p:nvSpPr>
          <p:spPr>
            <a:xfrm>
              <a:off x="14956" y="31116"/>
              <a:ext cx="1787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44" y="0"/>
                  </a:moveTo>
                  <a:lnTo>
                    <a:pt x="0" y="4425"/>
                  </a:lnTo>
                  <a:lnTo>
                    <a:pt x="358" y="18862"/>
                  </a:lnTo>
                  <a:lnTo>
                    <a:pt x="6313" y="21600"/>
                  </a:lnTo>
                  <a:lnTo>
                    <a:pt x="14924" y="17909"/>
                  </a:lnTo>
                  <a:lnTo>
                    <a:pt x="21600" y="18862"/>
                  </a:lnTo>
                  <a:lnTo>
                    <a:pt x="17556" y="5003"/>
                  </a:lnTo>
                  <a:lnTo>
                    <a:pt x="8044" y="0"/>
                  </a:lnTo>
                  <a:close/>
                </a:path>
              </a:pathLst>
            </a:custGeom>
            <a:solidFill>
              <a:srgbClr val="CA86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8" name="object 153"/>
            <p:cNvSpPr/>
            <p:nvPr/>
          </p:nvSpPr>
          <p:spPr>
            <a:xfrm>
              <a:off x="169009" y="2046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01" y="0"/>
                  </a:moveTo>
                  <a:lnTo>
                    <a:pt x="0" y="7129"/>
                  </a:lnTo>
                  <a:lnTo>
                    <a:pt x="5685" y="21600"/>
                  </a:lnTo>
                  <a:lnTo>
                    <a:pt x="21600" y="20138"/>
                  </a:lnTo>
                  <a:lnTo>
                    <a:pt x="17849" y="17023"/>
                  </a:lnTo>
                  <a:lnTo>
                    <a:pt x="18567" y="16952"/>
                  </a:lnTo>
                  <a:lnTo>
                    <a:pt x="14916" y="2508"/>
                  </a:lnTo>
                  <a:lnTo>
                    <a:pt x="5901" y="0"/>
                  </a:lnTo>
                  <a:close/>
                </a:path>
              </a:pathLst>
            </a:custGeom>
            <a:solidFill>
              <a:srgbClr val="A97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9" name="object 154"/>
            <p:cNvSpPr/>
            <p:nvPr/>
          </p:nvSpPr>
          <p:spPr>
            <a:xfrm>
              <a:off x="90526" y="14350"/>
              <a:ext cx="12830" cy="1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8" y="0"/>
                  </a:moveTo>
                  <a:lnTo>
                    <a:pt x="0" y="20335"/>
                  </a:lnTo>
                  <a:lnTo>
                    <a:pt x="21600" y="21600"/>
                  </a:lnTo>
                  <a:lnTo>
                    <a:pt x="7699" y="1364"/>
                  </a:lnTo>
                  <a:lnTo>
                    <a:pt x="6372" y="1124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0" name="object 155"/>
            <p:cNvSpPr/>
            <p:nvPr/>
          </p:nvSpPr>
          <p:spPr>
            <a:xfrm>
              <a:off x="56414" y="2304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4" y="0"/>
                  </a:moveTo>
                  <a:lnTo>
                    <a:pt x="4546" y="4884"/>
                  </a:lnTo>
                  <a:lnTo>
                    <a:pt x="0" y="9177"/>
                  </a:lnTo>
                  <a:lnTo>
                    <a:pt x="8426" y="21600"/>
                  </a:lnTo>
                  <a:lnTo>
                    <a:pt x="21600" y="19326"/>
                  </a:lnTo>
                  <a:lnTo>
                    <a:pt x="16344" y="0"/>
                  </a:lnTo>
                  <a:close/>
                </a:path>
              </a:pathLst>
            </a:custGeom>
            <a:solidFill>
              <a:srgbClr val="B872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762" name="object 156" descr="object 1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046" y="2476394"/>
            <a:ext cx="257165" cy="980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51" name="object 157"/>
          <p:cNvGrpSpPr/>
          <p:nvPr/>
        </p:nvGrpSpPr>
        <p:grpSpPr>
          <a:xfrm>
            <a:off x="5551030" y="1591628"/>
            <a:ext cx="511966" cy="905629"/>
            <a:chOff x="0" y="0"/>
            <a:chExt cx="511964" cy="905628"/>
          </a:xfrm>
        </p:grpSpPr>
        <p:sp>
          <p:nvSpPr>
            <p:cNvPr id="1763" name="object 158"/>
            <p:cNvSpPr/>
            <p:nvPr/>
          </p:nvSpPr>
          <p:spPr>
            <a:xfrm>
              <a:off x="190727" y="749060"/>
              <a:ext cx="42663" cy="4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35" y="0"/>
                  </a:moveTo>
                  <a:lnTo>
                    <a:pt x="5977" y="1378"/>
                  </a:lnTo>
                  <a:lnTo>
                    <a:pt x="0" y="4492"/>
                  </a:lnTo>
                  <a:lnTo>
                    <a:pt x="668" y="7768"/>
                  </a:lnTo>
                  <a:lnTo>
                    <a:pt x="2154" y="11756"/>
                  </a:lnTo>
                  <a:lnTo>
                    <a:pt x="2540" y="14950"/>
                  </a:lnTo>
                  <a:lnTo>
                    <a:pt x="5221" y="14103"/>
                  </a:lnTo>
                  <a:lnTo>
                    <a:pt x="5620" y="16768"/>
                  </a:lnTo>
                  <a:lnTo>
                    <a:pt x="6353" y="17274"/>
                  </a:lnTo>
                  <a:lnTo>
                    <a:pt x="13837" y="21600"/>
                  </a:lnTo>
                  <a:lnTo>
                    <a:pt x="15187" y="20632"/>
                  </a:lnTo>
                  <a:lnTo>
                    <a:pt x="12707" y="15532"/>
                  </a:lnTo>
                  <a:lnTo>
                    <a:pt x="14354" y="14909"/>
                  </a:lnTo>
                  <a:lnTo>
                    <a:pt x="17537" y="13574"/>
                  </a:lnTo>
                  <a:lnTo>
                    <a:pt x="20528" y="11185"/>
                  </a:lnTo>
                  <a:lnTo>
                    <a:pt x="21600" y="7397"/>
                  </a:lnTo>
                  <a:lnTo>
                    <a:pt x="18675" y="1594"/>
                  </a:lnTo>
                  <a:lnTo>
                    <a:pt x="12835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4" name="object 159"/>
            <p:cNvSpPr/>
            <p:nvPr/>
          </p:nvSpPr>
          <p:spPr>
            <a:xfrm>
              <a:off x="0" y="584772"/>
              <a:ext cx="215825" cy="319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25" y="0"/>
                  </a:moveTo>
                  <a:lnTo>
                    <a:pt x="9547" y="176"/>
                  </a:lnTo>
                  <a:lnTo>
                    <a:pt x="9387" y="503"/>
                  </a:lnTo>
                  <a:lnTo>
                    <a:pt x="9167" y="733"/>
                  </a:lnTo>
                  <a:lnTo>
                    <a:pt x="8851" y="824"/>
                  </a:lnTo>
                  <a:lnTo>
                    <a:pt x="7793" y="641"/>
                  </a:lnTo>
                  <a:lnTo>
                    <a:pt x="7535" y="733"/>
                  </a:lnTo>
                  <a:lnTo>
                    <a:pt x="7074" y="1000"/>
                  </a:lnTo>
                  <a:lnTo>
                    <a:pt x="5745" y="1902"/>
                  </a:lnTo>
                  <a:lnTo>
                    <a:pt x="5399" y="2090"/>
                  </a:lnTo>
                  <a:lnTo>
                    <a:pt x="5299" y="2079"/>
                  </a:lnTo>
                  <a:lnTo>
                    <a:pt x="5176" y="1605"/>
                  </a:lnTo>
                  <a:lnTo>
                    <a:pt x="4083" y="1510"/>
                  </a:lnTo>
                  <a:lnTo>
                    <a:pt x="3907" y="2058"/>
                  </a:lnTo>
                  <a:lnTo>
                    <a:pt x="3641" y="2090"/>
                  </a:lnTo>
                  <a:lnTo>
                    <a:pt x="2963" y="2023"/>
                  </a:lnTo>
                  <a:lnTo>
                    <a:pt x="2551" y="1780"/>
                  </a:lnTo>
                  <a:lnTo>
                    <a:pt x="1962" y="1650"/>
                  </a:lnTo>
                  <a:lnTo>
                    <a:pt x="752" y="1920"/>
                  </a:lnTo>
                  <a:lnTo>
                    <a:pt x="202" y="2108"/>
                  </a:lnTo>
                  <a:lnTo>
                    <a:pt x="58" y="2585"/>
                  </a:lnTo>
                  <a:lnTo>
                    <a:pt x="0" y="2599"/>
                  </a:lnTo>
                  <a:lnTo>
                    <a:pt x="343" y="2593"/>
                  </a:lnTo>
                  <a:lnTo>
                    <a:pt x="241" y="2773"/>
                  </a:lnTo>
                  <a:lnTo>
                    <a:pt x="300" y="4651"/>
                  </a:lnTo>
                  <a:lnTo>
                    <a:pt x="250" y="9972"/>
                  </a:lnTo>
                  <a:lnTo>
                    <a:pt x="985" y="10082"/>
                  </a:lnTo>
                  <a:lnTo>
                    <a:pt x="1097" y="10459"/>
                  </a:lnTo>
                  <a:lnTo>
                    <a:pt x="249" y="10456"/>
                  </a:lnTo>
                  <a:lnTo>
                    <a:pt x="298" y="12796"/>
                  </a:lnTo>
                  <a:lnTo>
                    <a:pt x="466" y="17085"/>
                  </a:lnTo>
                  <a:lnTo>
                    <a:pt x="502" y="19218"/>
                  </a:lnTo>
                  <a:lnTo>
                    <a:pt x="1567" y="19417"/>
                  </a:lnTo>
                  <a:lnTo>
                    <a:pt x="1811" y="19711"/>
                  </a:lnTo>
                  <a:lnTo>
                    <a:pt x="1714" y="20034"/>
                  </a:lnTo>
                  <a:lnTo>
                    <a:pt x="1758" y="20320"/>
                  </a:lnTo>
                  <a:lnTo>
                    <a:pt x="2294" y="20411"/>
                  </a:lnTo>
                  <a:lnTo>
                    <a:pt x="3061" y="20351"/>
                  </a:lnTo>
                  <a:lnTo>
                    <a:pt x="3615" y="20381"/>
                  </a:lnTo>
                  <a:lnTo>
                    <a:pt x="3516" y="20744"/>
                  </a:lnTo>
                  <a:lnTo>
                    <a:pt x="5190" y="20924"/>
                  </a:lnTo>
                  <a:lnTo>
                    <a:pt x="7248" y="21115"/>
                  </a:lnTo>
                  <a:lnTo>
                    <a:pt x="7869" y="21207"/>
                  </a:lnTo>
                  <a:lnTo>
                    <a:pt x="8355" y="21363"/>
                  </a:lnTo>
                  <a:lnTo>
                    <a:pt x="8288" y="21592"/>
                  </a:lnTo>
                  <a:lnTo>
                    <a:pt x="8452" y="21600"/>
                  </a:lnTo>
                  <a:lnTo>
                    <a:pt x="8625" y="21585"/>
                  </a:lnTo>
                  <a:lnTo>
                    <a:pt x="8791" y="21592"/>
                  </a:lnTo>
                  <a:lnTo>
                    <a:pt x="8939" y="21167"/>
                  </a:lnTo>
                  <a:lnTo>
                    <a:pt x="10073" y="21264"/>
                  </a:lnTo>
                  <a:lnTo>
                    <a:pt x="12306" y="21253"/>
                  </a:lnTo>
                  <a:lnTo>
                    <a:pt x="12385" y="20500"/>
                  </a:lnTo>
                  <a:lnTo>
                    <a:pt x="12703" y="20401"/>
                  </a:lnTo>
                  <a:lnTo>
                    <a:pt x="13200" y="20727"/>
                  </a:lnTo>
                  <a:lnTo>
                    <a:pt x="13814" y="21253"/>
                  </a:lnTo>
                  <a:lnTo>
                    <a:pt x="15672" y="21204"/>
                  </a:lnTo>
                  <a:lnTo>
                    <a:pt x="17425" y="21123"/>
                  </a:lnTo>
                  <a:lnTo>
                    <a:pt x="20846" y="20913"/>
                  </a:lnTo>
                  <a:lnTo>
                    <a:pt x="20760" y="20471"/>
                  </a:lnTo>
                  <a:lnTo>
                    <a:pt x="21043" y="20019"/>
                  </a:lnTo>
                  <a:lnTo>
                    <a:pt x="21600" y="19473"/>
                  </a:lnTo>
                  <a:lnTo>
                    <a:pt x="21597" y="19419"/>
                  </a:lnTo>
                  <a:lnTo>
                    <a:pt x="20649" y="18885"/>
                  </a:lnTo>
                  <a:lnTo>
                    <a:pt x="20508" y="18072"/>
                  </a:lnTo>
                  <a:lnTo>
                    <a:pt x="20306" y="16046"/>
                  </a:lnTo>
                  <a:lnTo>
                    <a:pt x="20356" y="15967"/>
                  </a:lnTo>
                  <a:lnTo>
                    <a:pt x="20299" y="15237"/>
                  </a:lnTo>
                  <a:lnTo>
                    <a:pt x="20169" y="14701"/>
                  </a:lnTo>
                  <a:lnTo>
                    <a:pt x="20093" y="14130"/>
                  </a:lnTo>
                  <a:lnTo>
                    <a:pt x="19235" y="13944"/>
                  </a:lnTo>
                  <a:lnTo>
                    <a:pt x="19153" y="13683"/>
                  </a:lnTo>
                  <a:lnTo>
                    <a:pt x="19591" y="13283"/>
                  </a:lnTo>
                  <a:lnTo>
                    <a:pt x="19514" y="12817"/>
                  </a:lnTo>
                  <a:lnTo>
                    <a:pt x="19221" y="12235"/>
                  </a:lnTo>
                  <a:lnTo>
                    <a:pt x="18825" y="10874"/>
                  </a:lnTo>
                  <a:lnTo>
                    <a:pt x="18554" y="10120"/>
                  </a:lnTo>
                  <a:lnTo>
                    <a:pt x="18235" y="9378"/>
                  </a:lnTo>
                  <a:lnTo>
                    <a:pt x="17833" y="8534"/>
                  </a:lnTo>
                  <a:lnTo>
                    <a:pt x="17584" y="7878"/>
                  </a:lnTo>
                  <a:lnTo>
                    <a:pt x="17617" y="7605"/>
                  </a:lnTo>
                  <a:lnTo>
                    <a:pt x="17757" y="7520"/>
                  </a:lnTo>
                  <a:lnTo>
                    <a:pt x="17833" y="7432"/>
                  </a:lnTo>
                  <a:lnTo>
                    <a:pt x="17779" y="6846"/>
                  </a:lnTo>
                  <a:lnTo>
                    <a:pt x="16871" y="7260"/>
                  </a:lnTo>
                  <a:lnTo>
                    <a:pt x="16577" y="6924"/>
                  </a:lnTo>
                  <a:lnTo>
                    <a:pt x="15957" y="6062"/>
                  </a:lnTo>
                  <a:lnTo>
                    <a:pt x="14096" y="3330"/>
                  </a:lnTo>
                  <a:lnTo>
                    <a:pt x="13563" y="2683"/>
                  </a:lnTo>
                  <a:lnTo>
                    <a:pt x="12540" y="2545"/>
                  </a:lnTo>
                  <a:lnTo>
                    <a:pt x="11556" y="2535"/>
                  </a:lnTo>
                  <a:lnTo>
                    <a:pt x="10884" y="1984"/>
                  </a:lnTo>
                  <a:lnTo>
                    <a:pt x="10800" y="225"/>
                  </a:lnTo>
                  <a:lnTo>
                    <a:pt x="9925" y="0"/>
                  </a:lnTo>
                  <a:close/>
                </a:path>
              </a:pathLst>
            </a:custGeom>
            <a:solidFill>
              <a:srgbClr val="A97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5" name="object 160"/>
            <p:cNvSpPr/>
            <p:nvPr/>
          </p:nvSpPr>
          <p:spPr>
            <a:xfrm>
              <a:off x="5015" y="869173"/>
              <a:ext cx="31111" cy="22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196"/>
                  </a:lnTo>
                  <a:lnTo>
                    <a:pt x="5172" y="20375"/>
                  </a:lnTo>
                  <a:lnTo>
                    <a:pt x="10441" y="20776"/>
                  </a:lnTo>
                  <a:lnTo>
                    <a:pt x="15717" y="20987"/>
                  </a:lnTo>
                  <a:lnTo>
                    <a:pt x="20908" y="21600"/>
                  </a:lnTo>
                  <a:lnTo>
                    <a:pt x="21600" y="16460"/>
                  </a:lnTo>
                  <a:lnTo>
                    <a:pt x="17754" y="16028"/>
                  </a:lnTo>
                  <a:lnTo>
                    <a:pt x="12436" y="16882"/>
                  </a:lnTo>
                  <a:lnTo>
                    <a:pt x="8712" y="15602"/>
                  </a:lnTo>
                  <a:lnTo>
                    <a:pt x="8408" y="11549"/>
                  </a:lnTo>
                  <a:lnTo>
                    <a:pt x="9078" y="6981"/>
                  </a:lnTo>
                  <a:lnTo>
                    <a:pt x="7388" y="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68" name="object 161"/>
            <p:cNvGrpSpPr/>
            <p:nvPr/>
          </p:nvGrpSpPr>
          <p:grpSpPr>
            <a:xfrm>
              <a:off x="104069" y="886686"/>
              <a:ext cx="33959" cy="18943"/>
              <a:chOff x="-1" y="-1"/>
              <a:chExt cx="33958" cy="18941"/>
            </a:xfrm>
          </p:grpSpPr>
          <p:sp>
            <p:nvSpPr>
              <p:cNvPr id="1766" name="Shape"/>
              <p:cNvSpPr/>
              <p:nvPr/>
            </p:nvSpPr>
            <p:spPr>
              <a:xfrm>
                <a:off x="-2" y="6235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3453" y="10588"/>
                    </a:lnTo>
                    <a:lnTo>
                      <a:pt x="8419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B3B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67" name="Shape"/>
              <p:cNvSpPr/>
              <p:nvPr/>
            </p:nvSpPr>
            <p:spPr>
              <a:xfrm>
                <a:off x="18891" y="-2"/>
                <a:ext cx="15067" cy="1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385"/>
                    </a:moveTo>
                    <a:lnTo>
                      <a:pt x="12785" y="8204"/>
                    </a:lnTo>
                    <a:lnTo>
                      <a:pt x="5682" y="0"/>
                    </a:lnTo>
                    <a:lnTo>
                      <a:pt x="1111" y="2498"/>
                    </a:lnTo>
                    <a:lnTo>
                      <a:pt x="0" y="21385"/>
                    </a:lnTo>
                    <a:lnTo>
                      <a:pt x="8068" y="21556"/>
                    </a:lnTo>
                    <a:lnTo>
                      <a:pt x="13624" y="21600"/>
                    </a:lnTo>
                    <a:lnTo>
                      <a:pt x="21600" y="21385"/>
                    </a:lnTo>
                    <a:close/>
                  </a:path>
                </a:pathLst>
              </a:custGeom>
              <a:solidFill>
                <a:srgbClr val="6B3B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69" name="object 162"/>
            <p:cNvSpPr/>
            <p:nvPr/>
          </p:nvSpPr>
          <p:spPr>
            <a:xfrm>
              <a:off x="36452" y="796401"/>
              <a:ext cx="19164" cy="40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33" y="0"/>
                  </a:moveTo>
                  <a:lnTo>
                    <a:pt x="10633" y="27"/>
                  </a:lnTo>
                  <a:lnTo>
                    <a:pt x="2400" y="2569"/>
                  </a:lnTo>
                  <a:lnTo>
                    <a:pt x="1340" y="3375"/>
                  </a:lnTo>
                  <a:lnTo>
                    <a:pt x="0" y="8477"/>
                  </a:lnTo>
                  <a:lnTo>
                    <a:pt x="1327" y="13449"/>
                  </a:lnTo>
                  <a:lnTo>
                    <a:pt x="5843" y="17941"/>
                  </a:lnTo>
                  <a:lnTo>
                    <a:pt x="14069" y="21600"/>
                  </a:lnTo>
                  <a:lnTo>
                    <a:pt x="19730" y="18923"/>
                  </a:lnTo>
                  <a:lnTo>
                    <a:pt x="19609" y="15600"/>
                  </a:lnTo>
                  <a:lnTo>
                    <a:pt x="17072" y="12409"/>
                  </a:lnTo>
                  <a:lnTo>
                    <a:pt x="15486" y="10127"/>
                  </a:lnTo>
                  <a:lnTo>
                    <a:pt x="17912" y="8030"/>
                  </a:lnTo>
                  <a:lnTo>
                    <a:pt x="21600" y="4341"/>
                  </a:lnTo>
                  <a:lnTo>
                    <a:pt x="21169" y="1013"/>
                  </a:lnTo>
                  <a:lnTo>
                    <a:pt x="11233" y="0"/>
                  </a:lnTo>
                  <a:close/>
                </a:path>
              </a:pathLst>
            </a:custGeom>
            <a:solidFill>
              <a:srgbClr val="9062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70" name="object 163"/>
            <p:cNvSpPr/>
            <p:nvPr/>
          </p:nvSpPr>
          <p:spPr>
            <a:xfrm>
              <a:off x="21106" y="766277"/>
              <a:ext cx="16638" cy="2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59" y="0"/>
                  </a:moveTo>
                  <a:lnTo>
                    <a:pt x="3710" y="943"/>
                  </a:lnTo>
                  <a:lnTo>
                    <a:pt x="0" y="11468"/>
                  </a:lnTo>
                  <a:lnTo>
                    <a:pt x="1913" y="16158"/>
                  </a:lnTo>
                  <a:lnTo>
                    <a:pt x="15997" y="21600"/>
                  </a:lnTo>
                  <a:lnTo>
                    <a:pt x="21600" y="14534"/>
                  </a:lnTo>
                  <a:lnTo>
                    <a:pt x="19395" y="4242"/>
                  </a:lnTo>
                  <a:lnTo>
                    <a:pt x="10059" y="0"/>
                  </a:lnTo>
                  <a:close/>
                </a:path>
              </a:pathLst>
            </a:custGeom>
            <a:solidFill>
              <a:srgbClr val="6B3B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73" name="object 164"/>
            <p:cNvGrpSpPr/>
            <p:nvPr/>
          </p:nvGrpSpPr>
          <p:grpSpPr>
            <a:xfrm>
              <a:off x="140625" y="716087"/>
              <a:ext cx="17074" cy="79049"/>
              <a:chOff x="-1" y="0"/>
              <a:chExt cx="17073" cy="79048"/>
            </a:xfrm>
          </p:grpSpPr>
          <p:sp>
            <p:nvSpPr>
              <p:cNvPr id="1771" name="Shape"/>
              <p:cNvSpPr/>
              <p:nvPr/>
            </p:nvSpPr>
            <p:spPr>
              <a:xfrm>
                <a:off x="-2" y="-1"/>
                <a:ext cx="12704" cy="22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24"/>
                    </a:moveTo>
                    <a:lnTo>
                      <a:pt x="18074" y="3496"/>
                    </a:lnTo>
                    <a:lnTo>
                      <a:pt x="10511" y="0"/>
                    </a:lnTo>
                    <a:lnTo>
                      <a:pt x="2815" y="3266"/>
                    </a:lnTo>
                    <a:lnTo>
                      <a:pt x="0" y="10600"/>
                    </a:lnTo>
                    <a:lnTo>
                      <a:pt x="2440" y="18054"/>
                    </a:lnTo>
                    <a:lnTo>
                      <a:pt x="10511" y="21600"/>
                    </a:lnTo>
                    <a:lnTo>
                      <a:pt x="19560" y="18431"/>
                    </a:lnTo>
                    <a:lnTo>
                      <a:pt x="21600" y="11024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72" name="Shape"/>
              <p:cNvSpPr/>
              <p:nvPr/>
            </p:nvSpPr>
            <p:spPr>
              <a:xfrm>
                <a:off x="4267" y="57721"/>
                <a:ext cx="12806" cy="21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19"/>
                    </a:moveTo>
                    <a:lnTo>
                      <a:pt x="21085" y="4013"/>
                    </a:lnTo>
                    <a:lnTo>
                      <a:pt x="11700" y="0"/>
                    </a:lnTo>
                    <a:lnTo>
                      <a:pt x="6857" y="772"/>
                    </a:lnTo>
                    <a:lnTo>
                      <a:pt x="0" y="13689"/>
                    </a:lnTo>
                    <a:lnTo>
                      <a:pt x="1114" y="16532"/>
                    </a:lnTo>
                    <a:lnTo>
                      <a:pt x="14508" y="21600"/>
                    </a:lnTo>
                    <a:lnTo>
                      <a:pt x="21600" y="14319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74" name="object 165"/>
            <p:cNvSpPr/>
            <p:nvPr/>
          </p:nvSpPr>
          <p:spPr>
            <a:xfrm>
              <a:off x="70171" y="778024"/>
              <a:ext cx="15847" cy="18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095" y="910"/>
                  </a:lnTo>
                  <a:lnTo>
                    <a:pt x="1682" y="7301"/>
                  </a:lnTo>
                  <a:lnTo>
                    <a:pt x="0" y="15869"/>
                  </a:lnTo>
                  <a:lnTo>
                    <a:pt x="4793" y="21600"/>
                  </a:lnTo>
                  <a:lnTo>
                    <a:pt x="13809" y="19474"/>
                  </a:lnTo>
                  <a:lnTo>
                    <a:pt x="14640" y="1885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3B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77" name="object 166"/>
            <p:cNvGrpSpPr/>
            <p:nvPr/>
          </p:nvGrpSpPr>
          <p:grpSpPr>
            <a:xfrm>
              <a:off x="74662" y="713584"/>
              <a:ext cx="15042" cy="155593"/>
              <a:chOff x="-1" y="-1"/>
              <a:chExt cx="15041" cy="155592"/>
            </a:xfrm>
          </p:grpSpPr>
          <p:sp>
            <p:nvSpPr>
              <p:cNvPr id="1775" name="Shape"/>
              <p:cNvSpPr/>
              <p:nvPr/>
            </p:nvSpPr>
            <p:spPr>
              <a:xfrm>
                <a:off x="-2" y="138025"/>
                <a:ext cx="12704" cy="17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746"/>
                    </a:moveTo>
                    <a:lnTo>
                      <a:pt x="18976" y="1296"/>
                    </a:lnTo>
                    <a:lnTo>
                      <a:pt x="7383" y="0"/>
                    </a:lnTo>
                    <a:lnTo>
                      <a:pt x="286" y="4795"/>
                    </a:lnTo>
                    <a:lnTo>
                      <a:pt x="0" y="12308"/>
                    </a:lnTo>
                    <a:lnTo>
                      <a:pt x="4474" y="19054"/>
                    </a:lnTo>
                    <a:lnTo>
                      <a:pt x="11748" y="21600"/>
                    </a:lnTo>
                    <a:lnTo>
                      <a:pt x="18205" y="17227"/>
                    </a:lnTo>
                    <a:lnTo>
                      <a:pt x="21600" y="8746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76" name="Shape"/>
              <p:cNvSpPr/>
              <p:nvPr/>
            </p:nvSpPr>
            <p:spPr>
              <a:xfrm>
                <a:off x="2221" y="-2"/>
                <a:ext cx="12820" cy="1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367"/>
                    </a:moveTo>
                    <a:lnTo>
                      <a:pt x="21450" y="10761"/>
                    </a:lnTo>
                    <a:lnTo>
                      <a:pt x="15564" y="3185"/>
                    </a:lnTo>
                    <a:lnTo>
                      <a:pt x="7879" y="0"/>
                    </a:lnTo>
                    <a:lnTo>
                      <a:pt x="0" y="3810"/>
                    </a:lnTo>
                    <a:lnTo>
                      <a:pt x="64" y="11136"/>
                    </a:lnTo>
                    <a:lnTo>
                      <a:pt x="5096" y="18288"/>
                    </a:lnTo>
                    <a:lnTo>
                      <a:pt x="12116" y="21600"/>
                    </a:lnTo>
                    <a:lnTo>
                      <a:pt x="21600" y="18367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78" name="object 167"/>
            <p:cNvSpPr/>
            <p:nvPr/>
          </p:nvSpPr>
          <p:spPr>
            <a:xfrm>
              <a:off x="92280" y="863750"/>
              <a:ext cx="14210" cy="1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37" y="0"/>
                  </a:moveTo>
                  <a:lnTo>
                    <a:pt x="6598" y="480"/>
                  </a:lnTo>
                  <a:lnTo>
                    <a:pt x="0" y="5435"/>
                  </a:lnTo>
                  <a:lnTo>
                    <a:pt x="383" y="14399"/>
                  </a:lnTo>
                  <a:lnTo>
                    <a:pt x="5780" y="21600"/>
                  </a:lnTo>
                  <a:lnTo>
                    <a:pt x="14225" y="21263"/>
                  </a:lnTo>
                  <a:lnTo>
                    <a:pt x="21600" y="16484"/>
                  </a:lnTo>
                  <a:lnTo>
                    <a:pt x="11637" y="0"/>
                  </a:lnTo>
                  <a:close/>
                </a:path>
              </a:pathLst>
            </a:custGeom>
            <a:solidFill>
              <a:srgbClr val="6B3B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81" name="object 168"/>
            <p:cNvGrpSpPr/>
            <p:nvPr/>
          </p:nvGrpSpPr>
          <p:grpSpPr>
            <a:xfrm>
              <a:off x="22231" y="693468"/>
              <a:ext cx="39496" cy="32671"/>
              <a:chOff x="0" y="0"/>
              <a:chExt cx="39495" cy="32670"/>
            </a:xfrm>
          </p:grpSpPr>
          <p:sp>
            <p:nvSpPr>
              <p:cNvPr id="1779" name="Shape"/>
              <p:cNvSpPr/>
              <p:nvPr/>
            </p:nvSpPr>
            <p:spPr>
              <a:xfrm>
                <a:off x="-1" y="-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07"/>
                    </a:moveTo>
                    <a:lnTo>
                      <a:pt x="21230" y="6932"/>
                    </a:lnTo>
                    <a:lnTo>
                      <a:pt x="15857" y="368"/>
                    </a:lnTo>
                    <a:lnTo>
                      <a:pt x="6961" y="0"/>
                    </a:lnTo>
                    <a:lnTo>
                      <a:pt x="1000" y="6193"/>
                    </a:lnTo>
                    <a:lnTo>
                      <a:pt x="0" y="14950"/>
                    </a:lnTo>
                    <a:lnTo>
                      <a:pt x="4633" y="21600"/>
                    </a:lnTo>
                    <a:lnTo>
                      <a:pt x="15574" y="21470"/>
                    </a:lnTo>
                    <a:lnTo>
                      <a:pt x="21600" y="15407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0" name="Shape"/>
              <p:cNvSpPr/>
              <p:nvPr/>
            </p:nvSpPr>
            <p:spPr>
              <a:xfrm>
                <a:off x="25685" y="13601"/>
                <a:ext cx="13811" cy="19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182"/>
                    </a:moveTo>
                    <a:lnTo>
                      <a:pt x="14346" y="0"/>
                    </a:lnTo>
                    <a:lnTo>
                      <a:pt x="5523" y="1684"/>
                    </a:lnTo>
                    <a:lnTo>
                      <a:pt x="0" y="6533"/>
                    </a:lnTo>
                    <a:lnTo>
                      <a:pt x="2702" y="14203"/>
                    </a:lnTo>
                    <a:lnTo>
                      <a:pt x="9757" y="20578"/>
                    </a:lnTo>
                    <a:lnTo>
                      <a:pt x="17288" y="21600"/>
                    </a:lnTo>
                    <a:lnTo>
                      <a:pt x="21600" y="17182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82" name="object 169"/>
            <p:cNvSpPr/>
            <p:nvPr/>
          </p:nvSpPr>
          <p:spPr>
            <a:xfrm>
              <a:off x="87108" y="751138"/>
              <a:ext cx="15618" cy="1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97" y="0"/>
                  </a:moveTo>
                  <a:lnTo>
                    <a:pt x="0" y="7202"/>
                  </a:lnTo>
                  <a:lnTo>
                    <a:pt x="1000" y="13160"/>
                  </a:lnTo>
                  <a:lnTo>
                    <a:pt x="7836" y="21600"/>
                  </a:lnTo>
                  <a:lnTo>
                    <a:pt x="17263" y="16806"/>
                  </a:lnTo>
                  <a:lnTo>
                    <a:pt x="21600" y="6932"/>
                  </a:lnTo>
                  <a:lnTo>
                    <a:pt x="13158" y="131"/>
                  </a:lnTo>
                  <a:lnTo>
                    <a:pt x="12297" y="0"/>
                  </a:lnTo>
                  <a:close/>
                </a:path>
              </a:pathLst>
            </a:custGeom>
            <a:solidFill>
              <a:srgbClr val="6B3B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87" name="object 170"/>
            <p:cNvGrpSpPr/>
            <p:nvPr/>
          </p:nvGrpSpPr>
          <p:grpSpPr>
            <a:xfrm>
              <a:off x="25118" y="623236"/>
              <a:ext cx="178555" cy="180880"/>
              <a:chOff x="-1" y="-1"/>
              <a:chExt cx="178554" cy="180879"/>
            </a:xfrm>
          </p:grpSpPr>
          <p:sp>
            <p:nvSpPr>
              <p:cNvPr id="1783" name="Shape"/>
              <p:cNvSpPr/>
              <p:nvPr/>
            </p:nvSpPr>
            <p:spPr>
              <a:xfrm>
                <a:off x="-2" y="-2"/>
                <a:ext cx="12843" cy="17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2"/>
                    </a:moveTo>
                    <a:lnTo>
                      <a:pt x="14721" y="0"/>
                    </a:lnTo>
                    <a:lnTo>
                      <a:pt x="7392" y="2243"/>
                    </a:lnTo>
                    <a:lnTo>
                      <a:pt x="1430" y="7783"/>
                    </a:lnTo>
                    <a:lnTo>
                      <a:pt x="0" y="14002"/>
                    </a:lnTo>
                    <a:lnTo>
                      <a:pt x="6280" y="18335"/>
                    </a:lnTo>
                    <a:lnTo>
                      <a:pt x="20767" y="21600"/>
                    </a:lnTo>
                    <a:lnTo>
                      <a:pt x="21600" y="262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4" name="Shape"/>
              <p:cNvSpPr/>
              <p:nvPr/>
            </p:nvSpPr>
            <p:spPr>
              <a:xfrm>
                <a:off x="13092" y="35051"/>
                <a:ext cx="1551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408"/>
                    </a:moveTo>
                    <a:lnTo>
                      <a:pt x="12330" y="284"/>
                    </a:lnTo>
                    <a:lnTo>
                      <a:pt x="7944" y="0"/>
                    </a:lnTo>
                    <a:lnTo>
                      <a:pt x="813" y="3498"/>
                    </a:lnTo>
                    <a:lnTo>
                      <a:pt x="0" y="11827"/>
                    </a:lnTo>
                    <a:lnTo>
                      <a:pt x="4034" y="19632"/>
                    </a:lnTo>
                    <a:lnTo>
                      <a:pt x="11428" y="21600"/>
                    </a:lnTo>
                    <a:lnTo>
                      <a:pt x="21600" y="18408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5" name="Shape"/>
              <p:cNvSpPr/>
              <p:nvPr/>
            </p:nvSpPr>
            <p:spPr>
              <a:xfrm>
                <a:off x="73253" y="167693"/>
                <a:ext cx="17542" cy="131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460"/>
                    </a:moveTo>
                    <a:lnTo>
                      <a:pt x="12653" y="0"/>
                    </a:lnTo>
                    <a:lnTo>
                      <a:pt x="7101" y="729"/>
                    </a:lnTo>
                    <a:lnTo>
                      <a:pt x="313" y="5807"/>
                    </a:lnTo>
                    <a:lnTo>
                      <a:pt x="0" y="14609"/>
                    </a:lnTo>
                    <a:lnTo>
                      <a:pt x="4771" y="21600"/>
                    </a:lnTo>
                    <a:lnTo>
                      <a:pt x="13294" y="21308"/>
                    </a:lnTo>
                    <a:lnTo>
                      <a:pt x="21600" y="16460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6" name="Shape"/>
              <p:cNvSpPr/>
              <p:nvPr/>
            </p:nvSpPr>
            <p:spPr>
              <a:xfrm>
                <a:off x="165851" y="156275"/>
                <a:ext cx="12703" cy="14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285"/>
                    </a:moveTo>
                    <a:lnTo>
                      <a:pt x="18974" y="8644"/>
                    </a:lnTo>
                    <a:lnTo>
                      <a:pt x="17547" y="0"/>
                    </a:lnTo>
                    <a:lnTo>
                      <a:pt x="7944" y="2748"/>
                    </a:lnTo>
                    <a:lnTo>
                      <a:pt x="4765" y="6106"/>
                    </a:lnTo>
                    <a:lnTo>
                      <a:pt x="0" y="11659"/>
                    </a:lnTo>
                    <a:lnTo>
                      <a:pt x="1496" y="17461"/>
                    </a:lnTo>
                    <a:lnTo>
                      <a:pt x="17041" y="21600"/>
                    </a:lnTo>
                    <a:lnTo>
                      <a:pt x="16372" y="15362"/>
                    </a:lnTo>
                    <a:lnTo>
                      <a:pt x="19596" y="14864"/>
                    </a:lnTo>
                    <a:lnTo>
                      <a:pt x="21600" y="10285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88" name="object 171"/>
            <p:cNvSpPr/>
            <p:nvPr/>
          </p:nvSpPr>
          <p:spPr>
            <a:xfrm>
              <a:off x="127913" y="760701"/>
              <a:ext cx="15763" cy="13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703" y="900"/>
                  </a:lnTo>
                  <a:lnTo>
                    <a:pt x="0" y="1514"/>
                  </a:lnTo>
                  <a:lnTo>
                    <a:pt x="348" y="20720"/>
                  </a:lnTo>
                  <a:lnTo>
                    <a:pt x="1811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3B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89" name="object 172"/>
            <p:cNvSpPr/>
            <p:nvPr/>
          </p:nvSpPr>
          <p:spPr>
            <a:xfrm>
              <a:off x="146265" y="750821"/>
              <a:ext cx="16411" cy="13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9" y="0"/>
                  </a:moveTo>
                  <a:lnTo>
                    <a:pt x="10633" y="629"/>
                  </a:lnTo>
                  <a:lnTo>
                    <a:pt x="2958" y="1160"/>
                  </a:lnTo>
                  <a:lnTo>
                    <a:pt x="0" y="21600"/>
                  </a:lnTo>
                  <a:lnTo>
                    <a:pt x="21600" y="13179"/>
                  </a:lnTo>
                  <a:lnTo>
                    <a:pt x="19359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92" name="object 173"/>
            <p:cNvGrpSpPr/>
            <p:nvPr/>
          </p:nvGrpSpPr>
          <p:grpSpPr>
            <a:xfrm>
              <a:off x="83806" y="732292"/>
              <a:ext cx="96379" cy="100030"/>
              <a:chOff x="0" y="0"/>
              <a:chExt cx="96378" cy="100029"/>
            </a:xfrm>
          </p:grpSpPr>
          <p:sp>
            <p:nvSpPr>
              <p:cNvPr id="1790" name="Shape"/>
              <p:cNvSpPr/>
              <p:nvPr/>
            </p:nvSpPr>
            <p:spPr>
              <a:xfrm>
                <a:off x="-1" y="0"/>
                <a:ext cx="1425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862"/>
                    </a:moveTo>
                    <a:lnTo>
                      <a:pt x="15594" y="422"/>
                    </a:lnTo>
                    <a:lnTo>
                      <a:pt x="13129" y="0"/>
                    </a:lnTo>
                    <a:lnTo>
                      <a:pt x="0" y="13414"/>
                    </a:lnTo>
                    <a:lnTo>
                      <a:pt x="7989" y="21309"/>
                    </a:lnTo>
                    <a:lnTo>
                      <a:pt x="14439" y="21600"/>
                    </a:lnTo>
                    <a:lnTo>
                      <a:pt x="20098" y="14682"/>
                    </a:lnTo>
                    <a:lnTo>
                      <a:pt x="21600" y="5862"/>
                    </a:lnTo>
                    <a:close/>
                  </a:path>
                </a:pathLst>
              </a:custGeom>
              <a:solidFill>
                <a:srgbClr val="6B3B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1" name="Shape"/>
              <p:cNvSpPr/>
              <p:nvPr/>
            </p:nvSpPr>
            <p:spPr>
              <a:xfrm>
                <a:off x="83676" y="85903"/>
                <a:ext cx="12703" cy="14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75"/>
                    </a:moveTo>
                    <a:lnTo>
                      <a:pt x="11928" y="1204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9425"/>
                    </a:lnTo>
                    <a:lnTo>
                      <a:pt x="21600" y="2175"/>
                    </a:lnTo>
                    <a:close/>
                  </a:path>
                </a:pathLst>
              </a:custGeom>
              <a:solidFill>
                <a:srgbClr val="6B3B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93" name="object 174"/>
            <p:cNvSpPr/>
            <p:nvPr/>
          </p:nvSpPr>
          <p:spPr>
            <a:xfrm>
              <a:off x="5409" y="832672"/>
              <a:ext cx="14265" cy="1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33" y="0"/>
                  </a:moveTo>
                  <a:lnTo>
                    <a:pt x="8905" y="2318"/>
                  </a:lnTo>
                  <a:lnTo>
                    <a:pt x="0" y="4529"/>
                  </a:lnTo>
                  <a:lnTo>
                    <a:pt x="3365" y="21600"/>
                  </a:lnTo>
                  <a:lnTo>
                    <a:pt x="21600" y="17069"/>
                  </a:lnTo>
                  <a:lnTo>
                    <a:pt x="18233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94" name="object 175"/>
            <p:cNvSpPr/>
            <p:nvPr/>
          </p:nvSpPr>
          <p:spPr>
            <a:xfrm>
              <a:off x="49574" y="73741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03" y="0"/>
                  </a:moveTo>
                  <a:lnTo>
                    <a:pt x="0" y="16136"/>
                  </a:lnTo>
                  <a:lnTo>
                    <a:pt x="7375" y="21168"/>
                  </a:lnTo>
                  <a:lnTo>
                    <a:pt x="15604" y="21600"/>
                  </a:lnTo>
                  <a:lnTo>
                    <a:pt x="20894" y="14314"/>
                  </a:lnTo>
                  <a:lnTo>
                    <a:pt x="21600" y="5198"/>
                  </a:lnTo>
                  <a:lnTo>
                    <a:pt x="16072" y="132"/>
                  </a:lnTo>
                  <a:lnTo>
                    <a:pt x="15103" y="0"/>
                  </a:lnTo>
                  <a:close/>
                </a:path>
              </a:pathLst>
            </a:custGeom>
            <a:solidFill>
              <a:srgbClr val="6B3B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98" name="object 176"/>
            <p:cNvGrpSpPr/>
            <p:nvPr/>
          </p:nvGrpSpPr>
          <p:grpSpPr>
            <a:xfrm>
              <a:off x="67270" y="657159"/>
              <a:ext cx="128632" cy="197910"/>
              <a:chOff x="0" y="0"/>
              <a:chExt cx="128631" cy="197909"/>
            </a:xfrm>
          </p:grpSpPr>
          <p:sp>
            <p:nvSpPr>
              <p:cNvPr id="1795" name="Shape"/>
              <p:cNvSpPr/>
              <p:nvPr/>
            </p:nvSpPr>
            <p:spPr>
              <a:xfrm>
                <a:off x="-1" y="-1"/>
                <a:ext cx="16691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2"/>
                    </a:moveTo>
                    <a:lnTo>
                      <a:pt x="12001" y="284"/>
                    </a:lnTo>
                    <a:lnTo>
                      <a:pt x="9221" y="0"/>
                    </a:lnTo>
                    <a:lnTo>
                      <a:pt x="0" y="19938"/>
                    </a:lnTo>
                    <a:lnTo>
                      <a:pt x="16783" y="21600"/>
                    </a:lnTo>
                    <a:lnTo>
                      <a:pt x="21600" y="1272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6" name="Shape"/>
              <p:cNvSpPr/>
              <p:nvPr/>
            </p:nvSpPr>
            <p:spPr>
              <a:xfrm>
                <a:off x="24726" y="169280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895"/>
                    </a:moveTo>
                    <a:lnTo>
                      <a:pt x="17309" y="2956"/>
                    </a:lnTo>
                    <a:lnTo>
                      <a:pt x="7592" y="0"/>
                    </a:lnTo>
                    <a:lnTo>
                      <a:pt x="802" y="1204"/>
                    </a:lnTo>
                    <a:lnTo>
                      <a:pt x="0" y="19595"/>
                    </a:lnTo>
                    <a:lnTo>
                      <a:pt x="7592" y="21600"/>
                    </a:lnTo>
                    <a:lnTo>
                      <a:pt x="18889" y="20250"/>
                    </a:lnTo>
                    <a:lnTo>
                      <a:pt x="21600" y="11895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7" name="Shape"/>
              <p:cNvSpPr/>
              <p:nvPr/>
            </p:nvSpPr>
            <p:spPr>
              <a:xfrm>
                <a:off x="115928" y="183200"/>
                <a:ext cx="12703" cy="14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783"/>
                    </a:moveTo>
                    <a:lnTo>
                      <a:pt x="18073" y="3321"/>
                    </a:lnTo>
                    <a:lnTo>
                      <a:pt x="15033" y="1790"/>
                    </a:lnTo>
                    <a:lnTo>
                      <a:pt x="11461" y="0"/>
                    </a:lnTo>
                    <a:lnTo>
                      <a:pt x="0" y="21600"/>
                    </a:lnTo>
                    <a:lnTo>
                      <a:pt x="21600" y="18783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99" name="object 177"/>
            <p:cNvSpPr/>
            <p:nvPr/>
          </p:nvSpPr>
          <p:spPr>
            <a:xfrm>
              <a:off x="141712" y="69342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36" y="0"/>
                  </a:moveTo>
                  <a:lnTo>
                    <a:pt x="8612" y="2225"/>
                  </a:lnTo>
                  <a:lnTo>
                    <a:pt x="0" y="4106"/>
                  </a:lnTo>
                  <a:lnTo>
                    <a:pt x="2662" y="21600"/>
                  </a:lnTo>
                  <a:lnTo>
                    <a:pt x="21600" y="17524"/>
                  </a:lnTo>
                  <a:lnTo>
                    <a:pt x="18936" y="0"/>
                  </a:lnTo>
                  <a:close/>
                </a:path>
              </a:pathLst>
            </a:custGeom>
            <a:solidFill>
              <a:srgbClr val="6B3B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04" name="object 178"/>
            <p:cNvGrpSpPr/>
            <p:nvPr/>
          </p:nvGrpSpPr>
          <p:grpSpPr>
            <a:xfrm>
              <a:off x="70794" y="747106"/>
              <a:ext cx="130054" cy="87471"/>
              <a:chOff x="0" y="-1"/>
              <a:chExt cx="130053" cy="87470"/>
            </a:xfrm>
          </p:grpSpPr>
          <p:sp>
            <p:nvSpPr>
              <p:cNvPr id="1800" name="Shape"/>
              <p:cNvSpPr/>
              <p:nvPr/>
            </p:nvSpPr>
            <p:spPr>
              <a:xfrm>
                <a:off x="-1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389"/>
                    </a:moveTo>
                    <a:lnTo>
                      <a:pt x="12695" y="1167"/>
                    </a:lnTo>
                    <a:lnTo>
                      <a:pt x="9590" y="877"/>
                    </a:lnTo>
                    <a:lnTo>
                      <a:pt x="0" y="0"/>
                    </a:lnTo>
                    <a:lnTo>
                      <a:pt x="3866" y="21600"/>
                    </a:lnTo>
                    <a:lnTo>
                      <a:pt x="21600" y="13389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1" name="Shape"/>
              <p:cNvSpPr/>
              <p:nvPr/>
            </p:nvSpPr>
            <p:spPr>
              <a:xfrm>
                <a:off x="39191" y="17494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372"/>
                    </a:moveTo>
                    <a:lnTo>
                      <a:pt x="6224" y="0"/>
                    </a:lnTo>
                    <a:lnTo>
                      <a:pt x="5158" y="396"/>
                    </a:lnTo>
                    <a:lnTo>
                      <a:pt x="0" y="8426"/>
                    </a:lnTo>
                    <a:lnTo>
                      <a:pt x="6523" y="17528"/>
                    </a:lnTo>
                    <a:lnTo>
                      <a:pt x="16508" y="21600"/>
                    </a:lnTo>
                    <a:lnTo>
                      <a:pt x="21600" y="14363"/>
                    </a:lnTo>
                    <a:lnTo>
                      <a:pt x="21600" y="13372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2" name="Shape"/>
              <p:cNvSpPr/>
              <p:nvPr/>
            </p:nvSpPr>
            <p:spPr>
              <a:xfrm>
                <a:off x="42246" y="7683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1"/>
                    </a:moveTo>
                    <a:lnTo>
                      <a:pt x="10416" y="584"/>
                    </a:lnTo>
                    <a:lnTo>
                      <a:pt x="0" y="0"/>
                    </a:lnTo>
                    <a:lnTo>
                      <a:pt x="5681" y="21600"/>
                    </a:lnTo>
                    <a:lnTo>
                      <a:pt x="20268" y="13677"/>
                    </a:lnTo>
                    <a:lnTo>
                      <a:pt x="21600" y="1221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3" name="Shape"/>
              <p:cNvSpPr/>
              <p:nvPr/>
            </p:nvSpPr>
            <p:spPr>
              <a:xfrm>
                <a:off x="117350" y="74765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99"/>
                    </a:moveTo>
                    <a:lnTo>
                      <a:pt x="10331" y="0"/>
                    </a:lnTo>
                    <a:lnTo>
                      <a:pt x="6494" y="2739"/>
                    </a:lnTo>
                    <a:lnTo>
                      <a:pt x="0" y="7395"/>
                    </a:lnTo>
                    <a:lnTo>
                      <a:pt x="4402" y="21600"/>
                    </a:lnTo>
                    <a:lnTo>
                      <a:pt x="15104" y="17114"/>
                    </a:lnTo>
                    <a:lnTo>
                      <a:pt x="21600" y="10399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05" name="object 179"/>
            <p:cNvSpPr/>
            <p:nvPr/>
          </p:nvSpPr>
          <p:spPr>
            <a:xfrm>
              <a:off x="83915" y="0"/>
              <a:ext cx="428051" cy="590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40" y="0"/>
                  </a:moveTo>
                  <a:lnTo>
                    <a:pt x="5263" y="123"/>
                  </a:lnTo>
                  <a:lnTo>
                    <a:pt x="5881" y="372"/>
                  </a:lnTo>
                  <a:lnTo>
                    <a:pt x="6101" y="651"/>
                  </a:lnTo>
                  <a:lnTo>
                    <a:pt x="6092" y="1010"/>
                  </a:lnTo>
                  <a:lnTo>
                    <a:pt x="5983" y="1867"/>
                  </a:lnTo>
                  <a:lnTo>
                    <a:pt x="5921" y="2236"/>
                  </a:lnTo>
                  <a:lnTo>
                    <a:pt x="5770" y="2968"/>
                  </a:lnTo>
                  <a:lnTo>
                    <a:pt x="5583" y="4064"/>
                  </a:lnTo>
                  <a:lnTo>
                    <a:pt x="5314" y="4857"/>
                  </a:lnTo>
                  <a:lnTo>
                    <a:pt x="4608" y="5371"/>
                  </a:lnTo>
                  <a:lnTo>
                    <a:pt x="3110" y="5630"/>
                  </a:lnTo>
                  <a:lnTo>
                    <a:pt x="3110" y="5905"/>
                  </a:lnTo>
                  <a:lnTo>
                    <a:pt x="3418" y="5877"/>
                  </a:lnTo>
                  <a:lnTo>
                    <a:pt x="3409" y="6039"/>
                  </a:lnTo>
                  <a:lnTo>
                    <a:pt x="3220" y="6157"/>
                  </a:lnTo>
                  <a:lnTo>
                    <a:pt x="2983" y="5997"/>
                  </a:lnTo>
                  <a:lnTo>
                    <a:pt x="2846" y="6081"/>
                  </a:lnTo>
                  <a:lnTo>
                    <a:pt x="2773" y="6166"/>
                  </a:lnTo>
                  <a:lnTo>
                    <a:pt x="2604" y="6272"/>
                  </a:lnTo>
                  <a:lnTo>
                    <a:pt x="2515" y="6474"/>
                  </a:lnTo>
                  <a:lnTo>
                    <a:pt x="2354" y="6533"/>
                  </a:lnTo>
                  <a:lnTo>
                    <a:pt x="1970" y="6456"/>
                  </a:lnTo>
                  <a:lnTo>
                    <a:pt x="1959" y="6473"/>
                  </a:lnTo>
                  <a:lnTo>
                    <a:pt x="1717" y="6586"/>
                  </a:lnTo>
                  <a:lnTo>
                    <a:pt x="1581" y="6741"/>
                  </a:lnTo>
                  <a:lnTo>
                    <a:pt x="1863" y="6835"/>
                  </a:lnTo>
                  <a:lnTo>
                    <a:pt x="1717" y="6960"/>
                  </a:lnTo>
                  <a:lnTo>
                    <a:pt x="1210" y="7216"/>
                  </a:lnTo>
                  <a:lnTo>
                    <a:pt x="694" y="7263"/>
                  </a:lnTo>
                  <a:lnTo>
                    <a:pt x="278" y="7227"/>
                  </a:lnTo>
                  <a:lnTo>
                    <a:pt x="71" y="7236"/>
                  </a:lnTo>
                  <a:lnTo>
                    <a:pt x="0" y="7470"/>
                  </a:lnTo>
                  <a:lnTo>
                    <a:pt x="140" y="7665"/>
                  </a:lnTo>
                  <a:lnTo>
                    <a:pt x="451" y="7878"/>
                  </a:lnTo>
                  <a:lnTo>
                    <a:pt x="598" y="8214"/>
                  </a:lnTo>
                  <a:lnTo>
                    <a:pt x="69" y="8203"/>
                  </a:lnTo>
                  <a:lnTo>
                    <a:pt x="251" y="8522"/>
                  </a:lnTo>
                  <a:lnTo>
                    <a:pt x="551" y="8430"/>
                  </a:lnTo>
                  <a:lnTo>
                    <a:pt x="597" y="8586"/>
                  </a:lnTo>
                  <a:lnTo>
                    <a:pt x="356" y="8514"/>
                  </a:lnTo>
                  <a:lnTo>
                    <a:pt x="321" y="8673"/>
                  </a:lnTo>
                  <a:lnTo>
                    <a:pt x="556" y="8727"/>
                  </a:lnTo>
                  <a:lnTo>
                    <a:pt x="451" y="8934"/>
                  </a:lnTo>
                  <a:lnTo>
                    <a:pt x="521" y="8920"/>
                  </a:lnTo>
                  <a:lnTo>
                    <a:pt x="628" y="8944"/>
                  </a:lnTo>
                  <a:lnTo>
                    <a:pt x="704" y="8934"/>
                  </a:lnTo>
                  <a:lnTo>
                    <a:pt x="770" y="8876"/>
                  </a:lnTo>
                  <a:lnTo>
                    <a:pt x="809" y="8795"/>
                  </a:lnTo>
                  <a:lnTo>
                    <a:pt x="922" y="8783"/>
                  </a:lnTo>
                  <a:lnTo>
                    <a:pt x="1211" y="8934"/>
                  </a:lnTo>
                  <a:lnTo>
                    <a:pt x="1561" y="9158"/>
                  </a:lnTo>
                  <a:lnTo>
                    <a:pt x="1736" y="9640"/>
                  </a:lnTo>
                  <a:lnTo>
                    <a:pt x="2002" y="9807"/>
                  </a:lnTo>
                  <a:lnTo>
                    <a:pt x="2355" y="9579"/>
                  </a:lnTo>
                  <a:lnTo>
                    <a:pt x="2529" y="9771"/>
                  </a:lnTo>
                  <a:lnTo>
                    <a:pt x="2371" y="10162"/>
                  </a:lnTo>
                  <a:lnTo>
                    <a:pt x="2667" y="10219"/>
                  </a:lnTo>
                  <a:lnTo>
                    <a:pt x="2960" y="10213"/>
                  </a:lnTo>
                  <a:lnTo>
                    <a:pt x="2946" y="10071"/>
                  </a:lnTo>
                  <a:lnTo>
                    <a:pt x="2730" y="9806"/>
                  </a:lnTo>
                  <a:lnTo>
                    <a:pt x="3063" y="9518"/>
                  </a:lnTo>
                  <a:lnTo>
                    <a:pt x="3353" y="9561"/>
                  </a:lnTo>
                  <a:lnTo>
                    <a:pt x="3569" y="9738"/>
                  </a:lnTo>
                  <a:lnTo>
                    <a:pt x="3680" y="9852"/>
                  </a:lnTo>
                  <a:lnTo>
                    <a:pt x="3739" y="9871"/>
                  </a:lnTo>
                  <a:lnTo>
                    <a:pt x="4438" y="9799"/>
                  </a:lnTo>
                  <a:lnTo>
                    <a:pt x="4630" y="10265"/>
                  </a:lnTo>
                  <a:lnTo>
                    <a:pt x="4642" y="10606"/>
                  </a:lnTo>
                  <a:lnTo>
                    <a:pt x="4445" y="10818"/>
                  </a:lnTo>
                  <a:lnTo>
                    <a:pt x="4214" y="10961"/>
                  </a:lnTo>
                  <a:lnTo>
                    <a:pt x="4124" y="11090"/>
                  </a:lnTo>
                  <a:lnTo>
                    <a:pt x="4228" y="11190"/>
                  </a:lnTo>
                  <a:lnTo>
                    <a:pt x="4397" y="11324"/>
                  </a:lnTo>
                  <a:lnTo>
                    <a:pt x="4493" y="11525"/>
                  </a:lnTo>
                  <a:lnTo>
                    <a:pt x="4377" y="11825"/>
                  </a:lnTo>
                  <a:lnTo>
                    <a:pt x="4165" y="11923"/>
                  </a:lnTo>
                  <a:lnTo>
                    <a:pt x="3894" y="11861"/>
                  </a:lnTo>
                  <a:lnTo>
                    <a:pt x="3595" y="11747"/>
                  </a:lnTo>
                  <a:lnTo>
                    <a:pt x="3300" y="11687"/>
                  </a:lnTo>
                  <a:lnTo>
                    <a:pt x="2995" y="12081"/>
                  </a:lnTo>
                  <a:lnTo>
                    <a:pt x="2958" y="12753"/>
                  </a:lnTo>
                  <a:lnTo>
                    <a:pt x="3140" y="13375"/>
                  </a:lnTo>
                  <a:lnTo>
                    <a:pt x="3490" y="13615"/>
                  </a:lnTo>
                  <a:lnTo>
                    <a:pt x="3773" y="13571"/>
                  </a:lnTo>
                  <a:lnTo>
                    <a:pt x="3953" y="13639"/>
                  </a:lnTo>
                  <a:lnTo>
                    <a:pt x="3996" y="13787"/>
                  </a:lnTo>
                  <a:lnTo>
                    <a:pt x="3870" y="13982"/>
                  </a:lnTo>
                  <a:lnTo>
                    <a:pt x="3899" y="14007"/>
                  </a:lnTo>
                  <a:lnTo>
                    <a:pt x="3965" y="14135"/>
                  </a:lnTo>
                  <a:lnTo>
                    <a:pt x="3997" y="14165"/>
                  </a:lnTo>
                  <a:lnTo>
                    <a:pt x="4333" y="14366"/>
                  </a:lnTo>
                  <a:lnTo>
                    <a:pt x="4329" y="14450"/>
                  </a:lnTo>
                  <a:lnTo>
                    <a:pt x="3997" y="14533"/>
                  </a:lnTo>
                  <a:lnTo>
                    <a:pt x="4114" y="15175"/>
                  </a:lnTo>
                  <a:lnTo>
                    <a:pt x="3933" y="15495"/>
                  </a:lnTo>
                  <a:lnTo>
                    <a:pt x="3657" y="15643"/>
                  </a:lnTo>
                  <a:lnTo>
                    <a:pt x="3490" y="15772"/>
                  </a:lnTo>
                  <a:lnTo>
                    <a:pt x="3472" y="15842"/>
                  </a:lnTo>
                  <a:lnTo>
                    <a:pt x="4099" y="16463"/>
                  </a:lnTo>
                  <a:lnTo>
                    <a:pt x="3997" y="16506"/>
                  </a:lnTo>
                  <a:lnTo>
                    <a:pt x="3575" y="16599"/>
                  </a:lnTo>
                  <a:lnTo>
                    <a:pt x="3190" y="16642"/>
                  </a:lnTo>
                  <a:lnTo>
                    <a:pt x="2860" y="16823"/>
                  </a:lnTo>
                  <a:lnTo>
                    <a:pt x="2604" y="17332"/>
                  </a:lnTo>
                  <a:lnTo>
                    <a:pt x="2968" y="17391"/>
                  </a:lnTo>
                  <a:lnTo>
                    <a:pt x="3166" y="17245"/>
                  </a:lnTo>
                  <a:lnTo>
                    <a:pt x="3320" y="17061"/>
                  </a:lnTo>
                  <a:lnTo>
                    <a:pt x="3554" y="17011"/>
                  </a:lnTo>
                  <a:lnTo>
                    <a:pt x="3744" y="17974"/>
                  </a:lnTo>
                  <a:lnTo>
                    <a:pt x="4187" y="17745"/>
                  </a:lnTo>
                  <a:lnTo>
                    <a:pt x="4656" y="18076"/>
                  </a:lnTo>
                  <a:lnTo>
                    <a:pt x="4180" y="18878"/>
                  </a:lnTo>
                  <a:lnTo>
                    <a:pt x="4914" y="18840"/>
                  </a:lnTo>
                  <a:lnTo>
                    <a:pt x="4861" y="18508"/>
                  </a:lnTo>
                  <a:lnTo>
                    <a:pt x="5393" y="18895"/>
                  </a:lnTo>
                  <a:lnTo>
                    <a:pt x="5129" y="18932"/>
                  </a:lnTo>
                  <a:lnTo>
                    <a:pt x="5321" y="19083"/>
                  </a:lnTo>
                  <a:lnTo>
                    <a:pt x="5382" y="19184"/>
                  </a:lnTo>
                  <a:lnTo>
                    <a:pt x="5544" y="19330"/>
                  </a:lnTo>
                  <a:lnTo>
                    <a:pt x="6206" y="19541"/>
                  </a:lnTo>
                  <a:lnTo>
                    <a:pt x="6381" y="19756"/>
                  </a:lnTo>
                  <a:lnTo>
                    <a:pt x="6146" y="20100"/>
                  </a:lnTo>
                  <a:lnTo>
                    <a:pt x="6213" y="20131"/>
                  </a:lnTo>
                  <a:lnTo>
                    <a:pt x="6466" y="20094"/>
                  </a:lnTo>
                  <a:lnTo>
                    <a:pt x="6845" y="19950"/>
                  </a:lnTo>
                  <a:lnTo>
                    <a:pt x="7240" y="19862"/>
                  </a:lnTo>
                  <a:lnTo>
                    <a:pt x="7543" y="19994"/>
                  </a:lnTo>
                  <a:lnTo>
                    <a:pt x="7639" y="20288"/>
                  </a:lnTo>
                  <a:lnTo>
                    <a:pt x="7442" y="20547"/>
                  </a:lnTo>
                  <a:lnTo>
                    <a:pt x="7216" y="20769"/>
                  </a:lnTo>
                  <a:lnTo>
                    <a:pt x="7226" y="20957"/>
                  </a:lnTo>
                  <a:lnTo>
                    <a:pt x="8097" y="21026"/>
                  </a:lnTo>
                  <a:lnTo>
                    <a:pt x="9213" y="21259"/>
                  </a:lnTo>
                  <a:lnTo>
                    <a:pt x="10285" y="21502"/>
                  </a:lnTo>
                  <a:lnTo>
                    <a:pt x="11026" y="21600"/>
                  </a:lnTo>
                  <a:lnTo>
                    <a:pt x="11221" y="21524"/>
                  </a:lnTo>
                  <a:lnTo>
                    <a:pt x="12229" y="21049"/>
                  </a:lnTo>
                  <a:lnTo>
                    <a:pt x="12229" y="20866"/>
                  </a:lnTo>
                  <a:lnTo>
                    <a:pt x="12048" y="20808"/>
                  </a:lnTo>
                  <a:lnTo>
                    <a:pt x="11927" y="20964"/>
                  </a:lnTo>
                  <a:lnTo>
                    <a:pt x="11633" y="20719"/>
                  </a:lnTo>
                  <a:lnTo>
                    <a:pt x="11631" y="20428"/>
                  </a:lnTo>
                  <a:lnTo>
                    <a:pt x="11785" y="20126"/>
                  </a:lnTo>
                  <a:lnTo>
                    <a:pt x="12027" y="19782"/>
                  </a:lnTo>
                  <a:lnTo>
                    <a:pt x="11894" y="19564"/>
                  </a:lnTo>
                  <a:lnTo>
                    <a:pt x="12038" y="19489"/>
                  </a:lnTo>
                  <a:lnTo>
                    <a:pt x="12360" y="19451"/>
                  </a:lnTo>
                  <a:lnTo>
                    <a:pt x="12333" y="19756"/>
                  </a:lnTo>
                  <a:lnTo>
                    <a:pt x="12823" y="19891"/>
                  </a:lnTo>
                  <a:lnTo>
                    <a:pt x="13177" y="19913"/>
                  </a:lnTo>
                  <a:lnTo>
                    <a:pt x="13468" y="19906"/>
                  </a:lnTo>
                  <a:lnTo>
                    <a:pt x="13748" y="19948"/>
                  </a:lnTo>
                  <a:lnTo>
                    <a:pt x="14070" y="19577"/>
                  </a:lnTo>
                  <a:lnTo>
                    <a:pt x="14274" y="19358"/>
                  </a:lnTo>
                  <a:lnTo>
                    <a:pt x="14215" y="19147"/>
                  </a:lnTo>
                  <a:lnTo>
                    <a:pt x="13748" y="18801"/>
                  </a:lnTo>
                  <a:lnTo>
                    <a:pt x="14634" y="18663"/>
                  </a:lnTo>
                  <a:lnTo>
                    <a:pt x="14617" y="18642"/>
                  </a:lnTo>
                  <a:lnTo>
                    <a:pt x="15052" y="18545"/>
                  </a:lnTo>
                  <a:lnTo>
                    <a:pt x="14251" y="18373"/>
                  </a:lnTo>
                  <a:lnTo>
                    <a:pt x="14294" y="18630"/>
                  </a:lnTo>
                  <a:lnTo>
                    <a:pt x="14065" y="18571"/>
                  </a:lnTo>
                  <a:lnTo>
                    <a:pt x="13852" y="18436"/>
                  </a:lnTo>
                  <a:lnTo>
                    <a:pt x="13713" y="18228"/>
                  </a:lnTo>
                  <a:lnTo>
                    <a:pt x="13797" y="18088"/>
                  </a:lnTo>
                  <a:lnTo>
                    <a:pt x="14255" y="18158"/>
                  </a:lnTo>
                  <a:lnTo>
                    <a:pt x="14379" y="18005"/>
                  </a:lnTo>
                  <a:lnTo>
                    <a:pt x="14122" y="17685"/>
                  </a:lnTo>
                  <a:lnTo>
                    <a:pt x="14128" y="17653"/>
                  </a:lnTo>
                  <a:lnTo>
                    <a:pt x="13728" y="17631"/>
                  </a:lnTo>
                  <a:lnTo>
                    <a:pt x="13698" y="17389"/>
                  </a:lnTo>
                  <a:lnTo>
                    <a:pt x="13915" y="17188"/>
                  </a:lnTo>
                  <a:lnTo>
                    <a:pt x="14255" y="17286"/>
                  </a:lnTo>
                  <a:lnTo>
                    <a:pt x="14161" y="16875"/>
                  </a:lnTo>
                  <a:lnTo>
                    <a:pt x="14093" y="16919"/>
                  </a:lnTo>
                  <a:lnTo>
                    <a:pt x="13685" y="16552"/>
                  </a:lnTo>
                  <a:lnTo>
                    <a:pt x="13291" y="16882"/>
                  </a:lnTo>
                  <a:lnTo>
                    <a:pt x="13017" y="16819"/>
                  </a:lnTo>
                  <a:lnTo>
                    <a:pt x="12871" y="16587"/>
                  </a:lnTo>
                  <a:lnTo>
                    <a:pt x="12862" y="16414"/>
                  </a:lnTo>
                  <a:lnTo>
                    <a:pt x="12957" y="16308"/>
                  </a:lnTo>
                  <a:lnTo>
                    <a:pt x="13303" y="16427"/>
                  </a:lnTo>
                  <a:lnTo>
                    <a:pt x="13376" y="16309"/>
                  </a:lnTo>
                  <a:lnTo>
                    <a:pt x="13143" y="16206"/>
                  </a:lnTo>
                  <a:lnTo>
                    <a:pt x="13242" y="16047"/>
                  </a:lnTo>
                  <a:lnTo>
                    <a:pt x="13518" y="15780"/>
                  </a:lnTo>
                  <a:lnTo>
                    <a:pt x="13788" y="15555"/>
                  </a:lnTo>
                  <a:lnTo>
                    <a:pt x="13785" y="15312"/>
                  </a:lnTo>
                  <a:lnTo>
                    <a:pt x="13242" y="14992"/>
                  </a:lnTo>
                  <a:lnTo>
                    <a:pt x="13080" y="15278"/>
                  </a:lnTo>
                  <a:lnTo>
                    <a:pt x="12778" y="15419"/>
                  </a:lnTo>
                  <a:lnTo>
                    <a:pt x="12486" y="15403"/>
                  </a:lnTo>
                  <a:lnTo>
                    <a:pt x="12355" y="15221"/>
                  </a:lnTo>
                  <a:lnTo>
                    <a:pt x="12354" y="14780"/>
                  </a:lnTo>
                  <a:lnTo>
                    <a:pt x="13183" y="14823"/>
                  </a:lnTo>
                  <a:lnTo>
                    <a:pt x="13455" y="14753"/>
                  </a:lnTo>
                  <a:lnTo>
                    <a:pt x="13687" y="14829"/>
                  </a:lnTo>
                  <a:lnTo>
                    <a:pt x="13875" y="14579"/>
                  </a:lnTo>
                  <a:lnTo>
                    <a:pt x="13305" y="14349"/>
                  </a:lnTo>
                  <a:lnTo>
                    <a:pt x="14634" y="14487"/>
                  </a:lnTo>
                  <a:lnTo>
                    <a:pt x="14437" y="14238"/>
                  </a:lnTo>
                  <a:lnTo>
                    <a:pt x="13928" y="13889"/>
                  </a:lnTo>
                  <a:lnTo>
                    <a:pt x="13629" y="13483"/>
                  </a:lnTo>
                  <a:lnTo>
                    <a:pt x="14065" y="13064"/>
                  </a:lnTo>
                  <a:lnTo>
                    <a:pt x="14485" y="12980"/>
                  </a:lnTo>
                  <a:lnTo>
                    <a:pt x="14847" y="12940"/>
                  </a:lnTo>
                  <a:lnTo>
                    <a:pt x="15008" y="12755"/>
                  </a:lnTo>
                  <a:lnTo>
                    <a:pt x="14825" y="12238"/>
                  </a:lnTo>
                  <a:lnTo>
                    <a:pt x="14445" y="12424"/>
                  </a:lnTo>
                  <a:lnTo>
                    <a:pt x="14231" y="12675"/>
                  </a:lnTo>
                  <a:lnTo>
                    <a:pt x="13950" y="12856"/>
                  </a:lnTo>
                  <a:lnTo>
                    <a:pt x="13368" y="12835"/>
                  </a:lnTo>
                  <a:lnTo>
                    <a:pt x="13551" y="12517"/>
                  </a:lnTo>
                  <a:lnTo>
                    <a:pt x="13740" y="11883"/>
                  </a:lnTo>
                  <a:lnTo>
                    <a:pt x="13875" y="11595"/>
                  </a:lnTo>
                  <a:lnTo>
                    <a:pt x="13869" y="11472"/>
                  </a:lnTo>
                  <a:lnTo>
                    <a:pt x="13875" y="11412"/>
                  </a:lnTo>
                  <a:lnTo>
                    <a:pt x="13957" y="11291"/>
                  </a:lnTo>
                  <a:lnTo>
                    <a:pt x="14108" y="11254"/>
                  </a:lnTo>
                  <a:lnTo>
                    <a:pt x="14237" y="11192"/>
                  </a:lnTo>
                  <a:lnTo>
                    <a:pt x="14255" y="10999"/>
                  </a:lnTo>
                  <a:lnTo>
                    <a:pt x="14190" y="10848"/>
                  </a:lnTo>
                  <a:lnTo>
                    <a:pt x="13890" y="10872"/>
                  </a:lnTo>
                  <a:lnTo>
                    <a:pt x="13875" y="10861"/>
                  </a:lnTo>
                  <a:lnTo>
                    <a:pt x="13541" y="11057"/>
                  </a:lnTo>
                  <a:lnTo>
                    <a:pt x="13444" y="10977"/>
                  </a:lnTo>
                  <a:lnTo>
                    <a:pt x="13468" y="10793"/>
                  </a:lnTo>
                  <a:lnTo>
                    <a:pt x="13495" y="10678"/>
                  </a:lnTo>
                  <a:lnTo>
                    <a:pt x="13179" y="10167"/>
                  </a:lnTo>
                  <a:lnTo>
                    <a:pt x="12946" y="10053"/>
                  </a:lnTo>
                  <a:lnTo>
                    <a:pt x="12751" y="10114"/>
                  </a:lnTo>
                  <a:lnTo>
                    <a:pt x="12545" y="10127"/>
                  </a:lnTo>
                  <a:lnTo>
                    <a:pt x="12302" y="10036"/>
                  </a:lnTo>
                  <a:lnTo>
                    <a:pt x="12625" y="9817"/>
                  </a:lnTo>
                  <a:lnTo>
                    <a:pt x="12327" y="9618"/>
                  </a:lnTo>
                  <a:lnTo>
                    <a:pt x="11923" y="9697"/>
                  </a:lnTo>
                  <a:lnTo>
                    <a:pt x="11849" y="9530"/>
                  </a:lnTo>
                  <a:lnTo>
                    <a:pt x="11892" y="9417"/>
                  </a:lnTo>
                  <a:lnTo>
                    <a:pt x="11999" y="9267"/>
                  </a:lnTo>
                  <a:lnTo>
                    <a:pt x="12000" y="9054"/>
                  </a:lnTo>
                  <a:lnTo>
                    <a:pt x="11722" y="8750"/>
                  </a:lnTo>
                  <a:lnTo>
                    <a:pt x="11642" y="8758"/>
                  </a:lnTo>
                  <a:lnTo>
                    <a:pt x="11524" y="8735"/>
                  </a:lnTo>
                  <a:lnTo>
                    <a:pt x="11469" y="8750"/>
                  </a:lnTo>
                  <a:lnTo>
                    <a:pt x="11119" y="8745"/>
                  </a:lnTo>
                  <a:lnTo>
                    <a:pt x="10981" y="8562"/>
                  </a:lnTo>
                  <a:lnTo>
                    <a:pt x="11008" y="8335"/>
                  </a:lnTo>
                  <a:lnTo>
                    <a:pt x="11152" y="8200"/>
                  </a:lnTo>
                  <a:lnTo>
                    <a:pt x="11511" y="8303"/>
                  </a:lnTo>
                  <a:lnTo>
                    <a:pt x="11623" y="8206"/>
                  </a:lnTo>
                  <a:lnTo>
                    <a:pt x="11753" y="8037"/>
                  </a:lnTo>
                  <a:lnTo>
                    <a:pt x="12165" y="7924"/>
                  </a:lnTo>
                  <a:lnTo>
                    <a:pt x="12695" y="7971"/>
                  </a:lnTo>
                  <a:lnTo>
                    <a:pt x="12979" y="8075"/>
                  </a:lnTo>
                  <a:lnTo>
                    <a:pt x="13300" y="8035"/>
                  </a:lnTo>
                  <a:lnTo>
                    <a:pt x="13938" y="7649"/>
                  </a:lnTo>
                  <a:lnTo>
                    <a:pt x="13727" y="7811"/>
                  </a:lnTo>
                  <a:lnTo>
                    <a:pt x="13608" y="7992"/>
                  </a:lnTo>
                  <a:lnTo>
                    <a:pt x="13622" y="8185"/>
                  </a:lnTo>
                  <a:lnTo>
                    <a:pt x="13812" y="8383"/>
                  </a:lnTo>
                  <a:lnTo>
                    <a:pt x="14085" y="8024"/>
                  </a:lnTo>
                  <a:lnTo>
                    <a:pt x="14266" y="7700"/>
                  </a:lnTo>
                  <a:lnTo>
                    <a:pt x="14505" y="7419"/>
                  </a:lnTo>
                  <a:lnTo>
                    <a:pt x="14951" y="7190"/>
                  </a:lnTo>
                  <a:lnTo>
                    <a:pt x="15209" y="7104"/>
                  </a:lnTo>
                  <a:lnTo>
                    <a:pt x="15430" y="7379"/>
                  </a:lnTo>
                  <a:lnTo>
                    <a:pt x="15458" y="7373"/>
                  </a:lnTo>
                  <a:lnTo>
                    <a:pt x="15661" y="7084"/>
                  </a:lnTo>
                  <a:lnTo>
                    <a:pt x="15950" y="6845"/>
                  </a:lnTo>
                  <a:lnTo>
                    <a:pt x="16471" y="6639"/>
                  </a:lnTo>
                  <a:lnTo>
                    <a:pt x="16948" y="6520"/>
                  </a:lnTo>
                  <a:lnTo>
                    <a:pt x="17435" y="6649"/>
                  </a:lnTo>
                  <a:lnTo>
                    <a:pt x="17600" y="6617"/>
                  </a:lnTo>
                  <a:lnTo>
                    <a:pt x="18284" y="6280"/>
                  </a:lnTo>
                  <a:lnTo>
                    <a:pt x="18586" y="6251"/>
                  </a:lnTo>
                  <a:lnTo>
                    <a:pt x="18700" y="6459"/>
                  </a:lnTo>
                  <a:lnTo>
                    <a:pt x="18751" y="6456"/>
                  </a:lnTo>
                  <a:lnTo>
                    <a:pt x="19048" y="6353"/>
                  </a:lnTo>
                  <a:lnTo>
                    <a:pt x="19231" y="6218"/>
                  </a:lnTo>
                  <a:lnTo>
                    <a:pt x="19443" y="6225"/>
                  </a:lnTo>
                  <a:lnTo>
                    <a:pt x="19827" y="6548"/>
                  </a:lnTo>
                  <a:lnTo>
                    <a:pt x="19980" y="6717"/>
                  </a:lnTo>
                  <a:lnTo>
                    <a:pt x="19954" y="6823"/>
                  </a:lnTo>
                  <a:lnTo>
                    <a:pt x="20095" y="6841"/>
                  </a:lnTo>
                  <a:lnTo>
                    <a:pt x="20372" y="7009"/>
                  </a:lnTo>
                  <a:lnTo>
                    <a:pt x="20397" y="7006"/>
                  </a:lnTo>
                  <a:lnTo>
                    <a:pt x="20615" y="6848"/>
                  </a:lnTo>
                  <a:lnTo>
                    <a:pt x="20919" y="6514"/>
                  </a:lnTo>
                  <a:lnTo>
                    <a:pt x="21199" y="6162"/>
                  </a:lnTo>
                  <a:lnTo>
                    <a:pt x="21360" y="5925"/>
                  </a:lnTo>
                  <a:lnTo>
                    <a:pt x="21042" y="5812"/>
                  </a:lnTo>
                  <a:lnTo>
                    <a:pt x="21094" y="5675"/>
                  </a:lnTo>
                  <a:lnTo>
                    <a:pt x="21212" y="5499"/>
                  </a:lnTo>
                  <a:lnTo>
                    <a:pt x="21343" y="5406"/>
                  </a:lnTo>
                  <a:lnTo>
                    <a:pt x="21444" y="5253"/>
                  </a:lnTo>
                  <a:lnTo>
                    <a:pt x="21473" y="4895"/>
                  </a:lnTo>
                  <a:lnTo>
                    <a:pt x="21361" y="4107"/>
                  </a:lnTo>
                  <a:lnTo>
                    <a:pt x="20943" y="2434"/>
                  </a:lnTo>
                  <a:lnTo>
                    <a:pt x="20840" y="1591"/>
                  </a:lnTo>
                  <a:lnTo>
                    <a:pt x="20825" y="1135"/>
                  </a:lnTo>
                  <a:lnTo>
                    <a:pt x="20874" y="748"/>
                  </a:lnTo>
                  <a:lnTo>
                    <a:pt x="21095" y="416"/>
                  </a:lnTo>
                  <a:lnTo>
                    <a:pt x="21600" y="123"/>
                  </a:lnTo>
                  <a:lnTo>
                    <a:pt x="19111" y="138"/>
                  </a:lnTo>
                  <a:lnTo>
                    <a:pt x="16616" y="139"/>
                  </a:lnTo>
                  <a:lnTo>
                    <a:pt x="9189" y="123"/>
                  </a:lnTo>
                  <a:lnTo>
                    <a:pt x="9237" y="429"/>
                  </a:lnTo>
                  <a:lnTo>
                    <a:pt x="9085" y="513"/>
                  </a:lnTo>
                  <a:lnTo>
                    <a:pt x="8890" y="402"/>
                  </a:lnTo>
                  <a:lnTo>
                    <a:pt x="8809" y="123"/>
                  </a:lnTo>
                  <a:lnTo>
                    <a:pt x="7963" y="83"/>
                  </a:lnTo>
                  <a:lnTo>
                    <a:pt x="7057" y="15"/>
                  </a:lnTo>
                  <a:lnTo>
                    <a:pt x="6140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09" name="object 180"/>
            <p:cNvGrpSpPr/>
            <p:nvPr/>
          </p:nvGrpSpPr>
          <p:grpSpPr>
            <a:xfrm>
              <a:off x="120179" y="163916"/>
              <a:ext cx="49599" cy="234784"/>
              <a:chOff x="0" y="-1"/>
              <a:chExt cx="49598" cy="234783"/>
            </a:xfrm>
          </p:grpSpPr>
          <p:sp>
            <p:nvSpPr>
              <p:cNvPr id="1806" name="Shape"/>
              <p:cNvSpPr/>
              <p:nvPr/>
            </p:nvSpPr>
            <p:spPr>
              <a:xfrm>
                <a:off x="0" y="-2"/>
                <a:ext cx="15344" cy="14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115"/>
                    </a:moveTo>
                    <a:lnTo>
                      <a:pt x="17524" y="8881"/>
                    </a:lnTo>
                    <a:lnTo>
                      <a:pt x="13446" y="186"/>
                    </a:lnTo>
                    <a:lnTo>
                      <a:pt x="12283" y="0"/>
                    </a:lnTo>
                    <a:lnTo>
                      <a:pt x="9065" y="2494"/>
                    </a:lnTo>
                    <a:lnTo>
                      <a:pt x="3916" y="3761"/>
                    </a:lnTo>
                    <a:lnTo>
                      <a:pt x="0" y="6907"/>
                    </a:lnTo>
                    <a:lnTo>
                      <a:pt x="4220" y="17801"/>
                    </a:lnTo>
                    <a:lnTo>
                      <a:pt x="3916" y="18471"/>
                    </a:lnTo>
                    <a:lnTo>
                      <a:pt x="14608" y="21600"/>
                    </a:lnTo>
                    <a:lnTo>
                      <a:pt x="19115" y="19216"/>
                    </a:lnTo>
                    <a:lnTo>
                      <a:pt x="20438" y="14617"/>
                    </a:lnTo>
                    <a:lnTo>
                      <a:pt x="21600" y="11115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7" name="Shape"/>
              <p:cNvSpPr/>
              <p:nvPr/>
            </p:nvSpPr>
            <p:spPr>
              <a:xfrm>
                <a:off x="29871" y="206427"/>
                <a:ext cx="1306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86"/>
                    </a:moveTo>
                    <a:lnTo>
                      <a:pt x="20171" y="3592"/>
                    </a:lnTo>
                    <a:lnTo>
                      <a:pt x="14288" y="0"/>
                    </a:lnTo>
                    <a:lnTo>
                      <a:pt x="5021" y="2297"/>
                    </a:lnTo>
                    <a:lnTo>
                      <a:pt x="0" y="21184"/>
                    </a:lnTo>
                    <a:lnTo>
                      <a:pt x="16536" y="20280"/>
                    </a:lnTo>
                    <a:lnTo>
                      <a:pt x="17481" y="21600"/>
                    </a:lnTo>
                    <a:lnTo>
                      <a:pt x="21600" y="11386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8" name="Shape"/>
              <p:cNvSpPr/>
              <p:nvPr/>
            </p:nvSpPr>
            <p:spPr>
              <a:xfrm>
                <a:off x="33948" y="222080"/>
                <a:ext cx="1565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823"/>
                    </a:moveTo>
                    <a:lnTo>
                      <a:pt x="17130" y="6418"/>
                    </a:lnTo>
                    <a:lnTo>
                      <a:pt x="12412" y="0"/>
                    </a:lnTo>
                    <a:lnTo>
                      <a:pt x="0" y="19717"/>
                    </a:lnTo>
                    <a:lnTo>
                      <a:pt x="11957" y="19061"/>
                    </a:lnTo>
                    <a:lnTo>
                      <a:pt x="12412" y="21600"/>
                    </a:lnTo>
                    <a:lnTo>
                      <a:pt x="21477" y="16767"/>
                    </a:lnTo>
                    <a:lnTo>
                      <a:pt x="21600" y="11823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10" name="object 181"/>
            <p:cNvSpPr/>
            <p:nvPr/>
          </p:nvSpPr>
          <p:spPr>
            <a:xfrm>
              <a:off x="140994" y="15817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308" y="2133"/>
                  </a:lnTo>
                  <a:lnTo>
                    <a:pt x="5927" y="2384"/>
                  </a:lnTo>
                  <a:lnTo>
                    <a:pt x="4173" y="5254"/>
                  </a:lnTo>
                  <a:lnTo>
                    <a:pt x="0" y="9237"/>
                  </a:lnTo>
                  <a:lnTo>
                    <a:pt x="11741" y="21600"/>
                  </a:lnTo>
                  <a:lnTo>
                    <a:pt x="21176" y="1250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468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1" name="object 182"/>
            <p:cNvSpPr/>
            <p:nvPr/>
          </p:nvSpPr>
          <p:spPr>
            <a:xfrm>
              <a:off x="179171" y="50559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33" y="16684"/>
                  </a:lnTo>
                  <a:lnTo>
                    <a:pt x="883" y="16987"/>
                  </a:lnTo>
                  <a:lnTo>
                    <a:pt x="11190" y="21600"/>
                  </a:lnTo>
                  <a:lnTo>
                    <a:pt x="10877" y="21297"/>
                  </a:lnTo>
                  <a:lnTo>
                    <a:pt x="21600" y="19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7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2" name="object 183"/>
            <p:cNvSpPr/>
            <p:nvPr/>
          </p:nvSpPr>
          <p:spPr>
            <a:xfrm>
              <a:off x="368910" y="97692"/>
              <a:ext cx="82845" cy="68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60" y="0"/>
                  </a:moveTo>
                  <a:lnTo>
                    <a:pt x="14849" y="431"/>
                  </a:lnTo>
                  <a:lnTo>
                    <a:pt x="13584" y="1789"/>
                  </a:lnTo>
                  <a:lnTo>
                    <a:pt x="12106" y="2678"/>
                  </a:lnTo>
                  <a:lnTo>
                    <a:pt x="10639" y="2837"/>
                  </a:lnTo>
                  <a:lnTo>
                    <a:pt x="9007" y="1064"/>
                  </a:lnTo>
                  <a:lnTo>
                    <a:pt x="6076" y="1923"/>
                  </a:lnTo>
                  <a:lnTo>
                    <a:pt x="4025" y="2993"/>
                  </a:lnTo>
                  <a:lnTo>
                    <a:pt x="2170" y="4593"/>
                  </a:lnTo>
                  <a:lnTo>
                    <a:pt x="0" y="7002"/>
                  </a:lnTo>
                  <a:lnTo>
                    <a:pt x="1643" y="7743"/>
                  </a:lnTo>
                  <a:lnTo>
                    <a:pt x="5194" y="9940"/>
                  </a:lnTo>
                  <a:lnTo>
                    <a:pt x="6543" y="10538"/>
                  </a:lnTo>
                  <a:lnTo>
                    <a:pt x="5612" y="7309"/>
                  </a:lnTo>
                  <a:lnTo>
                    <a:pt x="6935" y="5375"/>
                  </a:lnTo>
                  <a:lnTo>
                    <a:pt x="8717" y="5826"/>
                  </a:lnTo>
                  <a:lnTo>
                    <a:pt x="9162" y="9754"/>
                  </a:lnTo>
                  <a:lnTo>
                    <a:pt x="11961" y="9643"/>
                  </a:lnTo>
                  <a:lnTo>
                    <a:pt x="11908" y="7038"/>
                  </a:lnTo>
                  <a:lnTo>
                    <a:pt x="13742" y="9360"/>
                  </a:lnTo>
                  <a:lnTo>
                    <a:pt x="12441" y="11349"/>
                  </a:lnTo>
                  <a:lnTo>
                    <a:pt x="11237" y="11886"/>
                  </a:lnTo>
                  <a:lnTo>
                    <a:pt x="10304" y="12633"/>
                  </a:lnTo>
                  <a:lnTo>
                    <a:pt x="9815" y="15255"/>
                  </a:lnTo>
                  <a:lnTo>
                    <a:pt x="9772" y="16162"/>
                  </a:lnTo>
                  <a:lnTo>
                    <a:pt x="10196" y="17546"/>
                  </a:lnTo>
                  <a:lnTo>
                    <a:pt x="9162" y="17614"/>
                  </a:lnTo>
                  <a:lnTo>
                    <a:pt x="10268" y="18719"/>
                  </a:lnTo>
                  <a:lnTo>
                    <a:pt x="10755" y="18318"/>
                  </a:lnTo>
                  <a:lnTo>
                    <a:pt x="11858" y="20096"/>
                  </a:lnTo>
                  <a:lnTo>
                    <a:pt x="12831" y="20028"/>
                  </a:lnTo>
                  <a:lnTo>
                    <a:pt x="12434" y="21543"/>
                  </a:lnTo>
                  <a:lnTo>
                    <a:pt x="15128" y="21600"/>
                  </a:lnTo>
                  <a:lnTo>
                    <a:pt x="15397" y="21051"/>
                  </a:lnTo>
                  <a:lnTo>
                    <a:pt x="14592" y="19765"/>
                  </a:lnTo>
                  <a:lnTo>
                    <a:pt x="14070" y="17614"/>
                  </a:lnTo>
                  <a:lnTo>
                    <a:pt x="15755" y="18890"/>
                  </a:lnTo>
                  <a:lnTo>
                    <a:pt x="17880" y="19035"/>
                  </a:lnTo>
                  <a:lnTo>
                    <a:pt x="19819" y="18175"/>
                  </a:lnTo>
                  <a:lnTo>
                    <a:pt x="20941" y="16432"/>
                  </a:lnTo>
                  <a:lnTo>
                    <a:pt x="21600" y="13624"/>
                  </a:lnTo>
                  <a:lnTo>
                    <a:pt x="19203" y="12113"/>
                  </a:lnTo>
                  <a:lnTo>
                    <a:pt x="18795" y="7865"/>
                  </a:lnTo>
                  <a:lnTo>
                    <a:pt x="18868" y="3947"/>
                  </a:lnTo>
                  <a:lnTo>
                    <a:pt x="18977" y="1891"/>
                  </a:lnTo>
                  <a:lnTo>
                    <a:pt x="16460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17" name="object 184"/>
            <p:cNvGrpSpPr/>
            <p:nvPr/>
          </p:nvGrpSpPr>
          <p:grpSpPr>
            <a:xfrm>
              <a:off x="214336" y="88516"/>
              <a:ext cx="235453" cy="333088"/>
              <a:chOff x="0" y="-1"/>
              <a:chExt cx="235451" cy="333087"/>
            </a:xfrm>
          </p:grpSpPr>
          <p:sp>
            <p:nvSpPr>
              <p:cNvPr id="1813" name="Shape"/>
              <p:cNvSpPr/>
              <p:nvPr/>
            </p:nvSpPr>
            <p:spPr>
              <a:xfrm>
                <a:off x="-1" y="308853"/>
                <a:ext cx="31600" cy="17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716"/>
                    </a:moveTo>
                    <a:lnTo>
                      <a:pt x="19586" y="4310"/>
                    </a:lnTo>
                    <a:lnTo>
                      <a:pt x="18726" y="734"/>
                    </a:lnTo>
                    <a:lnTo>
                      <a:pt x="15601" y="0"/>
                    </a:lnTo>
                    <a:lnTo>
                      <a:pt x="11416" y="2046"/>
                    </a:lnTo>
                    <a:lnTo>
                      <a:pt x="4419" y="7481"/>
                    </a:lnTo>
                    <a:lnTo>
                      <a:pt x="0" y="14572"/>
                    </a:lnTo>
                    <a:lnTo>
                      <a:pt x="3586" y="21600"/>
                    </a:lnTo>
                    <a:lnTo>
                      <a:pt x="7874" y="11933"/>
                    </a:lnTo>
                    <a:lnTo>
                      <a:pt x="11468" y="11588"/>
                    </a:lnTo>
                    <a:lnTo>
                      <a:pt x="15618" y="12791"/>
                    </a:lnTo>
                    <a:lnTo>
                      <a:pt x="21600" y="7716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4" name="Shape"/>
              <p:cNvSpPr/>
              <p:nvPr/>
            </p:nvSpPr>
            <p:spPr>
              <a:xfrm>
                <a:off x="74700" y="311355"/>
                <a:ext cx="19652" cy="15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318"/>
                    </a:moveTo>
                    <a:lnTo>
                      <a:pt x="19101" y="10464"/>
                    </a:lnTo>
                    <a:lnTo>
                      <a:pt x="13181" y="4457"/>
                    </a:lnTo>
                    <a:lnTo>
                      <a:pt x="6283" y="51"/>
                    </a:lnTo>
                    <a:lnTo>
                      <a:pt x="907" y="0"/>
                    </a:lnTo>
                    <a:lnTo>
                      <a:pt x="0" y="8210"/>
                    </a:lnTo>
                    <a:lnTo>
                      <a:pt x="7484" y="17315"/>
                    </a:lnTo>
                    <a:lnTo>
                      <a:pt x="16838" y="21600"/>
                    </a:lnTo>
                    <a:lnTo>
                      <a:pt x="21600" y="15318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5" name="Shape"/>
              <p:cNvSpPr/>
              <p:nvPr/>
            </p:nvSpPr>
            <p:spPr>
              <a:xfrm>
                <a:off x="114389" y="315622"/>
                <a:ext cx="17745" cy="17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121"/>
                    </a:moveTo>
                    <a:lnTo>
                      <a:pt x="21353" y="2985"/>
                    </a:lnTo>
                    <a:lnTo>
                      <a:pt x="21431" y="943"/>
                    </a:lnTo>
                    <a:lnTo>
                      <a:pt x="20008" y="1445"/>
                    </a:lnTo>
                    <a:lnTo>
                      <a:pt x="0" y="0"/>
                    </a:lnTo>
                    <a:lnTo>
                      <a:pt x="32" y="14908"/>
                    </a:lnTo>
                    <a:lnTo>
                      <a:pt x="3186" y="21067"/>
                    </a:lnTo>
                    <a:lnTo>
                      <a:pt x="10236" y="21600"/>
                    </a:lnTo>
                    <a:lnTo>
                      <a:pt x="17519" y="16856"/>
                    </a:lnTo>
                    <a:lnTo>
                      <a:pt x="21431" y="7147"/>
                    </a:lnTo>
                    <a:lnTo>
                      <a:pt x="21600" y="5121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6" name="Shape"/>
              <p:cNvSpPr/>
              <p:nvPr/>
            </p:nvSpPr>
            <p:spPr>
              <a:xfrm>
                <a:off x="222748" y="-2"/>
                <a:ext cx="12703" cy="40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803"/>
                    </a:moveTo>
                    <a:lnTo>
                      <a:pt x="17348" y="0"/>
                    </a:lnTo>
                    <a:lnTo>
                      <a:pt x="3262" y="2102"/>
                    </a:lnTo>
                    <a:lnTo>
                      <a:pt x="0" y="5061"/>
                    </a:lnTo>
                    <a:lnTo>
                      <a:pt x="7898" y="7259"/>
                    </a:lnTo>
                    <a:lnTo>
                      <a:pt x="6975" y="11667"/>
                    </a:lnTo>
                    <a:lnTo>
                      <a:pt x="6479" y="18369"/>
                    </a:lnTo>
                    <a:lnTo>
                      <a:pt x="7717" y="21600"/>
                    </a:lnTo>
                    <a:lnTo>
                      <a:pt x="17775" y="16137"/>
                    </a:lnTo>
                    <a:lnTo>
                      <a:pt x="21600" y="6803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821" name="object 185"/>
            <p:cNvGrpSpPr/>
            <p:nvPr/>
          </p:nvGrpSpPr>
          <p:grpSpPr>
            <a:xfrm>
              <a:off x="317957" y="58556"/>
              <a:ext cx="86086" cy="433014"/>
              <a:chOff x="0" y="0"/>
              <a:chExt cx="86085" cy="433013"/>
            </a:xfrm>
          </p:grpSpPr>
          <p:sp>
            <p:nvSpPr>
              <p:cNvPr id="1818" name="Shape"/>
              <p:cNvSpPr/>
              <p:nvPr/>
            </p:nvSpPr>
            <p:spPr>
              <a:xfrm>
                <a:off x="-1" y="418875"/>
                <a:ext cx="20843" cy="14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99"/>
                    </a:moveTo>
                    <a:lnTo>
                      <a:pt x="21495" y="12227"/>
                    </a:lnTo>
                    <a:lnTo>
                      <a:pt x="3132" y="0"/>
                    </a:lnTo>
                    <a:lnTo>
                      <a:pt x="2093" y="368"/>
                    </a:lnTo>
                    <a:lnTo>
                      <a:pt x="0" y="15176"/>
                    </a:lnTo>
                    <a:lnTo>
                      <a:pt x="7476" y="21600"/>
                    </a:lnTo>
                    <a:lnTo>
                      <a:pt x="17138" y="20766"/>
                    </a:lnTo>
                    <a:lnTo>
                      <a:pt x="21600" y="13799"/>
                    </a:lnTo>
                    <a:close/>
                  </a:path>
                </a:pathLst>
              </a:custGeom>
              <a:solidFill>
                <a:srgbClr val="A46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9" name="Shape"/>
              <p:cNvSpPr/>
              <p:nvPr/>
            </p:nvSpPr>
            <p:spPr>
              <a:xfrm>
                <a:off x="62712" y="-1"/>
                <a:ext cx="13340" cy="21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42"/>
                    </a:moveTo>
                    <a:lnTo>
                      <a:pt x="11437" y="0"/>
                    </a:lnTo>
                    <a:lnTo>
                      <a:pt x="5637" y="10064"/>
                    </a:lnTo>
                    <a:lnTo>
                      <a:pt x="0" y="18771"/>
                    </a:lnTo>
                    <a:lnTo>
                      <a:pt x="2613" y="21600"/>
                    </a:lnTo>
                    <a:lnTo>
                      <a:pt x="21600" y="14042"/>
                    </a:lnTo>
                    <a:close/>
                  </a:path>
                </a:pathLst>
              </a:custGeom>
              <a:solidFill>
                <a:srgbClr val="A46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0" name="Shape"/>
              <p:cNvSpPr/>
              <p:nvPr/>
            </p:nvSpPr>
            <p:spPr>
              <a:xfrm>
                <a:off x="72467" y="56299"/>
                <a:ext cx="13618" cy="17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628"/>
                    </a:moveTo>
                    <a:lnTo>
                      <a:pt x="18900" y="1824"/>
                    </a:lnTo>
                    <a:lnTo>
                      <a:pt x="8060" y="0"/>
                    </a:lnTo>
                    <a:lnTo>
                      <a:pt x="0" y="7798"/>
                    </a:lnTo>
                    <a:lnTo>
                      <a:pt x="5661" y="20783"/>
                    </a:lnTo>
                    <a:lnTo>
                      <a:pt x="11666" y="21600"/>
                    </a:lnTo>
                    <a:lnTo>
                      <a:pt x="14124" y="17821"/>
                    </a:lnTo>
                    <a:lnTo>
                      <a:pt x="21600" y="17628"/>
                    </a:lnTo>
                    <a:close/>
                  </a:path>
                </a:pathLst>
              </a:custGeom>
              <a:solidFill>
                <a:srgbClr val="A46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22" name="object 186"/>
            <p:cNvSpPr/>
            <p:nvPr/>
          </p:nvSpPr>
          <p:spPr>
            <a:xfrm>
              <a:off x="295059" y="83664"/>
              <a:ext cx="21149" cy="15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51" y="0"/>
                  </a:moveTo>
                  <a:lnTo>
                    <a:pt x="8523" y="1275"/>
                  </a:lnTo>
                  <a:lnTo>
                    <a:pt x="0" y="11351"/>
                  </a:lnTo>
                  <a:lnTo>
                    <a:pt x="1102" y="15524"/>
                  </a:lnTo>
                  <a:lnTo>
                    <a:pt x="4696" y="21600"/>
                  </a:lnTo>
                  <a:lnTo>
                    <a:pt x="19187" y="19610"/>
                  </a:lnTo>
                  <a:lnTo>
                    <a:pt x="21600" y="13795"/>
                  </a:lnTo>
                  <a:lnTo>
                    <a:pt x="11351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25" name="object 187"/>
            <p:cNvGrpSpPr/>
            <p:nvPr/>
          </p:nvGrpSpPr>
          <p:grpSpPr>
            <a:xfrm>
              <a:off x="239661" y="302003"/>
              <a:ext cx="93085" cy="198265"/>
              <a:chOff x="0" y="0"/>
              <a:chExt cx="93083" cy="198264"/>
            </a:xfrm>
          </p:grpSpPr>
          <p:sp>
            <p:nvSpPr>
              <p:cNvPr id="1823" name="Shape"/>
              <p:cNvSpPr/>
              <p:nvPr/>
            </p:nvSpPr>
            <p:spPr>
              <a:xfrm>
                <a:off x="-1" y="183199"/>
                <a:ext cx="15065" cy="15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26" y="10655"/>
                    </a:lnTo>
                    <a:lnTo>
                      <a:pt x="20834" y="3515"/>
                    </a:lnTo>
                    <a:lnTo>
                      <a:pt x="16209" y="19"/>
                    </a:lnTo>
                    <a:lnTo>
                      <a:pt x="3605" y="0"/>
                    </a:lnTo>
                    <a:lnTo>
                      <a:pt x="0" y="4899"/>
                    </a:lnTo>
                    <a:lnTo>
                      <a:pt x="5609" y="12931"/>
                    </a:lnTo>
                    <a:lnTo>
                      <a:pt x="14715" y="1990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4" name="Shape"/>
              <p:cNvSpPr/>
              <p:nvPr/>
            </p:nvSpPr>
            <p:spPr>
              <a:xfrm>
                <a:off x="78690" y="-1"/>
                <a:ext cx="14394" cy="17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136"/>
                    </a:moveTo>
                    <a:lnTo>
                      <a:pt x="18493" y="1467"/>
                    </a:lnTo>
                    <a:lnTo>
                      <a:pt x="9971" y="0"/>
                    </a:lnTo>
                    <a:lnTo>
                      <a:pt x="0" y="2982"/>
                    </a:lnTo>
                    <a:lnTo>
                      <a:pt x="2840" y="21475"/>
                    </a:lnTo>
                    <a:lnTo>
                      <a:pt x="13744" y="21600"/>
                    </a:lnTo>
                    <a:lnTo>
                      <a:pt x="19827" y="17633"/>
                    </a:lnTo>
                    <a:lnTo>
                      <a:pt x="21600" y="9136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26" name="object 188"/>
            <p:cNvSpPr/>
            <p:nvPr/>
          </p:nvSpPr>
          <p:spPr>
            <a:xfrm>
              <a:off x="355091" y="469968"/>
              <a:ext cx="12703" cy="12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52" y="0"/>
                  </a:moveTo>
                  <a:lnTo>
                    <a:pt x="0" y="9344"/>
                  </a:lnTo>
                  <a:lnTo>
                    <a:pt x="1046" y="20555"/>
                  </a:lnTo>
                  <a:lnTo>
                    <a:pt x="15161" y="21600"/>
                  </a:lnTo>
                  <a:lnTo>
                    <a:pt x="15298" y="20716"/>
                  </a:lnTo>
                  <a:lnTo>
                    <a:pt x="21600" y="15911"/>
                  </a:lnTo>
                  <a:lnTo>
                    <a:pt x="19635" y="4554"/>
                  </a:lnTo>
                  <a:lnTo>
                    <a:pt x="7652" y="0"/>
                  </a:lnTo>
                  <a:close/>
                </a:path>
              </a:pathLst>
            </a:custGeom>
            <a:solidFill>
              <a:srgbClr val="9758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27" name="object 189"/>
            <p:cNvSpPr/>
            <p:nvPr/>
          </p:nvSpPr>
          <p:spPr>
            <a:xfrm>
              <a:off x="183617" y="278787"/>
              <a:ext cx="15621" cy="20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40" y="0"/>
                  </a:moveTo>
                  <a:lnTo>
                    <a:pt x="11572" y="649"/>
                  </a:lnTo>
                  <a:lnTo>
                    <a:pt x="7481" y="3645"/>
                  </a:lnTo>
                  <a:lnTo>
                    <a:pt x="2286" y="10047"/>
                  </a:lnTo>
                  <a:lnTo>
                    <a:pt x="0" y="16987"/>
                  </a:lnTo>
                  <a:lnTo>
                    <a:pt x="4633" y="21600"/>
                  </a:lnTo>
                  <a:lnTo>
                    <a:pt x="18860" y="19904"/>
                  </a:lnTo>
                  <a:lnTo>
                    <a:pt x="6969" y="12311"/>
                  </a:lnTo>
                  <a:lnTo>
                    <a:pt x="11273" y="4611"/>
                  </a:lnTo>
                  <a:lnTo>
                    <a:pt x="18333" y="11437"/>
                  </a:lnTo>
                  <a:lnTo>
                    <a:pt x="21600" y="4174"/>
                  </a:lnTo>
                  <a:lnTo>
                    <a:pt x="15840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30" name="object 190"/>
            <p:cNvGrpSpPr/>
            <p:nvPr/>
          </p:nvGrpSpPr>
          <p:grpSpPr>
            <a:xfrm>
              <a:off x="184098" y="203768"/>
              <a:ext cx="77464" cy="125914"/>
              <a:chOff x="0" y="-1"/>
              <a:chExt cx="77462" cy="125913"/>
            </a:xfrm>
          </p:grpSpPr>
          <p:sp>
            <p:nvSpPr>
              <p:cNvPr id="1828" name="Shape"/>
              <p:cNvSpPr/>
              <p:nvPr/>
            </p:nvSpPr>
            <p:spPr>
              <a:xfrm>
                <a:off x="-1" y="113209"/>
                <a:ext cx="13630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02"/>
                    </a:moveTo>
                    <a:lnTo>
                      <a:pt x="20332" y="8678"/>
                    </a:lnTo>
                    <a:lnTo>
                      <a:pt x="14152" y="1704"/>
                    </a:lnTo>
                    <a:lnTo>
                      <a:pt x="4549" y="0"/>
                    </a:lnTo>
                    <a:lnTo>
                      <a:pt x="0" y="4788"/>
                    </a:lnTo>
                    <a:lnTo>
                      <a:pt x="2314" y="12614"/>
                    </a:lnTo>
                    <a:lnTo>
                      <a:pt x="8716" y="19524"/>
                    </a:lnTo>
                    <a:lnTo>
                      <a:pt x="16466" y="21600"/>
                    </a:lnTo>
                    <a:lnTo>
                      <a:pt x="21600" y="16702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9" name="Shape"/>
              <p:cNvSpPr/>
              <p:nvPr/>
            </p:nvSpPr>
            <p:spPr>
              <a:xfrm>
                <a:off x="61557" y="-2"/>
                <a:ext cx="15906" cy="15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874"/>
                    </a:moveTo>
                    <a:lnTo>
                      <a:pt x="16062" y="0"/>
                    </a:lnTo>
                    <a:lnTo>
                      <a:pt x="5504" y="3967"/>
                    </a:lnTo>
                    <a:lnTo>
                      <a:pt x="0" y="9733"/>
                    </a:lnTo>
                    <a:lnTo>
                      <a:pt x="2657" y="16663"/>
                    </a:lnTo>
                    <a:lnTo>
                      <a:pt x="9282" y="21600"/>
                    </a:lnTo>
                    <a:lnTo>
                      <a:pt x="15734" y="21406"/>
                    </a:lnTo>
                    <a:lnTo>
                      <a:pt x="21600" y="16874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31" name="object 191"/>
            <p:cNvSpPr/>
            <p:nvPr/>
          </p:nvSpPr>
          <p:spPr>
            <a:xfrm>
              <a:off x="258789" y="118793"/>
              <a:ext cx="12715" cy="17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42" y="0"/>
                  </a:moveTo>
                  <a:lnTo>
                    <a:pt x="3905" y="1389"/>
                  </a:lnTo>
                  <a:lnTo>
                    <a:pt x="0" y="21600"/>
                  </a:lnTo>
                  <a:lnTo>
                    <a:pt x="14414" y="18948"/>
                  </a:lnTo>
                  <a:lnTo>
                    <a:pt x="19561" y="14829"/>
                  </a:lnTo>
                  <a:lnTo>
                    <a:pt x="21600" y="7527"/>
                  </a:lnTo>
                  <a:lnTo>
                    <a:pt x="18978" y="1196"/>
                  </a:lnTo>
                  <a:lnTo>
                    <a:pt x="10142" y="0"/>
                  </a:lnTo>
                  <a:close/>
                </a:path>
              </a:pathLst>
            </a:custGeom>
            <a:solidFill>
              <a:srgbClr val="A468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2" name="object 192"/>
            <p:cNvSpPr/>
            <p:nvPr/>
          </p:nvSpPr>
          <p:spPr>
            <a:xfrm>
              <a:off x="247388" y="510041"/>
              <a:ext cx="13105" cy="1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3" y="0"/>
                  </a:moveTo>
                  <a:lnTo>
                    <a:pt x="7946" y="427"/>
                  </a:lnTo>
                  <a:lnTo>
                    <a:pt x="1916" y="4671"/>
                  </a:lnTo>
                  <a:lnTo>
                    <a:pt x="0" y="13232"/>
                  </a:lnTo>
                  <a:lnTo>
                    <a:pt x="3093" y="20685"/>
                  </a:lnTo>
                  <a:lnTo>
                    <a:pt x="12093" y="21600"/>
                  </a:lnTo>
                  <a:lnTo>
                    <a:pt x="21600" y="18386"/>
                  </a:lnTo>
                  <a:lnTo>
                    <a:pt x="20573" y="0"/>
                  </a:lnTo>
                  <a:close/>
                </a:path>
              </a:pathLst>
            </a:custGeom>
            <a:solidFill>
              <a:srgbClr val="A97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3" name="object 193"/>
            <p:cNvSpPr/>
            <p:nvPr/>
          </p:nvSpPr>
          <p:spPr>
            <a:xfrm>
              <a:off x="391504" y="141932"/>
              <a:ext cx="1651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767" y="8494"/>
                  </a:lnTo>
                  <a:lnTo>
                    <a:pt x="10716" y="14682"/>
                  </a:lnTo>
                  <a:lnTo>
                    <a:pt x="16415" y="21600"/>
                  </a:lnTo>
                  <a:lnTo>
                    <a:pt x="21600" y="21187"/>
                  </a:lnTo>
                  <a:lnTo>
                    <a:pt x="19473" y="12741"/>
                  </a:lnTo>
                  <a:lnTo>
                    <a:pt x="19689" y="7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86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4" name="object 194"/>
            <p:cNvSpPr/>
            <p:nvPr/>
          </p:nvSpPr>
          <p:spPr>
            <a:xfrm>
              <a:off x="243184" y="354619"/>
              <a:ext cx="12705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84" y="0"/>
                  </a:moveTo>
                  <a:lnTo>
                    <a:pt x="9531" y="2369"/>
                  </a:lnTo>
                  <a:lnTo>
                    <a:pt x="2651" y="8938"/>
                  </a:lnTo>
                  <a:lnTo>
                    <a:pt x="0" y="16439"/>
                  </a:lnTo>
                  <a:lnTo>
                    <a:pt x="6524" y="21600"/>
                  </a:lnTo>
                  <a:lnTo>
                    <a:pt x="14161" y="19593"/>
                  </a:lnTo>
                  <a:lnTo>
                    <a:pt x="20139" y="12726"/>
                  </a:lnTo>
                  <a:lnTo>
                    <a:pt x="21600" y="4896"/>
                  </a:lnTo>
                  <a:lnTo>
                    <a:pt x="15684" y="0"/>
                  </a:lnTo>
                  <a:close/>
                </a:path>
              </a:pathLst>
            </a:custGeom>
            <a:solidFill>
              <a:srgbClr val="A97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5" name="object 195"/>
            <p:cNvSpPr/>
            <p:nvPr/>
          </p:nvSpPr>
          <p:spPr>
            <a:xfrm>
              <a:off x="273985" y="204124"/>
              <a:ext cx="12703" cy="15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2" y="0"/>
                  </a:moveTo>
                  <a:lnTo>
                    <a:pt x="17129" y="5209"/>
                  </a:lnTo>
                  <a:lnTo>
                    <a:pt x="0" y="19833"/>
                  </a:lnTo>
                  <a:lnTo>
                    <a:pt x="5360" y="21600"/>
                  </a:lnTo>
                  <a:lnTo>
                    <a:pt x="15127" y="20781"/>
                  </a:lnTo>
                  <a:lnTo>
                    <a:pt x="21192" y="14051"/>
                  </a:lnTo>
                  <a:lnTo>
                    <a:pt x="21600" y="5695"/>
                  </a:lnTo>
                  <a:lnTo>
                    <a:pt x="14392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6" name="object 196"/>
            <p:cNvSpPr/>
            <p:nvPr/>
          </p:nvSpPr>
          <p:spPr>
            <a:xfrm>
              <a:off x="256378" y="233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32" y="0"/>
                  </a:moveTo>
                  <a:lnTo>
                    <a:pt x="0" y="24"/>
                  </a:lnTo>
                  <a:lnTo>
                    <a:pt x="4113" y="15479"/>
                  </a:lnTo>
                  <a:lnTo>
                    <a:pt x="13949" y="21600"/>
                  </a:lnTo>
                  <a:lnTo>
                    <a:pt x="21600" y="16934"/>
                  </a:lnTo>
                  <a:lnTo>
                    <a:pt x="19169" y="24"/>
                  </a:lnTo>
                  <a:lnTo>
                    <a:pt x="6432" y="0"/>
                  </a:lnTo>
                  <a:close/>
                </a:path>
              </a:pathLst>
            </a:custGeom>
            <a:solidFill>
              <a:srgbClr val="A97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7" name="object 197"/>
            <p:cNvSpPr/>
            <p:nvPr/>
          </p:nvSpPr>
          <p:spPr>
            <a:xfrm>
              <a:off x="166329" y="352193"/>
              <a:ext cx="16588" cy="1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19" y="0"/>
                  </a:moveTo>
                  <a:lnTo>
                    <a:pt x="0" y="2736"/>
                  </a:lnTo>
                  <a:lnTo>
                    <a:pt x="15928" y="21600"/>
                  </a:lnTo>
                  <a:lnTo>
                    <a:pt x="17069" y="21298"/>
                  </a:lnTo>
                  <a:lnTo>
                    <a:pt x="21600" y="16479"/>
                  </a:lnTo>
                  <a:lnTo>
                    <a:pt x="21286" y="8660"/>
                  </a:lnTo>
                  <a:lnTo>
                    <a:pt x="17227" y="1835"/>
                  </a:lnTo>
                  <a:lnTo>
                    <a:pt x="10519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40" name="object 198"/>
            <p:cNvGrpSpPr/>
            <p:nvPr/>
          </p:nvGrpSpPr>
          <p:grpSpPr>
            <a:xfrm>
              <a:off x="288557" y="114316"/>
              <a:ext cx="42633" cy="393483"/>
              <a:chOff x="-1" y="0"/>
              <a:chExt cx="42632" cy="393482"/>
            </a:xfrm>
          </p:grpSpPr>
          <p:sp>
            <p:nvSpPr>
              <p:cNvPr id="1838" name="Shape"/>
              <p:cNvSpPr/>
              <p:nvPr/>
            </p:nvSpPr>
            <p:spPr>
              <a:xfrm>
                <a:off x="-2" y="380271"/>
                <a:ext cx="12705" cy="13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360"/>
                    </a:moveTo>
                    <a:lnTo>
                      <a:pt x="14453" y="0"/>
                    </a:lnTo>
                    <a:lnTo>
                      <a:pt x="6113" y="1081"/>
                    </a:lnTo>
                    <a:lnTo>
                      <a:pt x="0" y="5670"/>
                    </a:lnTo>
                    <a:lnTo>
                      <a:pt x="2109" y="13562"/>
                    </a:lnTo>
                    <a:lnTo>
                      <a:pt x="8526" y="20354"/>
                    </a:lnTo>
                    <a:lnTo>
                      <a:pt x="15368" y="21600"/>
                    </a:lnTo>
                    <a:lnTo>
                      <a:pt x="21600" y="18360"/>
                    </a:lnTo>
                    <a:close/>
                  </a:path>
                </a:pathLst>
              </a:custGeom>
              <a:solidFill>
                <a:srgbClr val="CA86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9" name="Shape"/>
              <p:cNvSpPr/>
              <p:nvPr/>
            </p:nvSpPr>
            <p:spPr>
              <a:xfrm>
                <a:off x="29927" y="-1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392" y="3023"/>
                    </a:lnTo>
                    <a:lnTo>
                      <a:pt x="0" y="8126"/>
                    </a:lnTo>
                    <a:lnTo>
                      <a:pt x="1639" y="15845"/>
                    </a:lnTo>
                    <a:lnTo>
                      <a:pt x="7984" y="21600"/>
                    </a:lnTo>
                    <a:lnTo>
                      <a:pt x="15801" y="20855"/>
                    </a:lnTo>
                    <a:lnTo>
                      <a:pt x="21505" y="166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A86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41" name="object 199"/>
            <p:cNvSpPr/>
            <p:nvPr/>
          </p:nvSpPr>
          <p:spPr>
            <a:xfrm>
              <a:off x="306171" y="80248"/>
              <a:ext cx="13642" cy="1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30" y="0"/>
                  </a:moveTo>
                  <a:lnTo>
                    <a:pt x="0" y="5486"/>
                  </a:lnTo>
                  <a:lnTo>
                    <a:pt x="15889" y="21600"/>
                  </a:lnTo>
                  <a:lnTo>
                    <a:pt x="21600" y="11279"/>
                  </a:lnTo>
                  <a:lnTo>
                    <a:pt x="16130" y="0"/>
                  </a:lnTo>
                  <a:close/>
                </a:path>
              </a:pathLst>
            </a:custGeom>
            <a:solidFill>
              <a:srgbClr val="A97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42" name="object 200"/>
            <p:cNvSpPr/>
            <p:nvPr/>
          </p:nvSpPr>
          <p:spPr>
            <a:xfrm>
              <a:off x="192449" y="19742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40" y="0"/>
                  </a:moveTo>
                  <a:lnTo>
                    <a:pt x="11271" y="58"/>
                  </a:lnTo>
                  <a:lnTo>
                    <a:pt x="0" y="7635"/>
                  </a:lnTo>
                  <a:lnTo>
                    <a:pt x="1185" y="14504"/>
                  </a:lnTo>
                  <a:lnTo>
                    <a:pt x="8100" y="21600"/>
                  </a:lnTo>
                  <a:lnTo>
                    <a:pt x="17597" y="15015"/>
                  </a:lnTo>
                  <a:lnTo>
                    <a:pt x="21600" y="4548"/>
                  </a:lnTo>
                  <a:lnTo>
                    <a:pt x="12040" y="0"/>
                  </a:lnTo>
                  <a:close/>
                </a:path>
              </a:pathLst>
            </a:custGeom>
            <a:solidFill>
              <a:srgbClr val="CA86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43" name="object 201"/>
            <p:cNvSpPr/>
            <p:nvPr/>
          </p:nvSpPr>
          <p:spPr>
            <a:xfrm>
              <a:off x="253859" y="72247"/>
              <a:ext cx="14279" cy="12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38" y="0"/>
                  </a:moveTo>
                  <a:lnTo>
                    <a:pt x="8898" y="2316"/>
                  </a:lnTo>
                  <a:lnTo>
                    <a:pt x="0" y="4525"/>
                  </a:lnTo>
                  <a:lnTo>
                    <a:pt x="3362" y="21600"/>
                  </a:lnTo>
                  <a:lnTo>
                    <a:pt x="21600" y="17075"/>
                  </a:lnTo>
                  <a:lnTo>
                    <a:pt x="18238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48" name="object 202"/>
            <p:cNvGrpSpPr/>
            <p:nvPr/>
          </p:nvGrpSpPr>
          <p:grpSpPr>
            <a:xfrm>
              <a:off x="215174" y="43152"/>
              <a:ext cx="228862" cy="336193"/>
              <a:chOff x="-1" y="0"/>
              <a:chExt cx="228860" cy="336192"/>
            </a:xfrm>
          </p:grpSpPr>
          <p:sp>
            <p:nvSpPr>
              <p:cNvPr id="1844" name="Shape"/>
              <p:cNvSpPr/>
              <p:nvPr/>
            </p:nvSpPr>
            <p:spPr>
              <a:xfrm>
                <a:off x="-2" y="303786"/>
                <a:ext cx="15713" cy="13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75"/>
                    </a:moveTo>
                    <a:lnTo>
                      <a:pt x="12573" y="0"/>
                    </a:lnTo>
                    <a:lnTo>
                      <a:pt x="9516" y="384"/>
                    </a:lnTo>
                    <a:lnTo>
                      <a:pt x="6775" y="708"/>
                    </a:lnTo>
                    <a:lnTo>
                      <a:pt x="0" y="21600"/>
                    </a:lnTo>
                    <a:lnTo>
                      <a:pt x="21600" y="19575"/>
                    </a:lnTo>
                    <a:close/>
                  </a:path>
                </a:pathLst>
              </a:custGeom>
              <a:solidFill>
                <a:srgbClr val="A46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5" name="Shape"/>
              <p:cNvSpPr/>
              <p:nvPr/>
            </p:nvSpPr>
            <p:spPr>
              <a:xfrm>
                <a:off x="98921" y="16548"/>
                <a:ext cx="14265" cy="12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74"/>
                    </a:moveTo>
                    <a:lnTo>
                      <a:pt x="18233" y="0"/>
                    </a:lnTo>
                    <a:lnTo>
                      <a:pt x="8905" y="2316"/>
                    </a:lnTo>
                    <a:lnTo>
                      <a:pt x="0" y="4525"/>
                    </a:lnTo>
                    <a:lnTo>
                      <a:pt x="3365" y="21600"/>
                    </a:lnTo>
                    <a:lnTo>
                      <a:pt x="21600" y="17074"/>
                    </a:lnTo>
                    <a:close/>
                  </a:path>
                </a:pathLst>
              </a:custGeom>
              <a:solidFill>
                <a:srgbClr val="A46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6" name="Shape"/>
              <p:cNvSpPr/>
              <p:nvPr/>
            </p:nvSpPr>
            <p:spPr>
              <a:xfrm>
                <a:off x="116079" y="32349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56"/>
                    </a:moveTo>
                    <a:lnTo>
                      <a:pt x="18155" y="700"/>
                    </a:lnTo>
                    <a:lnTo>
                      <a:pt x="4196" y="0"/>
                    </a:lnTo>
                    <a:lnTo>
                      <a:pt x="1967" y="1888"/>
                    </a:lnTo>
                    <a:lnTo>
                      <a:pt x="0" y="10921"/>
                    </a:lnTo>
                    <a:lnTo>
                      <a:pt x="5257" y="20478"/>
                    </a:lnTo>
                    <a:lnTo>
                      <a:pt x="13738" y="21600"/>
                    </a:lnTo>
                    <a:lnTo>
                      <a:pt x="21600" y="5356"/>
                    </a:lnTo>
                    <a:close/>
                  </a:path>
                </a:pathLst>
              </a:custGeom>
              <a:solidFill>
                <a:srgbClr val="A46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7" name="Shape"/>
              <p:cNvSpPr/>
              <p:nvPr/>
            </p:nvSpPr>
            <p:spPr>
              <a:xfrm>
                <a:off x="214620" y="0"/>
                <a:ext cx="14240" cy="14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86"/>
                    </a:moveTo>
                    <a:lnTo>
                      <a:pt x="17900" y="1104"/>
                    </a:lnTo>
                    <a:lnTo>
                      <a:pt x="8536" y="532"/>
                    </a:lnTo>
                    <a:lnTo>
                      <a:pt x="0" y="0"/>
                    </a:lnTo>
                    <a:lnTo>
                      <a:pt x="6186" y="21600"/>
                    </a:lnTo>
                    <a:lnTo>
                      <a:pt x="21600" y="12286"/>
                    </a:lnTo>
                    <a:close/>
                  </a:path>
                </a:pathLst>
              </a:custGeom>
              <a:solidFill>
                <a:srgbClr val="A46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49" name="object 203"/>
            <p:cNvSpPr/>
            <p:nvPr/>
          </p:nvSpPr>
          <p:spPr>
            <a:xfrm>
              <a:off x="222049" y="432478"/>
              <a:ext cx="1351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63" y="0"/>
                  </a:moveTo>
                  <a:lnTo>
                    <a:pt x="8097" y="1038"/>
                  </a:lnTo>
                  <a:lnTo>
                    <a:pt x="2371" y="6070"/>
                  </a:lnTo>
                  <a:lnTo>
                    <a:pt x="0" y="14891"/>
                  </a:lnTo>
                  <a:lnTo>
                    <a:pt x="3682" y="21600"/>
                  </a:lnTo>
                  <a:lnTo>
                    <a:pt x="16117" y="20293"/>
                  </a:lnTo>
                  <a:lnTo>
                    <a:pt x="21600" y="11038"/>
                  </a:lnTo>
                  <a:lnTo>
                    <a:pt x="13863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50" name="object 204"/>
            <p:cNvSpPr/>
            <p:nvPr/>
          </p:nvSpPr>
          <p:spPr>
            <a:xfrm>
              <a:off x="196785" y="34074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08" y="0"/>
                  </a:moveTo>
                  <a:lnTo>
                    <a:pt x="8815" y="1442"/>
                  </a:lnTo>
                  <a:lnTo>
                    <a:pt x="112" y="2787"/>
                  </a:lnTo>
                  <a:lnTo>
                    <a:pt x="0" y="21600"/>
                  </a:lnTo>
                  <a:lnTo>
                    <a:pt x="21600" y="19702"/>
                  </a:lnTo>
                  <a:lnTo>
                    <a:pt x="18308" y="0"/>
                  </a:lnTo>
                  <a:close/>
                </a:path>
              </a:pathLst>
            </a:custGeom>
            <a:solidFill>
              <a:srgbClr val="A468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852" name="object 205"/>
          <p:cNvSpPr/>
          <p:nvPr/>
        </p:nvSpPr>
        <p:spPr>
          <a:xfrm>
            <a:off x="5868916" y="2122663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6684" y="2030"/>
                </a:lnTo>
                <a:lnTo>
                  <a:pt x="0" y="6019"/>
                </a:lnTo>
                <a:lnTo>
                  <a:pt x="6179" y="17637"/>
                </a:lnTo>
                <a:lnTo>
                  <a:pt x="3772" y="21600"/>
                </a:lnTo>
                <a:lnTo>
                  <a:pt x="21364" y="16720"/>
                </a:lnTo>
                <a:lnTo>
                  <a:pt x="20353" y="16273"/>
                </a:lnTo>
                <a:lnTo>
                  <a:pt x="21600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53" name="object 206"/>
          <p:cNvSpPr/>
          <p:nvPr/>
        </p:nvSpPr>
        <p:spPr>
          <a:xfrm>
            <a:off x="5727865" y="1771025"/>
            <a:ext cx="14188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7774" y="3202"/>
                </a:lnTo>
                <a:lnTo>
                  <a:pt x="0" y="5011"/>
                </a:lnTo>
                <a:lnTo>
                  <a:pt x="2030" y="21005"/>
                </a:lnTo>
                <a:lnTo>
                  <a:pt x="1353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E974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54" name="object 207"/>
          <p:cNvSpPr/>
          <p:nvPr/>
        </p:nvSpPr>
        <p:spPr>
          <a:xfrm>
            <a:off x="5846533" y="1801734"/>
            <a:ext cx="14519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0279" y="1262"/>
                </a:lnTo>
                <a:lnTo>
                  <a:pt x="0" y="2370"/>
                </a:lnTo>
                <a:lnTo>
                  <a:pt x="11206" y="21600"/>
                </a:lnTo>
                <a:lnTo>
                  <a:pt x="21051" y="20161"/>
                </a:lnTo>
                <a:lnTo>
                  <a:pt x="21600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55" name="object 208"/>
          <p:cNvSpPr/>
          <p:nvPr/>
        </p:nvSpPr>
        <p:spPr>
          <a:xfrm>
            <a:off x="5774637" y="1639541"/>
            <a:ext cx="14226" cy="13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9141" y="1005"/>
                </a:lnTo>
                <a:lnTo>
                  <a:pt x="5361" y="1320"/>
                </a:lnTo>
                <a:lnTo>
                  <a:pt x="0" y="14351"/>
                </a:lnTo>
                <a:lnTo>
                  <a:pt x="1203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58" name="object 209"/>
          <p:cNvGrpSpPr/>
          <p:nvPr/>
        </p:nvGrpSpPr>
        <p:grpSpPr>
          <a:xfrm>
            <a:off x="5840513" y="1622320"/>
            <a:ext cx="39745" cy="20237"/>
            <a:chOff x="-1" y="0"/>
            <a:chExt cx="39744" cy="20235"/>
          </a:xfrm>
        </p:grpSpPr>
        <p:sp>
          <p:nvSpPr>
            <p:cNvPr id="1856" name="object 210"/>
            <p:cNvSpPr/>
            <p:nvPr/>
          </p:nvSpPr>
          <p:spPr>
            <a:xfrm>
              <a:off x="25096" y="-1"/>
              <a:ext cx="14648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961" y="3581"/>
                  </a:lnTo>
                  <a:lnTo>
                    <a:pt x="0" y="5681"/>
                  </a:lnTo>
                  <a:lnTo>
                    <a:pt x="4064" y="21600"/>
                  </a:lnTo>
                  <a:lnTo>
                    <a:pt x="17909" y="164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468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57" name="object 211"/>
            <p:cNvSpPr/>
            <p:nvPr/>
          </p:nvSpPr>
          <p:spPr>
            <a:xfrm>
              <a:off x="-2" y="7531"/>
              <a:ext cx="14635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968" y="3581"/>
                  </a:lnTo>
                  <a:lnTo>
                    <a:pt x="0" y="5681"/>
                  </a:lnTo>
                  <a:lnTo>
                    <a:pt x="4068" y="21600"/>
                  </a:lnTo>
                  <a:lnTo>
                    <a:pt x="17925" y="164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758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859" name="object 212"/>
          <p:cNvSpPr/>
          <p:nvPr/>
        </p:nvSpPr>
        <p:spPr>
          <a:xfrm>
            <a:off x="5763195" y="2087871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8214" y="737"/>
                </a:lnTo>
                <a:lnTo>
                  <a:pt x="0" y="1186"/>
                </a:lnTo>
                <a:lnTo>
                  <a:pt x="708" y="21573"/>
                </a:lnTo>
                <a:lnTo>
                  <a:pt x="1299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60" name="object 213"/>
          <p:cNvSpPr/>
          <p:nvPr/>
        </p:nvSpPr>
        <p:spPr>
          <a:xfrm>
            <a:off x="5726072" y="1845766"/>
            <a:ext cx="12703" cy="14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29" y="0"/>
                </a:moveTo>
                <a:lnTo>
                  <a:pt x="0" y="21600"/>
                </a:lnTo>
                <a:lnTo>
                  <a:pt x="21600" y="13619"/>
                </a:lnTo>
                <a:lnTo>
                  <a:pt x="12710" y="310"/>
                </a:lnTo>
                <a:lnTo>
                  <a:pt x="11778" y="270"/>
                </a:lnTo>
                <a:lnTo>
                  <a:pt x="4229" y="0"/>
                </a:lnTo>
                <a:close/>
              </a:path>
            </a:pathLst>
          </a:custGeom>
          <a:solidFill>
            <a:srgbClr val="CA862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61" name="object 214"/>
          <p:cNvSpPr/>
          <p:nvPr/>
        </p:nvSpPr>
        <p:spPr>
          <a:xfrm>
            <a:off x="5791394" y="2124780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54" y="0"/>
                </a:moveTo>
                <a:lnTo>
                  <a:pt x="10085" y="100"/>
                </a:lnTo>
                <a:lnTo>
                  <a:pt x="0" y="11569"/>
                </a:lnTo>
                <a:lnTo>
                  <a:pt x="2880" y="16472"/>
                </a:lnTo>
                <a:lnTo>
                  <a:pt x="12067" y="21600"/>
                </a:lnTo>
                <a:lnTo>
                  <a:pt x="19973" y="14812"/>
                </a:lnTo>
                <a:lnTo>
                  <a:pt x="21600" y="4740"/>
                </a:lnTo>
                <a:lnTo>
                  <a:pt x="11954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62" name="object 215"/>
          <p:cNvSpPr/>
          <p:nvPr/>
        </p:nvSpPr>
        <p:spPr>
          <a:xfrm>
            <a:off x="5967626" y="1665151"/>
            <a:ext cx="1336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91" y="0"/>
                </a:moveTo>
                <a:lnTo>
                  <a:pt x="2032" y="5099"/>
                </a:lnTo>
                <a:lnTo>
                  <a:pt x="0" y="6537"/>
                </a:lnTo>
                <a:lnTo>
                  <a:pt x="14187" y="21600"/>
                </a:lnTo>
                <a:lnTo>
                  <a:pt x="21600" y="15454"/>
                </a:lnTo>
                <a:lnTo>
                  <a:pt x="8910" y="261"/>
                </a:lnTo>
                <a:lnTo>
                  <a:pt x="6077" y="65"/>
                </a:lnTo>
                <a:lnTo>
                  <a:pt x="5091" y="0"/>
                </a:lnTo>
                <a:close/>
              </a:path>
            </a:pathLst>
          </a:custGeom>
          <a:solidFill>
            <a:srgbClr val="A9763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63" name="object 216"/>
          <p:cNvSpPr/>
          <p:nvPr/>
        </p:nvSpPr>
        <p:spPr>
          <a:xfrm>
            <a:off x="5755525" y="1774911"/>
            <a:ext cx="17071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9579" y="3847"/>
                </a:lnTo>
                <a:lnTo>
                  <a:pt x="0" y="6894"/>
                </a:lnTo>
                <a:lnTo>
                  <a:pt x="11057" y="21600"/>
                </a:lnTo>
                <a:lnTo>
                  <a:pt x="17743" y="18728"/>
                </a:lnTo>
                <a:lnTo>
                  <a:pt x="21600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64" name="object 217"/>
          <p:cNvSpPr/>
          <p:nvPr/>
        </p:nvSpPr>
        <p:spPr>
          <a:xfrm>
            <a:off x="5741201" y="2092156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57" y="0"/>
                </a:moveTo>
                <a:lnTo>
                  <a:pt x="10056" y="100"/>
                </a:lnTo>
                <a:lnTo>
                  <a:pt x="0" y="11569"/>
                </a:lnTo>
                <a:lnTo>
                  <a:pt x="2880" y="16472"/>
                </a:lnTo>
                <a:lnTo>
                  <a:pt x="12058" y="21600"/>
                </a:lnTo>
                <a:lnTo>
                  <a:pt x="19965" y="14812"/>
                </a:lnTo>
                <a:lnTo>
                  <a:pt x="21600" y="4740"/>
                </a:lnTo>
                <a:lnTo>
                  <a:pt x="11957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67" name="object 218"/>
          <p:cNvGrpSpPr/>
          <p:nvPr/>
        </p:nvGrpSpPr>
        <p:grpSpPr>
          <a:xfrm>
            <a:off x="5821977" y="1728372"/>
            <a:ext cx="32308" cy="50239"/>
            <a:chOff x="0" y="0"/>
            <a:chExt cx="32307" cy="50238"/>
          </a:xfrm>
        </p:grpSpPr>
        <p:sp>
          <p:nvSpPr>
            <p:cNvPr id="1865" name="Shape"/>
            <p:cNvSpPr/>
            <p:nvPr/>
          </p:nvSpPr>
          <p:spPr>
            <a:xfrm>
              <a:off x="0" y="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75"/>
                  </a:moveTo>
                  <a:lnTo>
                    <a:pt x="10331" y="0"/>
                  </a:lnTo>
                  <a:lnTo>
                    <a:pt x="6495" y="2739"/>
                  </a:lnTo>
                  <a:lnTo>
                    <a:pt x="0" y="7393"/>
                  </a:lnTo>
                  <a:lnTo>
                    <a:pt x="4402" y="21600"/>
                  </a:lnTo>
                  <a:lnTo>
                    <a:pt x="15105" y="17116"/>
                  </a:lnTo>
                  <a:lnTo>
                    <a:pt x="21600" y="10375"/>
                  </a:lnTo>
                  <a:close/>
                </a:path>
              </a:pathLst>
            </a:custGeom>
            <a:solidFill>
              <a:srgbClr val="A468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66" name="Shape"/>
            <p:cNvSpPr/>
            <p:nvPr/>
          </p:nvSpPr>
          <p:spPr>
            <a:xfrm>
              <a:off x="19604" y="3753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769"/>
                  </a:moveTo>
                  <a:lnTo>
                    <a:pt x="11966" y="0"/>
                  </a:lnTo>
                  <a:lnTo>
                    <a:pt x="10096" y="102"/>
                  </a:lnTo>
                  <a:lnTo>
                    <a:pt x="0" y="11566"/>
                  </a:lnTo>
                  <a:lnTo>
                    <a:pt x="2885" y="16466"/>
                  </a:lnTo>
                  <a:lnTo>
                    <a:pt x="12060" y="21600"/>
                  </a:lnTo>
                  <a:lnTo>
                    <a:pt x="19974" y="14834"/>
                  </a:lnTo>
                  <a:lnTo>
                    <a:pt x="21600" y="4769"/>
                  </a:lnTo>
                  <a:close/>
                </a:path>
              </a:pathLst>
            </a:custGeom>
            <a:solidFill>
              <a:srgbClr val="A468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868" name="object 219"/>
          <p:cNvSpPr/>
          <p:nvPr/>
        </p:nvSpPr>
        <p:spPr>
          <a:xfrm>
            <a:off x="5844730" y="2053474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825" y="0"/>
                </a:moveTo>
                <a:lnTo>
                  <a:pt x="10523" y="73"/>
                </a:lnTo>
                <a:lnTo>
                  <a:pt x="2740" y="317"/>
                </a:lnTo>
                <a:lnTo>
                  <a:pt x="0" y="21600"/>
                </a:lnTo>
                <a:lnTo>
                  <a:pt x="21600" y="11508"/>
                </a:lnTo>
                <a:lnTo>
                  <a:pt x="12825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69" name="object 220"/>
          <p:cNvSpPr/>
          <p:nvPr/>
        </p:nvSpPr>
        <p:spPr>
          <a:xfrm>
            <a:off x="5836894" y="1823978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6539" y="7053"/>
                </a:lnTo>
                <a:lnTo>
                  <a:pt x="0" y="10103"/>
                </a:lnTo>
                <a:lnTo>
                  <a:pt x="8773" y="21600"/>
                </a:lnTo>
                <a:lnTo>
                  <a:pt x="18860" y="21258"/>
                </a:lnTo>
                <a:lnTo>
                  <a:pt x="21600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70" name="object 221"/>
          <p:cNvSpPr/>
          <p:nvPr/>
        </p:nvSpPr>
        <p:spPr>
          <a:xfrm>
            <a:off x="5844583" y="1941627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81" y="0"/>
                </a:moveTo>
                <a:lnTo>
                  <a:pt x="9776" y="99"/>
                </a:lnTo>
                <a:lnTo>
                  <a:pt x="0" y="15483"/>
                </a:lnTo>
                <a:lnTo>
                  <a:pt x="519" y="16307"/>
                </a:lnTo>
                <a:lnTo>
                  <a:pt x="10683" y="21600"/>
                </a:lnTo>
                <a:lnTo>
                  <a:pt x="19640" y="14381"/>
                </a:lnTo>
                <a:lnTo>
                  <a:pt x="21600" y="4048"/>
                </a:lnTo>
                <a:lnTo>
                  <a:pt x="10781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71" name="object 222"/>
          <p:cNvSpPr/>
          <p:nvPr/>
        </p:nvSpPr>
        <p:spPr>
          <a:xfrm>
            <a:off x="5859505" y="1870553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19" y="0"/>
                </a:moveTo>
                <a:lnTo>
                  <a:pt x="0" y="7314"/>
                </a:lnTo>
                <a:lnTo>
                  <a:pt x="3900" y="16129"/>
                </a:lnTo>
                <a:lnTo>
                  <a:pt x="11910" y="21600"/>
                </a:lnTo>
                <a:lnTo>
                  <a:pt x="19827" y="15722"/>
                </a:lnTo>
                <a:lnTo>
                  <a:pt x="21600" y="6038"/>
                </a:lnTo>
                <a:lnTo>
                  <a:pt x="11185" y="80"/>
                </a:lnTo>
                <a:lnTo>
                  <a:pt x="10119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72" name="object 223"/>
          <p:cNvSpPr/>
          <p:nvPr/>
        </p:nvSpPr>
        <p:spPr>
          <a:xfrm>
            <a:off x="5894311" y="2099453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6901" y="8448"/>
                </a:lnTo>
                <a:lnTo>
                  <a:pt x="0" y="12387"/>
                </a:lnTo>
                <a:lnTo>
                  <a:pt x="10001" y="21600"/>
                </a:lnTo>
                <a:lnTo>
                  <a:pt x="16612" y="20900"/>
                </a:lnTo>
                <a:lnTo>
                  <a:pt x="21600" y="0"/>
                </a:lnTo>
                <a:close/>
              </a:path>
            </a:pathLst>
          </a:custGeom>
          <a:solidFill>
            <a:srgbClr val="A9763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73" name="object 224"/>
          <p:cNvSpPr/>
          <p:nvPr/>
        </p:nvSpPr>
        <p:spPr>
          <a:xfrm>
            <a:off x="5817932" y="1933101"/>
            <a:ext cx="13477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84" y="0"/>
                </a:moveTo>
                <a:lnTo>
                  <a:pt x="8631" y="3202"/>
                </a:lnTo>
                <a:lnTo>
                  <a:pt x="0" y="12601"/>
                </a:lnTo>
                <a:lnTo>
                  <a:pt x="15534" y="21600"/>
                </a:lnTo>
                <a:lnTo>
                  <a:pt x="21600" y="3661"/>
                </a:lnTo>
                <a:lnTo>
                  <a:pt x="11584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74" name="object 225"/>
          <p:cNvSpPr/>
          <p:nvPr/>
        </p:nvSpPr>
        <p:spPr>
          <a:xfrm>
            <a:off x="5859505" y="2036185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19" y="0"/>
                </a:moveTo>
                <a:lnTo>
                  <a:pt x="0" y="7314"/>
                </a:lnTo>
                <a:lnTo>
                  <a:pt x="3900" y="16129"/>
                </a:lnTo>
                <a:lnTo>
                  <a:pt x="11910" y="21600"/>
                </a:lnTo>
                <a:lnTo>
                  <a:pt x="19827" y="15722"/>
                </a:lnTo>
                <a:lnTo>
                  <a:pt x="21600" y="6038"/>
                </a:lnTo>
                <a:lnTo>
                  <a:pt x="11185" y="80"/>
                </a:lnTo>
                <a:lnTo>
                  <a:pt x="10119" y="0"/>
                </a:lnTo>
                <a:close/>
              </a:path>
            </a:pathLst>
          </a:custGeom>
          <a:solidFill>
            <a:srgbClr val="81441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75" name="object 226"/>
          <p:cNvSpPr/>
          <p:nvPr/>
        </p:nvSpPr>
        <p:spPr>
          <a:xfrm>
            <a:off x="5777738" y="1677522"/>
            <a:ext cx="1355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53" y="0"/>
                </a:moveTo>
                <a:lnTo>
                  <a:pt x="0" y="21600"/>
                </a:lnTo>
                <a:lnTo>
                  <a:pt x="21600" y="20372"/>
                </a:lnTo>
                <a:lnTo>
                  <a:pt x="20306" y="4487"/>
                </a:lnTo>
                <a:lnTo>
                  <a:pt x="16661" y="1742"/>
                </a:lnTo>
                <a:lnTo>
                  <a:pt x="14353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76" name="object 227"/>
          <p:cNvSpPr/>
          <p:nvPr/>
        </p:nvSpPr>
        <p:spPr>
          <a:xfrm>
            <a:off x="5938513" y="1612999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360" y="0"/>
                </a:moveTo>
                <a:lnTo>
                  <a:pt x="4527" y="4914"/>
                </a:lnTo>
                <a:lnTo>
                  <a:pt x="0" y="9203"/>
                </a:lnTo>
                <a:lnTo>
                  <a:pt x="8413" y="21600"/>
                </a:lnTo>
                <a:lnTo>
                  <a:pt x="21600" y="19333"/>
                </a:lnTo>
                <a:lnTo>
                  <a:pt x="16360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79" name="object 228"/>
          <p:cNvGrpSpPr/>
          <p:nvPr/>
        </p:nvGrpSpPr>
        <p:grpSpPr>
          <a:xfrm>
            <a:off x="5795016" y="1849141"/>
            <a:ext cx="39044" cy="44836"/>
            <a:chOff x="0" y="0"/>
            <a:chExt cx="39042" cy="44835"/>
          </a:xfrm>
        </p:grpSpPr>
        <p:sp>
          <p:nvSpPr>
            <p:cNvPr id="1877" name="object 229"/>
            <p:cNvSpPr/>
            <p:nvPr/>
          </p:nvSpPr>
          <p:spPr>
            <a:xfrm>
              <a:off x="0" y="-1"/>
              <a:ext cx="12702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56" y="0"/>
                  </a:moveTo>
                  <a:lnTo>
                    <a:pt x="0" y="14198"/>
                  </a:lnTo>
                  <a:lnTo>
                    <a:pt x="20549" y="21600"/>
                  </a:lnTo>
                  <a:lnTo>
                    <a:pt x="21600" y="2398"/>
                  </a:lnTo>
                  <a:lnTo>
                    <a:pt x="15356" y="598"/>
                  </a:lnTo>
                  <a:lnTo>
                    <a:pt x="13256" y="0"/>
                  </a:lnTo>
                  <a:close/>
                </a:path>
              </a:pathLst>
            </a:custGeom>
            <a:solidFill>
              <a:srgbClr val="A468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8" name="object 230"/>
            <p:cNvSpPr/>
            <p:nvPr/>
          </p:nvSpPr>
          <p:spPr>
            <a:xfrm>
              <a:off x="26339" y="3213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21" y="0"/>
                  </a:moveTo>
                  <a:lnTo>
                    <a:pt x="6241" y="1124"/>
                  </a:lnTo>
                  <a:lnTo>
                    <a:pt x="307" y="3924"/>
                  </a:lnTo>
                  <a:lnTo>
                    <a:pt x="0" y="21600"/>
                  </a:lnTo>
                  <a:lnTo>
                    <a:pt x="21600" y="17340"/>
                  </a:lnTo>
                  <a:lnTo>
                    <a:pt x="8621" y="0"/>
                  </a:lnTo>
                  <a:close/>
                </a:path>
              </a:pathLst>
            </a:custGeom>
            <a:solidFill>
              <a:srgbClr val="CA86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880" name="object 231"/>
          <p:cNvSpPr/>
          <p:nvPr/>
        </p:nvSpPr>
        <p:spPr>
          <a:xfrm>
            <a:off x="5937839" y="1634619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23" y="0"/>
                </a:moveTo>
                <a:lnTo>
                  <a:pt x="10058" y="2979"/>
                </a:lnTo>
                <a:lnTo>
                  <a:pt x="0" y="10994"/>
                </a:lnTo>
                <a:lnTo>
                  <a:pt x="17929" y="21600"/>
                </a:lnTo>
                <a:lnTo>
                  <a:pt x="21600" y="11052"/>
                </a:lnTo>
                <a:lnTo>
                  <a:pt x="13823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81" name="object 232"/>
          <p:cNvSpPr/>
          <p:nvPr/>
        </p:nvSpPr>
        <p:spPr>
          <a:xfrm>
            <a:off x="5861410" y="2104519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04" y="0"/>
                </a:moveTo>
                <a:lnTo>
                  <a:pt x="4551" y="9443"/>
                </a:lnTo>
                <a:lnTo>
                  <a:pt x="0" y="10379"/>
                </a:lnTo>
                <a:lnTo>
                  <a:pt x="8609" y="21600"/>
                </a:lnTo>
                <a:lnTo>
                  <a:pt x="21600" y="7065"/>
                </a:lnTo>
                <a:lnTo>
                  <a:pt x="12221" y="435"/>
                </a:lnTo>
                <a:lnTo>
                  <a:pt x="11604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82" name="object 233"/>
          <p:cNvSpPr/>
          <p:nvPr/>
        </p:nvSpPr>
        <p:spPr>
          <a:xfrm>
            <a:off x="6042245" y="1694196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21" y="0"/>
                </a:moveTo>
                <a:lnTo>
                  <a:pt x="8037" y="4149"/>
                </a:lnTo>
                <a:lnTo>
                  <a:pt x="0" y="4784"/>
                </a:lnTo>
                <a:lnTo>
                  <a:pt x="15374" y="21600"/>
                </a:lnTo>
                <a:lnTo>
                  <a:pt x="21600" y="9598"/>
                </a:lnTo>
                <a:lnTo>
                  <a:pt x="12521" y="0"/>
                </a:lnTo>
                <a:close/>
              </a:path>
            </a:pathLst>
          </a:custGeom>
          <a:solidFill>
            <a:srgbClr val="A9763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83" name="object 234"/>
          <p:cNvSpPr/>
          <p:nvPr/>
        </p:nvSpPr>
        <p:spPr>
          <a:xfrm>
            <a:off x="5728968" y="1800255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66" y="0"/>
                </a:moveTo>
                <a:lnTo>
                  <a:pt x="5623" y="8711"/>
                </a:lnTo>
                <a:lnTo>
                  <a:pt x="0" y="12177"/>
                </a:lnTo>
                <a:lnTo>
                  <a:pt x="10547" y="21600"/>
                </a:lnTo>
                <a:lnTo>
                  <a:pt x="21600" y="20144"/>
                </a:lnTo>
                <a:lnTo>
                  <a:pt x="19866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86" name="object 235"/>
          <p:cNvGrpSpPr/>
          <p:nvPr/>
        </p:nvGrpSpPr>
        <p:grpSpPr>
          <a:xfrm>
            <a:off x="5803161" y="1603854"/>
            <a:ext cx="28433" cy="45274"/>
            <a:chOff x="0" y="0"/>
            <a:chExt cx="28431" cy="45273"/>
          </a:xfrm>
        </p:grpSpPr>
        <p:sp>
          <p:nvSpPr>
            <p:cNvPr id="1884" name="object 236"/>
            <p:cNvSpPr/>
            <p:nvPr/>
          </p:nvSpPr>
          <p:spPr>
            <a:xfrm>
              <a:off x="-1" y="3256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92" y="0"/>
                  </a:moveTo>
                  <a:lnTo>
                    <a:pt x="7649" y="3731"/>
                  </a:lnTo>
                  <a:lnTo>
                    <a:pt x="0" y="6674"/>
                  </a:lnTo>
                  <a:lnTo>
                    <a:pt x="4693" y="21600"/>
                  </a:lnTo>
                  <a:lnTo>
                    <a:pt x="21600" y="13691"/>
                  </a:lnTo>
                  <a:lnTo>
                    <a:pt x="17292" y="0"/>
                  </a:lnTo>
                  <a:close/>
                </a:path>
              </a:pathLst>
            </a:custGeom>
            <a:solidFill>
              <a:srgbClr val="9758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5" name="object 237"/>
            <p:cNvSpPr/>
            <p:nvPr/>
          </p:nvSpPr>
          <p:spPr>
            <a:xfrm>
              <a:off x="15727" y="-1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21" y="0"/>
                  </a:moveTo>
                  <a:lnTo>
                    <a:pt x="8037" y="4129"/>
                  </a:lnTo>
                  <a:lnTo>
                    <a:pt x="0" y="4765"/>
                  </a:lnTo>
                  <a:lnTo>
                    <a:pt x="15374" y="21600"/>
                  </a:lnTo>
                  <a:lnTo>
                    <a:pt x="21600" y="9582"/>
                  </a:lnTo>
                  <a:lnTo>
                    <a:pt x="12521" y="0"/>
                  </a:lnTo>
                  <a:close/>
                </a:path>
              </a:pathLst>
            </a:custGeom>
            <a:solidFill>
              <a:srgbClr val="CA86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887" name="object 238"/>
          <p:cNvSpPr/>
          <p:nvPr/>
        </p:nvSpPr>
        <p:spPr>
          <a:xfrm>
            <a:off x="5763004" y="1794537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92" y="0"/>
                </a:moveTo>
                <a:lnTo>
                  <a:pt x="7649" y="3696"/>
                </a:lnTo>
                <a:lnTo>
                  <a:pt x="0" y="6674"/>
                </a:lnTo>
                <a:lnTo>
                  <a:pt x="4693" y="21600"/>
                </a:lnTo>
                <a:lnTo>
                  <a:pt x="21600" y="13694"/>
                </a:lnTo>
                <a:lnTo>
                  <a:pt x="17292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88" name="object 239"/>
          <p:cNvSpPr/>
          <p:nvPr/>
        </p:nvSpPr>
        <p:spPr>
          <a:xfrm>
            <a:off x="5820085" y="1915335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699" y="0"/>
                </a:moveTo>
                <a:lnTo>
                  <a:pt x="4835" y="356"/>
                </a:lnTo>
                <a:lnTo>
                  <a:pt x="0" y="4884"/>
                </a:lnTo>
                <a:lnTo>
                  <a:pt x="8747" y="17789"/>
                </a:lnTo>
                <a:lnTo>
                  <a:pt x="21600" y="21600"/>
                </a:lnTo>
                <a:lnTo>
                  <a:pt x="14699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89" name="object 240"/>
          <p:cNvSpPr/>
          <p:nvPr/>
        </p:nvSpPr>
        <p:spPr>
          <a:xfrm>
            <a:off x="5763004" y="1842215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92" y="0"/>
                </a:moveTo>
                <a:lnTo>
                  <a:pt x="7649" y="3731"/>
                </a:lnTo>
                <a:lnTo>
                  <a:pt x="0" y="6674"/>
                </a:lnTo>
                <a:lnTo>
                  <a:pt x="4693" y="21600"/>
                </a:lnTo>
                <a:lnTo>
                  <a:pt x="21600" y="13691"/>
                </a:lnTo>
                <a:lnTo>
                  <a:pt x="17292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93" name="object 241"/>
          <p:cNvGrpSpPr/>
          <p:nvPr/>
        </p:nvGrpSpPr>
        <p:grpSpPr>
          <a:xfrm>
            <a:off x="5899952" y="1745923"/>
            <a:ext cx="72333" cy="22301"/>
            <a:chOff x="-1" y="-1"/>
            <a:chExt cx="72332" cy="22300"/>
          </a:xfrm>
        </p:grpSpPr>
        <p:sp>
          <p:nvSpPr>
            <p:cNvPr id="1890" name="object 242"/>
            <p:cNvSpPr/>
            <p:nvPr/>
          </p:nvSpPr>
          <p:spPr>
            <a:xfrm>
              <a:off x="43753" y="9594"/>
              <a:ext cx="12703" cy="1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49" y="0"/>
                  </a:moveTo>
                  <a:lnTo>
                    <a:pt x="7959" y="584"/>
                  </a:lnTo>
                  <a:lnTo>
                    <a:pt x="0" y="1793"/>
                  </a:lnTo>
                  <a:lnTo>
                    <a:pt x="9948" y="21600"/>
                  </a:lnTo>
                  <a:lnTo>
                    <a:pt x="21600" y="19804"/>
                  </a:lnTo>
                  <a:lnTo>
                    <a:pt x="11649" y="0"/>
                  </a:lnTo>
                  <a:close/>
                </a:path>
              </a:pathLst>
            </a:custGeom>
            <a:solidFill>
              <a:srgbClr val="A97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1" name="object 243"/>
            <p:cNvSpPr/>
            <p:nvPr/>
          </p:nvSpPr>
          <p:spPr>
            <a:xfrm>
              <a:off x="-2" y="-2"/>
              <a:ext cx="12704" cy="1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37" y="0"/>
                  </a:moveTo>
                  <a:lnTo>
                    <a:pt x="10422" y="64"/>
                  </a:lnTo>
                  <a:lnTo>
                    <a:pt x="0" y="1456"/>
                  </a:lnTo>
                  <a:lnTo>
                    <a:pt x="1708" y="21600"/>
                  </a:lnTo>
                  <a:lnTo>
                    <a:pt x="21600" y="9423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rgbClr val="9758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2" name="object 244"/>
            <p:cNvSpPr/>
            <p:nvPr/>
          </p:nvSpPr>
          <p:spPr>
            <a:xfrm>
              <a:off x="59628" y="3321"/>
              <a:ext cx="12704" cy="1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52" y="0"/>
                  </a:moveTo>
                  <a:lnTo>
                    <a:pt x="9502" y="12761"/>
                  </a:lnTo>
                  <a:lnTo>
                    <a:pt x="0" y="20290"/>
                  </a:lnTo>
                  <a:lnTo>
                    <a:pt x="16487" y="21600"/>
                  </a:lnTo>
                  <a:lnTo>
                    <a:pt x="21600" y="816"/>
                  </a:lnTo>
                  <a:lnTo>
                    <a:pt x="9075" y="1744"/>
                  </a:lnTo>
                  <a:lnTo>
                    <a:pt x="8052" y="0"/>
                  </a:lnTo>
                  <a:close/>
                </a:path>
              </a:pathLst>
            </a:custGeom>
            <a:solidFill>
              <a:srgbClr val="81441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896" name="object 245"/>
          <p:cNvGrpSpPr/>
          <p:nvPr/>
        </p:nvGrpSpPr>
        <p:grpSpPr>
          <a:xfrm>
            <a:off x="5815716" y="2113144"/>
            <a:ext cx="20229" cy="37801"/>
            <a:chOff x="-1" y="-1"/>
            <a:chExt cx="20228" cy="37799"/>
          </a:xfrm>
        </p:grpSpPr>
        <p:sp>
          <p:nvSpPr>
            <p:cNvPr id="1894" name="object 246"/>
            <p:cNvSpPr/>
            <p:nvPr/>
          </p:nvSpPr>
          <p:spPr>
            <a:xfrm>
              <a:off x="-2" y="2509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5" name="object 247"/>
            <p:cNvSpPr/>
            <p:nvPr/>
          </p:nvSpPr>
          <p:spPr>
            <a:xfrm>
              <a:off x="7524" y="-2"/>
              <a:ext cx="12703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68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903" name="object 248"/>
          <p:cNvGrpSpPr/>
          <p:nvPr/>
        </p:nvGrpSpPr>
        <p:grpSpPr>
          <a:xfrm>
            <a:off x="5658942" y="1725482"/>
            <a:ext cx="496906" cy="655023"/>
            <a:chOff x="0" y="-1"/>
            <a:chExt cx="496905" cy="655021"/>
          </a:xfrm>
        </p:grpSpPr>
        <p:sp>
          <p:nvSpPr>
            <p:cNvPr id="1897" name="object 249"/>
            <p:cNvSpPr/>
            <p:nvPr/>
          </p:nvSpPr>
          <p:spPr>
            <a:xfrm>
              <a:off x="11214" y="9152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9" y="0"/>
                  </a:moveTo>
                  <a:lnTo>
                    <a:pt x="0" y="16187"/>
                  </a:lnTo>
                  <a:lnTo>
                    <a:pt x="5399" y="21600"/>
                  </a:lnTo>
                  <a:lnTo>
                    <a:pt x="21600" y="5413"/>
                  </a:lnTo>
                  <a:lnTo>
                    <a:pt x="5399" y="0"/>
                  </a:lnTo>
                  <a:close/>
                </a:path>
              </a:pathLst>
            </a:custGeom>
            <a:solidFill>
              <a:srgbClr val="F5D4A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8" name="object 250"/>
            <p:cNvSpPr/>
            <p:nvPr/>
          </p:nvSpPr>
          <p:spPr>
            <a:xfrm>
              <a:off x="-1" y="-2"/>
              <a:ext cx="496907" cy="655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55" y="0"/>
                  </a:moveTo>
                  <a:lnTo>
                    <a:pt x="17429" y="322"/>
                  </a:lnTo>
                  <a:lnTo>
                    <a:pt x="17342" y="461"/>
                  </a:lnTo>
                  <a:lnTo>
                    <a:pt x="17230" y="544"/>
                  </a:lnTo>
                  <a:lnTo>
                    <a:pt x="17128" y="703"/>
                  </a:lnTo>
                  <a:lnTo>
                    <a:pt x="17084" y="826"/>
                  </a:lnTo>
                  <a:lnTo>
                    <a:pt x="17357" y="928"/>
                  </a:lnTo>
                  <a:lnTo>
                    <a:pt x="17219" y="1142"/>
                  </a:lnTo>
                  <a:lnTo>
                    <a:pt x="16977" y="1460"/>
                  </a:lnTo>
                  <a:lnTo>
                    <a:pt x="16715" y="1761"/>
                  </a:lnTo>
                  <a:lnTo>
                    <a:pt x="16528" y="1903"/>
                  </a:lnTo>
                  <a:lnTo>
                    <a:pt x="16506" y="1906"/>
                  </a:lnTo>
                  <a:lnTo>
                    <a:pt x="16267" y="1754"/>
                  </a:lnTo>
                  <a:lnTo>
                    <a:pt x="15974" y="1715"/>
                  </a:lnTo>
                  <a:lnTo>
                    <a:pt x="15619" y="1807"/>
                  </a:lnTo>
                  <a:lnTo>
                    <a:pt x="15600" y="1779"/>
                  </a:lnTo>
                  <a:lnTo>
                    <a:pt x="15526" y="1570"/>
                  </a:lnTo>
                  <a:lnTo>
                    <a:pt x="15805" y="1507"/>
                  </a:lnTo>
                  <a:lnTo>
                    <a:pt x="16036" y="1490"/>
                  </a:lnTo>
                  <a:lnTo>
                    <a:pt x="15706" y="1199"/>
                  </a:lnTo>
                  <a:lnTo>
                    <a:pt x="15523" y="1193"/>
                  </a:lnTo>
                  <a:lnTo>
                    <a:pt x="15366" y="1314"/>
                  </a:lnTo>
                  <a:lnTo>
                    <a:pt x="15109" y="1407"/>
                  </a:lnTo>
                  <a:lnTo>
                    <a:pt x="15066" y="1410"/>
                  </a:lnTo>
                  <a:lnTo>
                    <a:pt x="14968" y="1222"/>
                  </a:lnTo>
                  <a:lnTo>
                    <a:pt x="14707" y="1249"/>
                  </a:lnTo>
                  <a:lnTo>
                    <a:pt x="14118" y="1552"/>
                  </a:lnTo>
                  <a:lnTo>
                    <a:pt x="13976" y="1581"/>
                  </a:lnTo>
                  <a:lnTo>
                    <a:pt x="13556" y="1465"/>
                  </a:lnTo>
                  <a:lnTo>
                    <a:pt x="13146" y="1572"/>
                  </a:lnTo>
                  <a:lnTo>
                    <a:pt x="12697" y="1758"/>
                  </a:lnTo>
                  <a:lnTo>
                    <a:pt x="12447" y="1973"/>
                  </a:lnTo>
                  <a:lnTo>
                    <a:pt x="12273" y="2234"/>
                  </a:lnTo>
                  <a:lnTo>
                    <a:pt x="12249" y="2239"/>
                  </a:lnTo>
                  <a:lnTo>
                    <a:pt x="12059" y="1991"/>
                  </a:lnTo>
                  <a:lnTo>
                    <a:pt x="11836" y="2069"/>
                  </a:lnTo>
                  <a:lnTo>
                    <a:pt x="11452" y="2275"/>
                  </a:lnTo>
                  <a:lnTo>
                    <a:pt x="11246" y="2529"/>
                  </a:lnTo>
                  <a:lnTo>
                    <a:pt x="11090" y="2821"/>
                  </a:lnTo>
                  <a:lnTo>
                    <a:pt x="10855" y="3145"/>
                  </a:lnTo>
                  <a:lnTo>
                    <a:pt x="10691" y="2966"/>
                  </a:lnTo>
                  <a:lnTo>
                    <a:pt x="10679" y="2792"/>
                  </a:lnTo>
                  <a:lnTo>
                    <a:pt x="10782" y="2629"/>
                  </a:lnTo>
                  <a:lnTo>
                    <a:pt x="10964" y="2483"/>
                  </a:lnTo>
                  <a:lnTo>
                    <a:pt x="10414" y="2831"/>
                  </a:lnTo>
                  <a:lnTo>
                    <a:pt x="10138" y="2867"/>
                  </a:lnTo>
                  <a:lnTo>
                    <a:pt x="9893" y="2773"/>
                  </a:lnTo>
                  <a:lnTo>
                    <a:pt x="9436" y="2731"/>
                  </a:lnTo>
                  <a:lnTo>
                    <a:pt x="9081" y="2833"/>
                  </a:lnTo>
                  <a:lnTo>
                    <a:pt x="8970" y="2985"/>
                  </a:lnTo>
                  <a:lnTo>
                    <a:pt x="8873" y="3072"/>
                  </a:lnTo>
                  <a:lnTo>
                    <a:pt x="8564" y="2979"/>
                  </a:lnTo>
                  <a:lnTo>
                    <a:pt x="8440" y="3102"/>
                  </a:lnTo>
                  <a:lnTo>
                    <a:pt x="8417" y="3306"/>
                  </a:lnTo>
                  <a:lnTo>
                    <a:pt x="8535" y="3471"/>
                  </a:lnTo>
                  <a:lnTo>
                    <a:pt x="8836" y="3476"/>
                  </a:lnTo>
                  <a:lnTo>
                    <a:pt x="8673" y="3310"/>
                  </a:lnTo>
                  <a:lnTo>
                    <a:pt x="8691" y="3266"/>
                  </a:lnTo>
                  <a:lnTo>
                    <a:pt x="8837" y="3327"/>
                  </a:lnTo>
                  <a:lnTo>
                    <a:pt x="9054" y="3476"/>
                  </a:lnTo>
                  <a:lnTo>
                    <a:pt x="9294" y="3749"/>
                  </a:lnTo>
                  <a:lnTo>
                    <a:pt x="9293" y="3942"/>
                  </a:lnTo>
                  <a:lnTo>
                    <a:pt x="9201" y="4077"/>
                  </a:lnTo>
                  <a:lnTo>
                    <a:pt x="9164" y="4179"/>
                  </a:lnTo>
                  <a:lnTo>
                    <a:pt x="9228" y="4329"/>
                  </a:lnTo>
                  <a:lnTo>
                    <a:pt x="9576" y="4258"/>
                  </a:lnTo>
                  <a:lnTo>
                    <a:pt x="9832" y="4438"/>
                  </a:lnTo>
                  <a:lnTo>
                    <a:pt x="9554" y="4635"/>
                  </a:lnTo>
                  <a:lnTo>
                    <a:pt x="9764" y="4717"/>
                  </a:lnTo>
                  <a:lnTo>
                    <a:pt x="9941" y="4705"/>
                  </a:lnTo>
                  <a:lnTo>
                    <a:pt x="10109" y="4650"/>
                  </a:lnTo>
                  <a:lnTo>
                    <a:pt x="10309" y="4753"/>
                  </a:lnTo>
                  <a:lnTo>
                    <a:pt x="10582" y="5214"/>
                  </a:lnTo>
                  <a:lnTo>
                    <a:pt x="10995" y="5142"/>
                  </a:lnTo>
                  <a:lnTo>
                    <a:pt x="10876" y="5355"/>
                  </a:lnTo>
                  <a:lnTo>
                    <a:pt x="10923" y="5389"/>
                  </a:lnTo>
                  <a:lnTo>
                    <a:pt x="11181" y="5368"/>
                  </a:lnTo>
                  <a:lnTo>
                    <a:pt x="11237" y="5503"/>
                  </a:lnTo>
                  <a:lnTo>
                    <a:pt x="11221" y="5677"/>
                  </a:lnTo>
                  <a:lnTo>
                    <a:pt x="11110" y="5733"/>
                  </a:lnTo>
                  <a:lnTo>
                    <a:pt x="10980" y="5767"/>
                  </a:lnTo>
                  <a:lnTo>
                    <a:pt x="10909" y="5876"/>
                  </a:lnTo>
                  <a:lnTo>
                    <a:pt x="11149" y="5941"/>
                  </a:lnTo>
                  <a:lnTo>
                    <a:pt x="11125" y="5989"/>
                  </a:lnTo>
                  <a:lnTo>
                    <a:pt x="10909" y="6041"/>
                  </a:lnTo>
                  <a:lnTo>
                    <a:pt x="10793" y="6300"/>
                  </a:lnTo>
                  <a:lnTo>
                    <a:pt x="10630" y="6873"/>
                  </a:lnTo>
                  <a:lnTo>
                    <a:pt x="10473" y="7159"/>
                  </a:lnTo>
                  <a:lnTo>
                    <a:pt x="10974" y="7178"/>
                  </a:lnTo>
                  <a:lnTo>
                    <a:pt x="11216" y="7014"/>
                  </a:lnTo>
                  <a:lnTo>
                    <a:pt x="11400" y="6789"/>
                  </a:lnTo>
                  <a:lnTo>
                    <a:pt x="11727" y="6621"/>
                  </a:lnTo>
                  <a:lnTo>
                    <a:pt x="11885" y="7087"/>
                  </a:lnTo>
                  <a:lnTo>
                    <a:pt x="11746" y="7253"/>
                  </a:lnTo>
                  <a:lnTo>
                    <a:pt x="11435" y="7290"/>
                  </a:lnTo>
                  <a:lnTo>
                    <a:pt x="11073" y="7365"/>
                  </a:lnTo>
                  <a:lnTo>
                    <a:pt x="10697" y="7743"/>
                  </a:lnTo>
                  <a:lnTo>
                    <a:pt x="10955" y="8110"/>
                  </a:lnTo>
                  <a:lnTo>
                    <a:pt x="11394" y="8424"/>
                  </a:lnTo>
                  <a:lnTo>
                    <a:pt x="11563" y="8648"/>
                  </a:lnTo>
                  <a:lnTo>
                    <a:pt x="10419" y="8524"/>
                  </a:lnTo>
                  <a:lnTo>
                    <a:pt x="10909" y="8731"/>
                  </a:lnTo>
                  <a:lnTo>
                    <a:pt x="10747" y="8957"/>
                  </a:lnTo>
                  <a:lnTo>
                    <a:pt x="10547" y="8889"/>
                  </a:lnTo>
                  <a:lnTo>
                    <a:pt x="10364" y="8938"/>
                  </a:lnTo>
                  <a:lnTo>
                    <a:pt x="10361" y="8992"/>
                  </a:lnTo>
                  <a:lnTo>
                    <a:pt x="10370" y="9049"/>
                  </a:lnTo>
                  <a:lnTo>
                    <a:pt x="10364" y="9103"/>
                  </a:lnTo>
                  <a:lnTo>
                    <a:pt x="10832" y="9393"/>
                  </a:lnTo>
                  <a:lnTo>
                    <a:pt x="10834" y="9612"/>
                  </a:lnTo>
                  <a:lnTo>
                    <a:pt x="10602" y="9815"/>
                  </a:lnTo>
                  <a:lnTo>
                    <a:pt x="10364" y="10055"/>
                  </a:lnTo>
                  <a:lnTo>
                    <a:pt x="10279" y="10199"/>
                  </a:lnTo>
                  <a:lnTo>
                    <a:pt x="10480" y="10292"/>
                  </a:lnTo>
                  <a:lnTo>
                    <a:pt x="10416" y="10398"/>
                  </a:lnTo>
                  <a:lnTo>
                    <a:pt x="10119" y="10290"/>
                  </a:lnTo>
                  <a:lnTo>
                    <a:pt x="10036" y="10386"/>
                  </a:lnTo>
                  <a:lnTo>
                    <a:pt x="10045" y="10542"/>
                  </a:lnTo>
                  <a:lnTo>
                    <a:pt x="10170" y="10751"/>
                  </a:lnTo>
                  <a:lnTo>
                    <a:pt x="10406" y="10808"/>
                  </a:lnTo>
                  <a:lnTo>
                    <a:pt x="10745" y="10510"/>
                  </a:lnTo>
                  <a:lnTo>
                    <a:pt x="11097" y="10841"/>
                  </a:lnTo>
                  <a:lnTo>
                    <a:pt x="11155" y="10802"/>
                  </a:lnTo>
                  <a:lnTo>
                    <a:pt x="11285" y="11393"/>
                  </a:lnTo>
                  <a:lnTo>
                    <a:pt x="11131" y="11486"/>
                  </a:lnTo>
                  <a:lnTo>
                    <a:pt x="11122" y="11532"/>
                  </a:lnTo>
                  <a:lnTo>
                    <a:pt x="11344" y="11821"/>
                  </a:lnTo>
                  <a:lnTo>
                    <a:pt x="11237" y="11958"/>
                  </a:lnTo>
                  <a:lnTo>
                    <a:pt x="10842" y="11895"/>
                  </a:lnTo>
                  <a:lnTo>
                    <a:pt x="10770" y="12021"/>
                  </a:lnTo>
                  <a:lnTo>
                    <a:pt x="10890" y="12209"/>
                  </a:lnTo>
                  <a:lnTo>
                    <a:pt x="11073" y="12331"/>
                  </a:lnTo>
                  <a:lnTo>
                    <a:pt x="11270" y="12384"/>
                  </a:lnTo>
                  <a:lnTo>
                    <a:pt x="11233" y="12152"/>
                  </a:lnTo>
                  <a:lnTo>
                    <a:pt x="11923" y="12308"/>
                  </a:lnTo>
                  <a:lnTo>
                    <a:pt x="11549" y="12395"/>
                  </a:lnTo>
                  <a:lnTo>
                    <a:pt x="12020" y="12924"/>
                  </a:lnTo>
                  <a:lnTo>
                    <a:pt x="12000" y="12952"/>
                  </a:lnTo>
                  <a:lnTo>
                    <a:pt x="11867" y="13012"/>
                  </a:lnTo>
                  <a:lnTo>
                    <a:pt x="11584" y="12871"/>
                  </a:lnTo>
                  <a:lnTo>
                    <a:pt x="11455" y="12952"/>
                  </a:lnTo>
                  <a:lnTo>
                    <a:pt x="11496" y="13339"/>
                  </a:lnTo>
                  <a:lnTo>
                    <a:pt x="11508" y="13737"/>
                  </a:lnTo>
                  <a:lnTo>
                    <a:pt x="11370" y="14083"/>
                  </a:lnTo>
                  <a:lnTo>
                    <a:pt x="10964" y="14317"/>
                  </a:lnTo>
                  <a:lnTo>
                    <a:pt x="10913" y="14178"/>
                  </a:lnTo>
                  <a:lnTo>
                    <a:pt x="11059" y="13990"/>
                  </a:lnTo>
                  <a:lnTo>
                    <a:pt x="11116" y="13780"/>
                  </a:lnTo>
                  <a:lnTo>
                    <a:pt x="10800" y="13572"/>
                  </a:lnTo>
                  <a:lnTo>
                    <a:pt x="10559" y="13535"/>
                  </a:lnTo>
                  <a:lnTo>
                    <a:pt x="10308" y="13541"/>
                  </a:lnTo>
                  <a:lnTo>
                    <a:pt x="10003" y="13521"/>
                  </a:lnTo>
                  <a:lnTo>
                    <a:pt x="9600" y="13407"/>
                  </a:lnTo>
                  <a:lnTo>
                    <a:pt x="9273" y="13490"/>
                  </a:lnTo>
                  <a:lnTo>
                    <a:pt x="9109" y="13733"/>
                  </a:lnTo>
                  <a:lnTo>
                    <a:pt x="8976" y="14005"/>
                  </a:lnTo>
                  <a:lnTo>
                    <a:pt x="8978" y="14268"/>
                  </a:lnTo>
                  <a:lnTo>
                    <a:pt x="9231" y="14488"/>
                  </a:lnTo>
                  <a:lnTo>
                    <a:pt x="9335" y="14348"/>
                  </a:lnTo>
                  <a:lnTo>
                    <a:pt x="9503" y="14404"/>
                  </a:lnTo>
                  <a:lnTo>
                    <a:pt x="9672" y="14235"/>
                  </a:lnTo>
                  <a:lnTo>
                    <a:pt x="9709" y="14524"/>
                  </a:lnTo>
                  <a:lnTo>
                    <a:pt x="9573" y="14716"/>
                  </a:lnTo>
                  <a:lnTo>
                    <a:pt x="9500" y="14560"/>
                  </a:lnTo>
                  <a:lnTo>
                    <a:pt x="8623" y="14993"/>
                  </a:lnTo>
                  <a:lnTo>
                    <a:pt x="8455" y="15062"/>
                  </a:lnTo>
                  <a:lnTo>
                    <a:pt x="7817" y="14974"/>
                  </a:lnTo>
                  <a:lnTo>
                    <a:pt x="6893" y="14755"/>
                  </a:lnTo>
                  <a:lnTo>
                    <a:pt x="5932" y="14544"/>
                  </a:lnTo>
                  <a:lnTo>
                    <a:pt x="5182" y="14482"/>
                  </a:lnTo>
                  <a:lnTo>
                    <a:pt x="5173" y="14313"/>
                  </a:lnTo>
                  <a:lnTo>
                    <a:pt x="5367" y="14112"/>
                  </a:lnTo>
                  <a:lnTo>
                    <a:pt x="5538" y="13879"/>
                  </a:lnTo>
                  <a:lnTo>
                    <a:pt x="5454" y="13614"/>
                  </a:lnTo>
                  <a:lnTo>
                    <a:pt x="5194" y="13495"/>
                  </a:lnTo>
                  <a:lnTo>
                    <a:pt x="4853" y="13574"/>
                  </a:lnTo>
                  <a:lnTo>
                    <a:pt x="4527" y="13704"/>
                  </a:lnTo>
                  <a:lnTo>
                    <a:pt x="4309" y="13738"/>
                  </a:lnTo>
                  <a:lnTo>
                    <a:pt x="4251" y="13710"/>
                  </a:lnTo>
                  <a:lnTo>
                    <a:pt x="4454" y="13399"/>
                  </a:lnTo>
                  <a:lnTo>
                    <a:pt x="4303" y="13205"/>
                  </a:lnTo>
                  <a:lnTo>
                    <a:pt x="3732" y="13015"/>
                  </a:lnTo>
                  <a:lnTo>
                    <a:pt x="3709" y="12993"/>
                  </a:lnTo>
                  <a:lnTo>
                    <a:pt x="3289" y="13238"/>
                  </a:lnTo>
                  <a:lnTo>
                    <a:pt x="3195" y="13505"/>
                  </a:lnTo>
                  <a:lnTo>
                    <a:pt x="3276" y="13805"/>
                  </a:lnTo>
                  <a:lnTo>
                    <a:pt x="3382" y="14152"/>
                  </a:lnTo>
                  <a:lnTo>
                    <a:pt x="3400" y="14251"/>
                  </a:lnTo>
                  <a:lnTo>
                    <a:pt x="3500" y="14263"/>
                  </a:lnTo>
                  <a:lnTo>
                    <a:pt x="3491" y="14648"/>
                  </a:lnTo>
                  <a:lnTo>
                    <a:pt x="3450" y="14817"/>
                  </a:lnTo>
                  <a:lnTo>
                    <a:pt x="3387" y="15003"/>
                  </a:lnTo>
                  <a:lnTo>
                    <a:pt x="3375" y="15218"/>
                  </a:lnTo>
                  <a:lnTo>
                    <a:pt x="3491" y="15476"/>
                  </a:lnTo>
                  <a:lnTo>
                    <a:pt x="3647" y="15419"/>
                  </a:lnTo>
                  <a:lnTo>
                    <a:pt x="3779" y="15355"/>
                  </a:lnTo>
                  <a:lnTo>
                    <a:pt x="3931" y="15424"/>
                  </a:lnTo>
                  <a:lnTo>
                    <a:pt x="4145" y="15765"/>
                  </a:lnTo>
                  <a:lnTo>
                    <a:pt x="3755" y="15983"/>
                  </a:lnTo>
                  <a:lnTo>
                    <a:pt x="3170" y="16263"/>
                  </a:lnTo>
                  <a:lnTo>
                    <a:pt x="2596" y="16470"/>
                  </a:lnTo>
                  <a:lnTo>
                    <a:pt x="2236" y="16469"/>
                  </a:lnTo>
                  <a:lnTo>
                    <a:pt x="2089" y="16350"/>
                  </a:lnTo>
                  <a:lnTo>
                    <a:pt x="2302" y="16070"/>
                  </a:lnTo>
                  <a:lnTo>
                    <a:pt x="2018" y="15972"/>
                  </a:lnTo>
                  <a:lnTo>
                    <a:pt x="1751" y="15959"/>
                  </a:lnTo>
                  <a:lnTo>
                    <a:pt x="1577" y="16038"/>
                  </a:lnTo>
                  <a:lnTo>
                    <a:pt x="1310" y="16001"/>
                  </a:lnTo>
                  <a:lnTo>
                    <a:pt x="763" y="15641"/>
                  </a:lnTo>
                  <a:lnTo>
                    <a:pt x="583" y="15479"/>
                  </a:lnTo>
                  <a:lnTo>
                    <a:pt x="385" y="15285"/>
                  </a:lnTo>
                  <a:lnTo>
                    <a:pt x="185" y="15104"/>
                  </a:lnTo>
                  <a:lnTo>
                    <a:pt x="0" y="14979"/>
                  </a:lnTo>
                  <a:lnTo>
                    <a:pt x="37" y="15838"/>
                  </a:lnTo>
                  <a:lnTo>
                    <a:pt x="328" y="16107"/>
                  </a:lnTo>
                  <a:lnTo>
                    <a:pt x="756" y="16112"/>
                  </a:lnTo>
                  <a:lnTo>
                    <a:pt x="1200" y="16179"/>
                  </a:lnTo>
                  <a:lnTo>
                    <a:pt x="1431" y="16494"/>
                  </a:lnTo>
                  <a:lnTo>
                    <a:pt x="2240" y="17828"/>
                  </a:lnTo>
                  <a:lnTo>
                    <a:pt x="2509" y="18248"/>
                  </a:lnTo>
                  <a:lnTo>
                    <a:pt x="2637" y="18413"/>
                  </a:lnTo>
                  <a:lnTo>
                    <a:pt x="3031" y="18211"/>
                  </a:lnTo>
                  <a:lnTo>
                    <a:pt x="3055" y="18497"/>
                  </a:lnTo>
                  <a:lnTo>
                    <a:pt x="3022" y="18540"/>
                  </a:lnTo>
                  <a:lnTo>
                    <a:pt x="2961" y="18581"/>
                  </a:lnTo>
                  <a:lnTo>
                    <a:pt x="2947" y="18714"/>
                  </a:lnTo>
                  <a:lnTo>
                    <a:pt x="3055" y="19034"/>
                  </a:lnTo>
                  <a:lnTo>
                    <a:pt x="3413" y="18877"/>
                  </a:lnTo>
                  <a:lnTo>
                    <a:pt x="3661" y="19006"/>
                  </a:lnTo>
                  <a:lnTo>
                    <a:pt x="3892" y="19231"/>
                  </a:lnTo>
                  <a:lnTo>
                    <a:pt x="4200" y="19365"/>
                  </a:lnTo>
                  <a:lnTo>
                    <a:pt x="4540" y="19309"/>
                  </a:lnTo>
                  <a:lnTo>
                    <a:pt x="4909" y="19145"/>
                  </a:lnTo>
                  <a:lnTo>
                    <a:pt x="5575" y="18781"/>
                  </a:lnTo>
                  <a:lnTo>
                    <a:pt x="5501" y="18580"/>
                  </a:lnTo>
                  <a:lnTo>
                    <a:pt x="5727" y="18621"/>
                  </a:lnTo>
                  <a:lnTo>
                    <a:pt x="6073" y="18735"/>
                  </a:lnTo>
                  <a:lnTo>
                    <a:pt x="5878" y="18937"/>
                  </a:lnTo>
                  <a:lnTo>
                    <a:pt x="6040" y="19111"/>
                  </a:lnTo>
                  <a:lnTo>
                    <a:pt x="6266" y="19298"/>
                  </a:lnTo>
                  <a:lnTo>
                    <a:pt x="6537" y="19435"/>
                  </a:lnTo>
                  <a:lnTo>
                    <a:pt x="6818" y="19448"/>
                  </a:lnTo>
                  <a:lnTo>
                    <a:pt x="7571" y="18536"/>
                  </a:lnTo>
                  <a:lnTo>
                    <a:pt x="8044" y="18164"/>
                  </a:lnTo>
                  <a:lnTo>
                    <a:pt x="8291" y="18497"/>
                  </a:lnTo>
                  <a:lnTo>
                    <a:pt x="8308" y="18729"/>
                  </a:lnTo>
                  <a:lnTo>
                    <a:pt x="8238" y="18667"/>
                  </a:lnTo>
                  <a:lnTo>
                    <a:pt x="8033" y="18815"/>
                  </a:lnTo>
                  <a:lnTo>
                    <a:pt x="7726" y="18863"/>
                  </a:lnTo>
                  <a:lnTo>
                    <a:pt x="7636" y="18786"/>
                  </a:lnTo>
                  <a:lnTo>
                    <a:pt x="7599" y="18859"/>
                  </a:lnTo>
                  <a:lnTo>
                    <a:pt x="7615" y="19006"/>
                  </a:lnTo>
                  <a:lnTo>
                    <a:pt x="7427" y="19413"/>
                  </a:lnTo>
                  <a:lnTo>
                    <a:pt x="7309" y="19448"/>
                  </a:lnTo>
                  <a:lnTo>
                    <a:pt x="7326" y="19488"/>
                  </a:lnTo>
                  <a:lnTo>
                    <a:pt x="7300" y="19561"/>
                  </a:lnTo>
                  <a:lnTo>
                    <a:pt x="7309" y="19614"/>
                  </a:lnTo>
                  <a:lnTo>
                    <a:pt x="7362" y="19630"/>
                  </a:lnTo>
                  <a:lnTo>
                    <a:pt x="7613" y="20011"/>
                  </a:lnTo>
                  <a:lnTo>
                    <a:pt x="7652" y="20039"/>
                  </a:lnTo>
                  <a:lnTo>
                    <a:pt x="7643" y="20233"/>
                  </a:lnTo>
                  <a:lnTo>
                    <a:pt x="7909" y="20276"/>
                  </a:lnTo>
                  <a:lnTo>
                    <a:pt x="9600" y="20276"/>
                  </a:lnTo>
                  <a:lnTo>
                    <a:pt x="9489" y="20028"/>
                  </a:lnTo>
                  <a:lnTo>
                    <a:pt x="9626" y="19947"/>
                  </a:lnTo>
                  <a:lnTo>
                    <a:pt x="9982" y="19945"/>
                  </a:lnTo>
                  <a:lnTo>
                    <a:pt x="10129" y="19778"/>
                  </a:lnTo>
                  <a:lnTo>
                    <a:pt x="10153" y="19670"/>
                  </a:lnTo>
                  <a:lnTo>
                    <a:pt x="10242" y="19575"/>
                  </a:lnTo>
                  <a:lnTo>
                    <a:pt x="10582" y="19448"/>
                  </a:lnTo>
                  <a:lnTo>
                    <a:pt x="10920" y="19418"/>
                  </a:lnTo>
                  <a:lnTo>
                    <a:pt x="10975" y="19578"/>
                  </a:lnTo>
                  <a:lnTo>
                    <a:pt x="10861" y="19839"/>
                  </a:lnTo>
                  <a:lnTo>
                    <a:pt x="10691" y="20110"/>
                  </a:lnTo>
                  <a:lnTo>
                    <a:pt x="10809" y="20243"/>
                  </a:lnTo>
                  <a:lnTo>
                    <a:pt x="11273" y="20473"/>
                  </a:lnTo>
                  <a:lnTo>
                    <a:pt x="11455" y="20607"/>
                  </a:lnTo>
                  <a:lnTo>
                    <a:pt x="11509" y="20524"/>
                  </a:lnTo>
                  <a:lnTo>
                    <a:pt x="11554" y="20369"/>
                  </a:lnTo>
                  <a:lnTo>
                    <a:pt x="11708" y="20217"/>
                  </a:lnTo>
                  <a:lnTo>
                    <a:pt x="11853" y="20117"/>
                  </a:lnTo>
                  <a:lnTo>
                    <a:pt x="11963" y="20137"/>
                  </a:lnTo>
                  <a:lnTo>
                    <a:pt x="12000" y="20359"/>
                  </a:lnTo>
                  <a:lnTo>
                    <a:pt x="12305" y="20409"/>
                  </a:lnTo>
                  <a:lnTo>
                    <a:pt x="12893" y="20539"/>
                  </a:lnTo>
                  <a:lnTo>
                    <a:pt x="12994" y="20758"/>
                  </a:lnTo>
                  <a:lnTo>
                    <a:pt x="12818" y="20780"/>
                  </a:lnTo>
                  <a:lnTo>
                    <a:pt x="12873" y="21186"/>
                  </a:lnTo>
                  <a:lnTo>
                    <a:pt x="13098" y="21140"/>
                  </a:lnTo>
                  <a:lnTo>
                    <a:pt x="13079" y="21269"/>
                  </a:lnTo>
                  <a:lnTo>
                    <a:pt x="13429" y="21299"/>
                  </a:lnTo>
                  <a:lnTo>
                    <a:pt x="13759" y="21372"/>
                  </a:lnTo>
                  <a:lnTo>
                    <a:pt x="14095" y="21476"/>
                  </a:lnTo>
                  <a:lnTo>
                    <a:pt x="14455" y="21600"/>
                  </a:lnTo>
                  <a:lnTo>
                    <a:pt x="14563" y="21459"/>
                  </a:lnTo>
                  <a:lnTo>
                    <a:pt x="14552" y="21187"/>
                  </a:lnTo>
                  <a:lnTo>
                    <a:pt x="14683" y="20894"/>
                  </a:lnTo>
                  <a:lnTo>
                    <a:pt x="15218" y="20690"/>
                  </a:lnTo>
                  <a:lnTo>
                    <a:pt x="15738" y="20805"/>
                  </a:lnTo>
                  <a:lnTo>
                    <a:pt x="16001" y="20766"/>
                  </a:lnTo>
                  <a:lnTo>
                    <a:pt x="16036" y="20483"/>
                  </a:lnTo>
                  <a:lnTo>
                    <a:pt x="15853" y="20408"/>
                  </a:lnTo>
                  <a:lnTo>
                    <a:pt x="15514" y="20349"/>
                  </a:lnTo>
                  <a:lnTo>
                    <a:pt x="15245" y="20253"/>
                  </a:lnTo>
                  <a:lnTo>
                    <a:pt x="15273" y="20069"/>
                  </a:lnTo>
                  <a:lnTo>
                    <a:pt x="15385" y="19958"/>
                  </a:lnTo>
                  <a:lnTo>
                    <a:pt x="15950" y="20121"/>
                  </a:lnTo>
                  <a:lnTo>
                    <a:pt x="15982" y="20110"/>
                  </a:lnTo>
                  <a:lnTo>
                    <a:pt x="16068" y="19967"/>
                  </a:lnTo>
                  <a:lnTo>
                    <a:pt x="16144" y="19694"/>
                  </a:lnTo>
                  <a:lnTo>
                    <a:pt x="16289" y="19413"/>
                  </a:lnTo>
                  <a:lnTo>
                    <a:pt x="16582" y="19241"/>
                  </a:lnTo>
                  <a:lnTo>
                    <a:pt x="16303" y="19233"/>
                  </a:lnTo>
                  <a:lnTo>
                    <a:pt x="15798" y="19434"/>
                  </a:lnTo>
                  <a:lnTo>
                    <a:pt x="15222" y="19621"/>
                  </a:lnTo>
                  <a:lnTo>
                    <a:pt x="14727" y="19572"/>
                  </a:lnTo>
                  <a:lnTo>
                    <a:pt x="14690" y="19550"/>
                  </a:lnTo>
                  <a:lnTo>
                    <a:pt x="14764" y="19334"/>
                  </a:lnTo>
                  <a:lnTo>
                    <a:pt x="14694" y="19235"/>
                  </a:lnTo>
                  <a:lnTo>
                    <a:pt x="14572" y="19419"/>
                  </a:lnTo>
                  <a:lnTo>
                    <a:pt x="14509" y="19324"/>
                  </a:lnTo>
                  <a:lnTo>
                    <a:pt x="14463" y="19078"/>
                  </a:lnTo>
                  <a:lnTo>
                    <a:pt x="14578" y="18841"/>
                  </a:lnTo>
                  <a:lnTo>
                    <a:pt x="14945" y="19034"/>
                  </a:lnTo>
                  <a:lnTo>
                    <a:pt x="15266" y="18802"/>
                  </a:lnTo>
                  <a:lnTo>
                    <a:pt x="15596" y="18539"/>
                  </a:lnTo>
                  <a:lnTo>
                    <a:pt x="15941" y="18318"/>
                  </a:lnTo>
                  <a:lnTo>
                    <a:pt x="16309" y="18207"/>
                  </a:lnTo>
                  <a:lnTo>
                    <a:pt x="16365" y="18202"/>
                  </a:lnTo>
                  <a:lnTo>
                    <a:pt x="16389" y="18347"/>
                  </a:lnTo>
                  <a:lnTo>
                    <a:pt x="16582" y="18372"/>
                  </a:lnTo>
                  <a:lnTo>
                    <a:pt x="16800" y="18124"/>
                  </a:lnTo>
                  <a:lnTo>
                    <a:pt x="17102" y="17637"/>
                  </a:lnTo>
                  <a:lnTo>
                    <a:pt x="17384" y="17479"/>
                  </a:lnTo>
                  <a:lnTo>
                    <a:pt x="17619" y="17467"/>
                  </a:lnTo>
                  <a:lnTo>
                    <a:pt x="17782" y="17421"/>
                  </a:lnTo>
                  <a:lnTo>
                    <a:pt x="17801" y="17281"/>
                  </a:lnTo>
                  <a:lnTo>
                    <a:pt x="17808" y="16991"/>
                  </a:lnTo>
                  <a:lnTo>
                    <a:pt x="17830" y="16636"/>
                  </a:lnTo>
                  <a:lnTo>
                    <a:pt x="17891" y="16303"/>
                  </a:lnTo>
                  <a:lnTo>
                    <a:pt x="17616" y="16130"/>
                  </a:lnTo>
                  <a:lnTo>
                    <a:pt x="17561" y="15906"/>
                  </a:lnTo>
                  <a:lnTo>
                    <a:pt x="17604" y="15653"/>
                  </a:lnTo>
                  <a:lnTo>
                    <a:pt x="17618" y="15393"/>
                  </a:lnTo>
                  <a:lnTo>
                    <a:pt x="18028" y="15495"/>
                  </a:lnTo>
                  <a:lnTo>
                    <a:pt x="18195" y="15639"/>
                  </a:lnTo>
                  <a:lnTo>
                    <a:pt x="18196" y="15847"/>
                  </a:lnTo>
                  <a:lnTo>
                    <a:pt x="18109" y="16138"/>
                  </a:lnTo>
                  <a:lnTo>
                    <a:pt x="18083" y="16363"/>
                  </a:lnTo>
                  <a:lnTo>
                    <a:pt x="18741" y="16418"/>
                  </a:lnTo>
                  <a:lnTo>
                    <a:pt x="18900" y="16379"/>
                  </a:lnTo>
                  <a:lnTo>
                    <a:pt x="18942" y="16090"/>
                  </a:lnTo>
                  <a:lnTo>
                    <a:pt x="19255" y="16055"/>
                  </a:lnTo>
                  <a:lnTo>
                    <a:pt x="19287" y="16270"/>
                  </a:lnTo>
                  <a:lnTo>
                    <a:pt x="19159" y="16346"/>
                  </a:lnTo>
                  <a:lnTo>
                    <a:pt x="19148" y="16421"/>
                  </a:lnTo>
                  <a:lnTo>
                    <a:pt x="19528" y="16634"/>
                  </a:lnTo>
                  <a:lnTo>
                    <a:pt x="19636" y="16688"/>
                  </a:lnTo>
                  <a:lnTo>
                    <a:pt x="19863" y="16630"/>
                  </a:lnTo>
                  <a:lnTo>
                    <a:pt x="19910" y="16883"/>
                  </a:lnTo>
                  <a:lnTo>
                    <a:pt x="20109" y="16811"/>
                  </a:lnTo>
                  <a:lnTo>
                    <a:pt x="19929" y="16485"/>
                  </a:lnTo>
                  <a:lnTo>
                    <a:pt x="20048" y="16463"/>
                  </a:lnTo>
                  <a:lnTo>
                    <a:pt x="20158" y="16589"/>
                  </a:lnTo>
                  <a:lnTo>
                    <a:pt x="20618" y="16552"/>
                  </a:lnTo>
                  <a:lnTo>
                    <a:pt x="21055" y="16303"/>
                  </a:lnTo>
                  <a:lnTo>
                    <a:pt x="21010" y="16063"/>
                  </a:lnTo>
                  <a:lnTo>
                    <a:pt x="20687" y="16313"/>
                  </a:lnTo>
                  <a:lnTo>
                    <a:pt x="20446" y="16135"/>
                  </a:lnTo>
                  <a:lnTo>
                    <a:pt x="20526" y="15985"/>
                  </a:lnTo>
                  <a:lnTo>
                    <a:pt x="20308" y="15816"/>
                  </a:lnTo>
                  <a:lnTo>
                    <a:pt x="20058" y="15834"/>
                  </a:lnTo>
                  <a:lnTo>
                    <a:pt x="19855" y="15683"/>
                  </a:lnTo>
                  <a:lnTo>
                    <a:pt x="19795" y="15546"/>
                  </a:lnTo>
                  <a:lnTo>
                    <a:pt x="19781" y="15393"/>
                  </a:lnTo>
                  <a:lnTo>
                    <a:pt x="19614" y="15270"/>
                  </a:lnTo>
                  <a:lnTo>
                    <a:pt x="19080" y="15228"/>
                  </a:lnTo>
                  <a:lnTo>
                    <a:pt x="19125" y="15393"/>
                  </a:lnTo>
                  <a:lnTo>
                    <a:pt x="18719" y="15394"/>
                  </a:lnTo>
                  <a:lnTo>
                    <a:pt x="18442" y="15295"/>
                  </a:lnTo>
                  <a:lnTo>
                    <a:pt x="18109" y="15352"/>
                  </a:lnTo>
                  <a:lnTo>
                    <a:pt x="18411" y="15053"/>
                  </a:lnTo>
                  <a:lnTo>
                    <a:pt x="18417" y="14881"/>
                  </a:lnTo>
                  <a:lnTo>
                    <a:pt x="18297" y="14727"/>
                  </a:lnTo>
                  <a:lnTo>
                    <a:pt x="18219" y="14482"/>
                  </a:lnTo>
                  <a:lnTo>
                    <a:pt x="17806" y="14701"/>
                  </a:lnTo>
                  <a:lnTo>
                    <a:pt x="17916" y="14407"/>
                  </a:lnTo>
                  <a:lnTo>
                    <a:pt x="17868" y="14394"/>
                  </a:lnTo>
                  <a:lnTo>
                    <a:pt x="17426" y="14413"/>
                  </a:lnTo>
                  <a:lnTo>
                    <a:pt x="17400" y="14400"/>
                  </a:lnTo>
                  <a:lnTo>
                    <a:pt x="17268" y="14280"/>
                  </a:lnTo>
                  <a:lnTo>
                    <a:pt x="17055" y="14066"/>
                  </a:lnTo>
                  <a:lnTo>
                    <a:pt x="16824" y="13874"/>
                  </a:lnTo>
                  <a:lnTo>
                    <a:pt x="16636" y="13821"/>
                  </a:lnTo>
                  <a:lnTo>
                    <a:pt x="16685" y="14067"/>
                  </a:lnTo>
                  <a:lnTo>
                    <a:pt x="17088" y="14218"/>
                  </a:lnTo>
                  <a:lnTo>
                    <a:pt x="17018" y="14441"/>
                  </a:lnTo>
                  <a:lnTo>
                    <a:pt x="16043" y="14679"/>
                  </a:lnTo>
                  <a:lnTo>
                    <a:pt x="15657" y="14509"/>
                  </a:lnTo>
                  <a:lnTo>
                    <a:pt x="15597" y="14047"/>
                  </a:lnTo>
                  <a:lnTo>
                    <a:pt x="15600" y="13407"/>
                  </a:lnTo>
                  <a:lnTo>
                    <a:pt x="15260" y="13405"/>
                  </a:lnTo>
                  <a:lnTo>
                    <a:pt x="15175" y="13353"/>
                  </a:lnTo>
                  <a:lnTo>
                    <a:pt x="15221" y="13244"/>
                  </a:lnTo>
                  <a:lnTo>
                    <a:pt x="15273" y="13076"/>
                  </a:lnTo>
                  <a:lnTo>
                    <a:pt x="15274" y="12738"/>
                  </a:lnTo>
                  <a:lnTo>
                    <a:pt x="15249" y="12374"/>
                  </a:lnTo>
                  <a:lnTo>
                    <a:pt x="15162" y="11653"/>
                  </a:lnTo>
                  <a:lnTo>
                    <a:pt x="14921" y="11339"/>
                  </a:lnTo>
                  <a:lnTo>
                    <a:pt x="15273" y="11504"/>
                  </a:lnTo>
                  <a:lnTo>
                    <a:pt x="15287" y="11463"/>
                  </a:lnTo>
                  <a:lnTo>
                    <a:pt x="15345" y="11385"/>
                  </a:lnTo>
                  <a:lnTo>
                    <a:pt x="15382" y="11255"/>
                  </a:lnTo>
                  <a:lnTo>
                    <a:pt x="15177" y="11202"/>
                  </a:lnTo>
                  <a:lnTo>
                    <a:pt x="15161" y="11076"/>
                  </a:lnTo>
                  <a:lnTo>
                    <a:pt x="15283" y="10958"/>
                  </a:lnTo>
                  <a:lnTo>
                    <a:pt x="15491" y="10924"/>
                  </a:lnTo>
                  <a:lnTo>
                    <a:pt x="15368" y="10784"/>
                  </a:lnTo>
                  <a:lnTo>
                    <a:pt x="15055" y="10882"/>
                  </a:lnTo>
                  <a:lnTo>
                    <a:pt x="15055" y="10635"/>
                  </a:lnTo>
                  <a:lnTo>
                    <a:pt x="15442" y="10503"/>
                  </a:lnTo>
                  <a:lnTo>
                    <a:pt x="15694" y="10302"/>
                  </a:lnTo>
                  <a:lnTo>
                    <a:pt x="15886" y="10070"/>
                  </a:lnTo>
                  <a:lnTo>
                    <a:pt x="16103" y="9838"/>
                  </a:lnTo>
                  <a:lnTo>
                    <a:pt x="16318" y="10017"/>
                  </a:lnTo>
                  <a:lnTo>
                    <a:pt x="16418" y="9931"/>
                  </a:lnTo>
                  <a:lnTo>
                    <a:pt x="16558" y="9690"/>
                  </a:lnTo>
                  <a:lnTo>
                    <a:pt x="16446" y="9490"/>
                  </a:lnTo>
                  <a:lnTo>
                    <a:pt x="16171" y="9356"/>
                  </a:lnTo>
                  <a:lnTo>
                    <a:pt x="15818" y="9310"/>
                  </a:lnTo>
                  <a:lnTo>
                    <a:pt x="15957" y="9139"/>
                  </a:lnTo>
                  <a:lnTo>
                    <a:pt x="16454" y="9230"/>
                  </a:lnTo>
                  <a:lnTo>
                    <a:pt x="16582" y="9062"/>
                  </a:lnTo>
                  <a:lnTo>
                    <a:pt x="16255" y="8883"/>
                  </a:lnTo>
                  <a:lnTo>
                    <a:pt x="16118" y="8697"/>
                  </a:lnTo>
                  <a:lnTo>
                    <a:pt x="16091" y="8477"/>
                  </a:lnTo>
                  <a:lnTo>
                    <a:pt x="16091" y="8193"/>
                  </a:lnTo>
                  <a:lnTo>
                    <a:pt x="15764" y="8607"/>
                  </a:lnTo>
                  <a:lnTo>
                    <a:pt x="15342" y="8404"/>
                  </a:lnTo>
                  <a:lnTo>
                    <a:pt x="15827" y="8178"/>
                  </a:lnTo>
                  <a:lnTo>
                    <a:pt x="15777" y="8016"/>
                  </a:lnTo>
                  <a:lnTo>
                    <a:pt x="15387" y="7764"/>
                  </a:lnTo>
                  <a:lnTo>
                    <a:pt x="15356" y="7603"/>
                  </a:lnTo>
                  <a:lnTo>
                    <a:pt x="15710" y="7269"/>
                  </a:lnTo>
                  <a:lnTo>
                    <a:pt x="15709" y="7241"/>
                  </a:lnTo>
                  <a:lnTo>
                    <a:pt x="15397" y="6892"/>
                  </a:lnTo>
                  <a:lnTo>
                    <a:pt x="15389" y="6671"/>
                  </a:lnTo>
                  <a:lnTo>
                    <a:pt x="15818" y="6538"/>
                  </a:lnTo>
                  <a:lnTo>
                    <a:pt x="16087" y="6531"/>
                  </a:lnTo>
                  <a:lnTo>
                    <a:pt x="16106" y="6582"/>
                  </a:lnTo>
                  <a:lnTo>
                    <a:pt x="16009" y="6694"/>
                  </a:lnTo>
                  <a:lnTo>
                    <a:pt x="15928" y="6869"/>
                  </a:lnTo>
                  <a:lnTo>
                    <a:pt x="16129" y="6843"/>
                  </a:lnTo>
                  <a:lnTo>
                    <a:pt x="16186" y="6955"/>
                  </a:lnTo>
                  <a:lnTo>
                    <a:pt x="16340" y="6912"/>
                  </a:lnTo>
                  <a:lnTo>
                    <a:pt x="16707" y="6540"/>
                  </a:lnTo>
                  <a:lnTo>
                    <a:pt x="16746" y="6538"/>
                  </a:lnTo>
                  <a:lnTo>
                    <a:pt x="16961" y="6687"/>
                  </a:lnTo>
                  <a:lnTo>
                    <a:pt x="17035" y="6980"/>
                  </a:lnTo>
                  <a:lnTo>
                    <a:pt x="17197" y="7114"/>
                  </a:lnTo>
                  <a:lnTo>
                    <a:pt x="17673" y="6786"/>
                  </a:lnTo>
                  <a:lnTo>
                    <a:pt x="17736" y="6728"/>
                  </a:lnTo>
                  <a:lnTo>
                    <a:pt x="17665" y="6431"/>
                  </a:lnTo>
                  <a:lnTo>
                    <a:pt x="18000" y="6621"/>
                  </a:lnTo>
                  <a:lnTo>
                    <a:pt x="17776" y="6412"/>
                  </a:lnTo>
                  <a:lnTo>
                    <a:pt x="17684" y="6210"/>
                  </a:lnTo>
                  <a:lnTo>
                    <a:pt x="17587" y="6079"/>
                  </a:lnTo>
                  <a:lnTo>
                    <a:pt x="17346" y="6083"/>
                  </a:lnTo>
                  <a:lnTo>
                    <a:pt x="17778" y="5715"/>
                  </a:lnTo>
                  <a:lnTo>
                    <a:pt x="17911" y="5410"/>
                  </a:lnTo>
                  <a:lnTo>
                    <a:pt x="17789" y="5091"/>
                  </a:lnTo>
                  <a:lnTo>
                    <a:pt x="17455" y="4676"/>
                  </a:lnTo>
                  <a:lnTo>
                    <a:pt x="18055" y="4965"/>
                  </a:lnTo>
                  <a:lnTo>
                    <a:pt x="18489" y="4604"/>
                  </a:lnTo>
                  <a:lnTo>
                    <a:pt x="18281" y="4396"/>
                  </a:lnTo>
                  <a:lnTo>
                    <a:pt x="17864" y="4234"/>
                  </a:lnTo>
                  <a:lnTo>
                    <a:pt x="17673" y="4014"/>
                  </a:lnTo>
                  <a:lnTo>
                    <a:pt x="18349" y="3734"/>
                  </a:lnTo>
                  <a:lnTo>
                    <a:pt x="18885" y="3800"/>
                  </a:lnTo>
                  <a:lnTo>
                    <a:pt x="19128" y="4150"/>
                  </a:lnTo>
                  <a:lnTo>
                    <a:pt x="18927" y="4717"/>
                  </a:lnTo>
                  <a:lnTo>
                    <a:pt x="19554" y="4620"/>
                  </a:lnTo>
                  <a:lnTo>
                    <a:pt x="19713" y="4415"/>
                  </a:lnTo>
                  <a:lnTo>
                    <a:pt x="19725" y="4134"/>
                  </a:lnTo>
                  <a:lnTo>
                    <a:pt x="19910" y="3807"/>
                  </a:lnTo>
                  <a:lnTo>
                    <a:pt x="19887" y="3969"/>
                  </a:lnTo>
                  <a:lnTo>
                    <a:pt x="20166" y="4174"/>
                  </a:lnTo>
                  <a:lnTo>
                    <a:pt x="20182" y="4221"/>
                  </a:lnTo>
                  <a:lnTo>
                    <a:pt x="20291" y="4221"/>
                  </a:lnTo>
                  <a:lnTo>
                    <a:pt x="20509" y="4055"/>
                  </a:lnTo>
                  <a:lnTo>
                    <a:pt x="20430" y="3922"/>
                  </a:lnTo>
                  <a:lnTo>
                    <a:pt x="20360" y="3824"/>
                  </a:lnTo>
                  <a:lnTo>
                    <a:pt x="20392" y="3697"/>
                  </a:lnTo>
                  <a:lnTo>
                    <a:pt x="20618" y="3476"/>
                  </a:lnTo>
                  <a:lnTo>
                    <a:pt x="20360" y="3302"/>
                  </a:lnTo>
                  <a:lnTo>
                    <a:pt x="20342" y="2984"/>
                  </a:lnTo>
                  <a:lnTo>
                    <a:pt x="20182" y="2731"/>
                  </a:lnTo>
                  <a:lnTo>
                    <a:pt x="19912" y="2652"/>
                  </a:lnTo>
                  <a:lnTo>
                    <a:pt x="19883" y="2579"/>
                  </a:lnTo>
                  <a:lnTo>
                    <a:pt x="20182" y="2483"/>
                  </a:lnTo>
                  <a:lnTo>
                    <a:pt x="20042" y="2321"/>
                  </a:lnTo>
                  <a:lnTo>
                    <a:pt x="19771" y="2262"/>
                  </a:lnTo>
                  <a:lnTo>
                    <a:pt x="19746" y="2193"/>
                  </a:lnTo>
                  <a:lnTo>
                    <a:pt x="20837" y="1158"/>
                  </a:lnTo>
                  <a:lnTo>
                    <a:pt x="21004" y="1148"/>
                  </a:lnTo>
                  <a:lnTo>
                    <a:pt x="21055" y="1158"/>
                  </a:lnTo>
                  <a:lnTo>
                    <a:pt x="20976" y="1031"/>
                  </a:lnTo>
                  <a:lnTo>
                    <a:pt x="21076" y="869"/>
                  </a:lnTo>
                  <a:lnTo>
                    <a:pt x="21247" y="810"/>
                  </a:lnTo>
                  <a:lnTo>
                    <a:pt x="21382" y="993"/>
                  </a:lnTo>
                  <a:lnTo>
                    <a:pt x="21536" y="846"/>
                  </a:lnTo>
                  <a:lnTo>
                    <a:pt x="21397" y="682"/>
                  </a:lnTo>
                  <a:lnTo>
                    <a:pt x="21600" y="496"/>
                  </a:lnTo>
                  <a:lnTo>
                    <a:pt x="19418" y="684"/>
                  </a:lnTo>
                  <a:lnTo>
                    <a:pt x="18395" y="560"/>
                  </a:lnTo>
                  <a:lnTo>
                    <a:pt x="17455" y="0"/>
                  </a:lnTo>
                  <a:close/>
                </a:path>
              </a:pathLst>
            </a:custGeom>
            <a:solidFill>
              <a:srgbClr val="CEA5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9" name="object 251"/>
            <p:cNvSpPr/>
            <p:nvPr/>
          </p:nvSpPr>
          <p:spPr>
            <a:xfrm>
              <a:off x="69513" y="429146"/>
              <a:ext cx="12703" cy="15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93" y="0"/>
                  </a:moveTo>
                  <a:lnTo>
                    <a:pt x="353" y="10672"/>
                  </a:lnTo>
                  <a:lnTo>
                    <a:pt x="0" y="14443"/>
                  </a:lnTo>
                  <a:lnTo>
                    <a:pt x="21099" y="21600"/>
                  </a:lnTo>
                  <a:lnTo>
                    <a:pt x="21600" y="4826"/>
                  </a:lnTo>
                  <a:lnTo>
                    <a:pt x="16235" y="4334"/>
                  </a:lnTo>
                  <a:lnTo>
                    <a:pt x="15293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02" name="object 252"/>
            <p:cNvGrpSpPr/>
            <p:nvPr/>
          </p:nvGrpSpPr>
          <p:grpSpPr>
            <a:xfrm>
              <a:off x="331921" y="466790"/>
              <a:ext cx="86664" cy="122090"/>
              <a:chOff x="0" y="0"/>
              <a:chExt cx="86663" cy="122089"/>
            </a:xfrm>
          </p:grpSpPr>
          <p:sp>
            <p:nvSpPr>
              <p:cNvPr id="1900" name="Shape"/>
              <p:cNvSpPr/>
              <p:nvPr/>
            </p:nvSpPr>
            <p:spPr>
              <a:xfrm>
                <a:off x="-1" y="104548"/>
                <a:ext cx="12703" cy="17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41"/>
                    </a:moveTo>
                    <a:lnTo>
                      <a:pt x="5145" y="0"/>
                    </a:lnTo>
                    <a:lnTo>
                      <a:pt x="0" y="8852"/>
                    </a:lnTo>
                    <a:lnTo>
                      <a:pt x="2053" y="18064"/>
                    </a:lnTo>
                    <a:lnTo>
                      <a:pt x="4873" y="21600"/>
                    </a:lnTo>
                    <a:lnTo>
                      <a:pt x="10316" y="14749"/>
                    </a:lnTo>
                    <a:lnTo>
                      <a:pt x="11826" y="16516"/>
                    </a:lnTo>
                    <a:lnTo>
                      <a:pt x="13384" y="14515"/>
                    </a:lnTo>
                    <a:lnTo>
                      <a:pt x="20264" y="7930"/>
                    </a:lnTo>
                    <a:lnTo>
                      <a:pt x="21600" y="7241"/>
                    </a:lnTo>
                    <a:close/>
                  </a:path>
                </a:pathLst>
              </a:custGeom>
              <a:solidFill>
                <a:srgbClr val="A46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1" name="Shape"/>
              <p:cNvSpPr/>
              <p:nvPr/>
            </p:nvSpPr>
            <p:spPr>
              <a:xfrm>
                <a:off x="72067" y="-1"/>
                <a:ext cx="14597" cy="27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70"/>
                    </a:moveTo>
                    <a:lnTo>
                      <a:pt x="21581" y="5852"/>
                    </a:lnTo>
                    <a:lnTo>
                      <a:pt x="15903" y="2424"/>
                    </a:lnTo>
                    <a:lnTo>
                      <a:pt x="1955" y="0"/>
                    </a:lnTo>
                    <a:lnTo>
                      <a:pt x="1428" y="6170"/>
                    </a:lnTo>
                    <a:lnTo>
                      <a:pt x="0" y="12161"/>
                    </a:lnTo>
                    <a:lnTo>
                      <a:pt x="1862" y="17477"/>
                    </a:lnTo>
                    <a:lnTo>
                      <a:pt x="11242" y="21600"/>
                    </a:lnTo>
                    <a:lnTo>
                      <a:pt x="11354" y="21332"/>
                    </a:lnTo>
                    <a:lnTo>
                      <a:pt x="17162" y="21073"/>
                    </a:lnTo>
                    <a:lnTo>
                      <a:pt x="18666" y="17676"/>
                    </a:lnTo>
                    <a:lnTo>
                      <a:pt x="21600" y="10770"/>
                    </a:lnTo>
                    <a:close/>
                  </a:path>
                </a:pathLst>
              </a:custGeom>
              <a:solidFill>
                <a:srgbClr val="A46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1904" name="object 253"/>
          <p:cNvSpPr/>
          <p:nvPr/>
        </p:nvSpPr>
        <p:spPr>
          <a:xfrm>
            <a:off x="5907392" y="2101924"/>
            <a:ext cx="28069" cy="57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18" y="0"/>
                </a:moveTo>
                <a:lnTo>
                  <a:pt x="0" y="1411"/>
                </a:lnTo>
                <a:lnTo>
                  <a:pt x="7125" y="4956"/>
                </a:lnTo>
                <a:lnTo>
                  <a:pt x="8026" y="7111"/>
                </a:lnTo>
                <a:lnTo>
                  <a:pt x="4915" y="9352"/>
                </a:lnTo>
                <a:lnTo>
                  <a:pt x="0" y="13150"/>
                </a:lnTo>
                <a:lnTo>
                  <a:pt x="5599" y="15504"/>
                </a:lnTo>
                <a:lnTo>
                  <a:pt x="4582" y="17894"/>
                </a:lnTo>
                <a:lnTo>
                  <a:pt x="1998" y="20024"/>
                </a:lnTo>
                <a:lnTo>
                  <a:pt x="2902" y="21600"/>
                </a:lnTo>
                <a:lnTo>
                  <a:pt x="10097" y="18940"/>
                </a:lnTo>
                <a:lnTo>
                  <a:pt x="12529" y="15013"/>
                </a:lnTo>
                <a:lnTo>
                  <a:pt x="12319" y="10506"/>
                </a:lnTo>
                <a:lnTo>
                  <a:pt x="11592" y="6107"/>
                </a:lnTo>
                <a:lnTo>
                  <a:pt x="13885" y="5194"/>
                </a:lnTo>
                <a:lnTo>
                  <a:pt x="16373" y="5953"/>
                </a:lnTo>
                <a:lnTo>
                  <a:pt x="18883" y="6790"/>
                </a:lnTo>
                <a:lnTo>
                  <a:pt x="21248" y="6107"/>
                </a:lnTo>
                <a:lnTo>
                  <a:pt x="21600" y="5793"/>
                </a:lnTo>
                <a:lnTo>
                  <a:pt x="14553" y="812"/>
                </a:lnTo>
                <a:lnTo>
                  <a:pt x="13518" y="0"/>
                </a:lnTo>
                <a:close/>
              </a:path>
            </a:pathLst>
          </a:custGeom>
          <a:solidFill>
            <a:srgbClr val="CE974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05" name="object 254"/>
          <p:cNvSpPr/>
          <p:nvPr/>
        </p:nvSpPr>
        <p:spPr>
          <a:xfrm>
            <a:off x="5900277" y="1881341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066" y="3734"/>
                </a:lnTo>
                <a:lnTo>
                  <a:pt x="975" y="9168"/>
                </a:lnTo>
                <a:lnTo>
                  <a:pt x="0" y="17830"/>
                </a:lnTo>
                <a:lnTo>
                  <a:pt x="3922" y="21600"/>
                </a:lnTo>
                <a:lnTo>
                  <a:pt x="17532" y="12363"/>
                </a:lnTo>
                <a:lnTo>
                  <a:pt x="15940" y="11118"/>
                </a:lnTo>
                <a:lnTo>
                  <a:pt x="21600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06" name="object 255"/>
          <p:cNvSpPr/>
          <p:nvPr/>
        </p:nvSpPr>
        <p:spPr>
          <a:xfrm>
            <a:off x="6016116" y="1769121"/>
            <a:ext cx="14774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60" y="0"/>
                </a:moveTo>
                <a:lnTo>
                  <a:pt x="9379" y="1196"/>
                </a:lnTo>
                <a:lnTo>
                  <a:pt x="0" y="5442"/>
                </a:lnTo>
                <a:lnTo>
                  <a:pt x="2488" y="19690"/>
                </a:lnTo>
                <a:lnTo>
                  <a:pt x="3119" y="21600"/>
                </a:lnTo>
                <a:lnTo>
                  <a:pt x="15081" y="15301"/>
                </a:lnTo>
                <a:lnTo>
                  <a:pt x="20838" y="16899"/>
                </a:lnTo>
                <a:lnTo>
                  <a:pt x="21600" y="10430"/>
                </a:lnTo>
                <a:lnTo>
                  <a:pt x="19371" y="4815"/>
                </a:lnTo>
                <a:lnTo>
                  <a:pt x="17160" y="0"/>
                </a:lnTo>
                <a:close/>
              </a:path>
            </a:pathLst>
          </a:custGeom>
          <a:solidFill>
            <a:srgbClr val="A9763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07" name="object 256"/>
          <p:cNvSpPr/>
          <p:nvPr/>
        </p:nvSpPr>
        <p:spPr>
          <a:xfrm>
            <a:off x="5856496" y="1821464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9" y="0"/>
                </a:moveTo>
                <a:lnTo>
                  <a:pt x="0" y="4363"/>
                </a:lnTo>
                <a:lnTo>
                  <a:pt x="9249" y="20889"/>
                </a:lnTo>
                <a:lnTo>
                  <a:pt x="11940" y="19552"/>
                </a:lnTo>
                <a:lnTo>
                  <a:pt x="17691" y="21600"/>
                </a:lnTo>
                <a:lnTo>
                  <a:pt x="21600" y="20889"/>
                </a:lnTo>
                <a:lnTo>
                  <a:pt x="9271" y="6079"/>
                </a:lnTo>
                <a:lnTo>
                  <a:pt x="1039" y="0"/>
                </a:lnTo>
                <a:close/>
              </a:path>
            </a:pathLst>
          </a:custGeom>
          <a:solidFill>
            <a:srgbClr val="81441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08" name="object 257"/>
          <p:cNvSpPr/>
          <p:nvPr/>
        </p:nvSpPr>
        <p:spPr>
          <a:xfrm>
            <a:off x="5873438" y="2157157"/>
            <a:ext cx="12703" cy="14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79" y="0"/>
                </a:moveTo>
                <a:lnTo>
                  <a:pt x="1201" y="7594"/>
                </a:lnTo>
                <a:lnTo>
                  <a:pt x="0" y="7406"/>
                </a:lnTo>
                <a:lnTo>
                  <a:pt x="0" y="14832"/>
                </a:lnTo>
                <a:lnTo>
                  <a:pt x="926" y="14606"/>
                </a:lnTo>
                <a:lnTo>
                  <a:pt x="8147" y="21600"/>
                </a:lnTo>
                <a:lnTo>
                  <a:pt x="21600" y="12970"/>
                </a:lnTo>
                <a:lnTo>
                  <a:pt x="17879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09" name="object 258"/>
          <p:cNvSpPr/>
          <p:nvPr/>
        </p:nvSpPr>
        <p:spPr>
          <a:xfrm>
            <a:off x="5906256" y="1899822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7" y="0"/>
                </a:moveTo>
                <a:lnTo>
                  <a:pt x="0" y="7105"/>
                </a:lnTo>
                <a:lnTo>
                  <a:pt x="633" y="14490"/>
                </a:lnTo>
                <a:lnTo>
                  <a:pt x="437" y="21600"/>
                </a:lnTo>
                <a:lnTo>
                  <a:pt x="7840" y="19115"/>
                </a:lnTo>
                <a:lnTo>
                  <a:pt x="19478" y="14818"/>
                </a:lnTo>
                <a:lnTo>
                  <a:pt x="21600" y="8509"/>
                </a:lnTo>
                <a:lnTo>
                  <a:pt x="437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0" name="object 259"/>
          <p:cNvSpPr/>
          <p:nvPr/>
        </p:nvSpPr>
        <p:spPr>
          <a:xfrm>
            <a:off x="5813500" y="2262539"/>
            <a:ext cx="19648" cy="27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57" y="0"/>
                </a:moveTo>
                <a:lnTo>
                  <a:pt x="9785" y="3413"/>
                </a:lnTo>
                <a:lnTo>
                  <a:pt x="3845" y="10573"/>
                </a:lnTo>
                <a:lnTo>
                  <a:pt x="0" y="17846"/>
                </a:lnTo>
                <a:lnTo>
                  <a:pt x="2511" y="21600"/>
                </a:lnTo>
                <a:lnTo>
                  <a:pt x="14034" y="19572"/>
                </a:lnTo>
                <a:lnTo>
                  <a:pt x="21078" y="10890"/>
                </a:lnTo>
                <a:lnTo>
                  <a:pt x="21600" y="2162"/>
                </a:lnTo>
                <a:lnTo>
                  <a:pt x="13557" y="0"/>
                </a:lnTo>
                <a:close/>
              </a:path>
            </a:pathLst>
          </a:custGeom>
          <a:solidFill>
            <a:srgbClr val="A9763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1" name="object 260"/>
          <p:cNvSpPr/>
          <p:nvPr/>
        </p:nvSpPr>
        <p:spPr>
          <a:xfrm>
            <a:off x="5960686" y="1833396"/>
            <a:ext cx="18664" cy="22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79" y="0"/>
                </a:moveTo>
                <a:lnTo>
                  <a:pt x="0" y="5102"/>
                </a:lnTo>
                <a:lnTo>
                  <a:pt x="2008" y="12599"/>
                </a:lnTo>
                <a:lnTo>
                  <a:pt x="8481" y="19197"/>
                </a:lnTo>
                <a:lnTo>
                  <a:pt x="15296" y="21600"/>
                </a:lnTo>
                <a:lnTo>
                  <a:pt x="21521" y="16967"/>
                </a:lnTo>
                <a:lnTo>
                  <a:pt x="21600" y="8786"/>
                </a:lnTo>
                <a:lnTo>
                  <a:pt x="16347" y="1612"/>
                </a:lnTo>
                <a:lnTo>
                  <a:pt x="6579" y="0"/>
                </a:lnTo>
                <a:close/>
              </a:path>
            </a:pathLst>
          </a:custGeom>
          <a:solidFill>
            <a:srgbClr val="A9763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2" name="object 261"/>
          <p:cNvSpPr/>
          <p:nvPr/>
        </p:nvSpPr>
        <p:spPr>
          <a:xfrm>
            <a:off x="5927471" y="2288224"/>
            <a:ext cx="25098" cy="19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71" y="0"/>
                </a:moveTo>
                <a:lnTo>
                  <a:pt x="11690" y="2035"/>
                </a:lnTo>
                <a:lnTo>
                  <a:pt x="6263" y="8638"/>
                </a:lnTo>
                <a:lnTo>
                  <a:pt x="0" y="14647"/>
                </a:lnTo>
                <a:lnTo>
                  <a:pt x="2525" y="15154"/>
                </a:lnTo>
                <a:lnTo>
                  <a:pt x="10209" y="21459"/>
                </a:lnTo>
                <a:lnTo>
                  <a:pt x="10800" y="21600"/>
                </a:lnTo>
                <a:lnTo>
                  <a:pt x="21600" y="7694"/>
                </a:lnTo>
                <a:lnTo>
                  <a:pt x="16671" y="0"/>
                </a:lnTo>
                <a:close/>
              </a:path>
            </a:pathLst>
          </a:custGeom>
          <a:solidFill>
            <a:srgbClr val="CE974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915" name="object 262"/>
          <p:cNvGrpSpPr/>
          <p:nvPr/>
        </p:nvGrpSpPr>
        <p:grpSpPr>
          <a:xfrm>
            <a:off x="5778142" y="2174226"/>
            <a:ext cx="20606" cy="70240"/>
            <a:chOff x="-1" y="0"/>
            <a:chExt cx="20604" cy="70239"/>
          </a:xfrm>
        </p:grpSpPr>
        <p:sp>
          <p:nvSpPr>
            <p:cNvPr id="1913" name="object 263"/>
            <p:cNvSpPr/>
            <p:nvPr/>
          </p:nvSpPr>
          <p:spPr>
            <a:xfrm>
              <a:off x="2466" y="-1"/>
              <a:ext cx="18138" cy="16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32" y="0"/>
                  </a:moveTo>
                  <a:lnTo>
                    <a:pt x="9027" y="634"/>
                  </a:lnTo>
                  <a:lnTo>
                    <a:pt x="1353" y="5503"/>
                  </a:lnTo>
                  <a:lnTo>
                    <a:pt x="0" y="14554"/>
                  </a:lnTo>
                  <a:lnTo>
                    <a:pt x="4653" y="21600"/>
                  </a:lnTo>
                  <a:lnTo>
                    <a:pt x="15004" y="20453"/>
                  </a:lnTo>
                  <a:lnTo>
                    <a:pt x="21600" y="16761"/>
                  </a:lnTo>
                  <a:lnTo>
                    <a:pt x="18832" y="0"/>
                  </a:lnTo>
                  <a:close/>
                </a:path>
              </a:pathLst>
            </a:custGeom>
            <a:solidFill>
              <a:srgbClr val="A97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4" name="object 264"/>
            <p:cNvSpPr/>
            <p:nvPr/>
          </p:nvSpPr>
          <p:spPr>
            <a:xfrm>
              <a:off x="-2" y="57536"/>
              <a:ext cx="17009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04" y="0"/>
                  </a:moveTo>
                  <a:lnTo>
                    <a:pt x="0" y="554"/>
                  </a:lnTo>
                  <a:lnTo>
                    <a:pt x="1531" y="17118"/>
                  </a:lnTo>
                  <a:lnTo>
                    <a:pt x="6427" y="21600"/>
                  </a:lnTo>
                  <a:lnTo>
                    <a:pt x="12494" y="20081"/>
                  </a:lnTo>
                  <a:lnTo>
                    <a:pt x="17536" y="18648"/>
                  </a:lnTo>
                  <a:lnTo>
                    <a:pt x="20731" y="14135"/>
                  </a:lnTo>
                  <a:lnTo>
                    <a:pt x="20878" y="6999"/>
                  </a:lnTo>
                  <a:lnTo>
                    <a:pt x="21600" y="2216"/>
                  </a:lnTo>
                  <a:lnTo>
                    <a:pt x="16704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916" name="object 265"/>
          <p:cNvSpPr/>
          <p:nvPr/>
        </p:nvSpPr>
        <p:spPr>
          <a:xfrm>
            <a:off x="5981191" y="1948838"/>
            <a:ext cx="15985" cy="17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86" y="0"/>
                </a:moveTo>
                <a:lnTo>
                  <a:pt x="1612" y="15"/>
                </a:lnTo>
                <a:lnTo>
                  <a:pt x="0" y="21553"/>
                </a:lnTo>
                <a:lnTo>
                  <a:pt x="10486" y="21600"/>
                </a:lnTo>
                <a:lnTo>
                  <a:pt x="15691" y="18233"/>
                </a:lnTo>
                <a:lnTo>
                  <a:pt x="20799" y="10800"/>
                </a:lnTo>
                <a:lnTo>
                  <a:pt x="21600" y="3366"/>
                </a:lnTo>
                <a:lnTo>
                  <a:pt x="13886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7" name="object 266"/>
          <p:cNvSpPr/>
          <p:nvPr/>
        </p:nvSpPr>
        <p:spPr>
          <a:xfrm>
            <a:off x="5900006" y="2314335"/>
            <a:ext cx="12703" cy="20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98" y="0"/>
                </a:moveTo>
                <a:lnTo>
                  <a:pt x="2289" y="937"/>
                </a:lnTo>
                <a:lnTo>
                  <a:pt x="1263" y="8655"/>
                </a:lnTo>
                <a:lnTo>
                  <a:pt x="0" y="12900"/>
                </a:lnTo>
                <a:lnTo>
                  <a:pt x="1225" y="16329"/>
                </a:lnTo>
                <a:lnTo>
                  <a:pt x="7665" y="21600"/>
                </a:lnTo>
                <a:lnTo>
                  <a:pt x="15989" y="13135"/>
                </a:lnTo>
                <a:lnTo>
                  <a:pt x="21600" y="5000"/>
                </a:lnTo>
                <a:lnTo>
                  <a:pt x="18898" y="0"/>
                </a:lnTo>
                <a:close/>
              </a:path>
            </a:pathLst>
          </a:custGeom>
          <a:solidFill>
            <a:srgbClr val="CE974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8" name="object 267"/>
          <p:cNvSpPr/>
          <p:nvPr/>
        </p:nvSpPr>
        <p:spPr>
          <a:xfrm>
            <a:off x="5958656" y="1930817"/>
            <a:ext cx="12703" cy="23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58" y="0"/>
                </a:moveTo>
                <a:lnTo>
                  <a:pt x="8639" y="428"/>
                </a:lnTo>
                <a:lnTo>
                  <a:pt x="0" y="3691"/>
                </a:lnTo>
                <a:lnTo>
                  <a:pt x="750" y="10376"/>
                </a:lnTo>
                <a:lnTo>
                  <a:pt x="7806" y="17380"/>
                </a:lnTo>
                <a:lnTo>
                  <a:pt x="18075" y="21600"/>
                </a:lnTo>
                <a:lnTo>
                  <a:pt x="21600" y="20588"/>
                </a:lnTo>
                <a:lnTo>
                  <a:pt x="20458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921" name="object 268"/>
          <p:cNvGrpSpPr/>
          <p:nvPr/>
        </p:nvGrpSpPr>
        <p:grpSpPr>
          <a:xfrm>
            <a:off x="5940018" y="2272588"/>
            <a:ext cx="61238" cy="37927"/>
            <a:chOff x="0" y="0"/>
            <a:chExt cx="61237" cy="37925"/>
          </a:xfrm>
        </p:grpSpPr>
        <p:sp>
          <p:nvSpPr>
            <p:cNvPr id="1919" name="Shape"/>
            <p:cNvSpPr/>
            <p:nvPr/>
          </p:nvSpPr>
          <p:spPr>
            <a:xfrm>
              <a:off x="-1" y="22581"/>
              <a:ext cx="16044" cy="1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18"/>
                  </a:moveTo>
                  <a:lnTo>
                    <a:pt x="16896" y="0"/>
                  </a:lnTo>
                  <a:lnTo>
                    <a:pt x="0" y="17666"/>
                  </a:lnTo>
                  <a:lnTo>
                    <a:pt x="5506" y="18774"/>
                  </a:lnTo>
                  <a:lnTo>
                    <a:pt x="9542" y="21600"/>
                  </a:lnTo>
                  <a:lnTo>
                    <a:pt x="15203" y="21206"/>
                  </a:lnTo>
                  <a:lnTo>
                    <a:pt x="20812" y="11408"/>
                  </a:lnTo>
                  <a:lnTo>
                    <a:pt x="21600" y="10818"/>
                  </a:lnTo>
                  <a:close/>
                </a:path>
              </a:pathLst>
            </a:custGeom>
            <a:solidFill>
              <a:srgbClr val="A468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0" name="Shape"/>
            <p:cNvSpPr/>
            <p:nvPr/>
          </p:nvSpPr>
          <p:spPr>
            <a:xfrm>
              <a:off x="48534" y="-1"/>
              <a:ext cx="12704" cy="20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4948" y="0"/>
                  </a:lnTo>
                  <a:lnTo>
                    <a:pt x="1645" y="4248"/>
                  </a:lnTo>
                  <a:lnTo>
                    <a:pt x="0" y="10971"/>
                  </a:lnTo>
                  <a:lnTo>
                    <a:pt x="7491" y="17611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A468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922" name="object 269"/>
          <p:cNvSpPr/>
          <p:nvPr/>
        </p:nvSpPr>
        <p:spPr>
          <a:xfrm>
            <a:off x="5949986" y="2039185"/>
            <a:ext cx="15913" cy="15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16" y="0"/>
                </a:moveTo>
                <a:lnTo>
                  <a:pt x="8223" y="1202"/>
                </a:lnTo>
                <a:lnTo>
                  <a:pt x="0" y="18322"/>
                </a:lnTo>
                <a:lnTo>
                  <a:pt x="5207" y="21600"/>
                </a:lnTo>
                <a:lnTo>
                  <a:pt x="13284" y="19681"/>
                </a:lnTo>
                <a:lnTo>
                  <a:pt x="20386" y="10343"/>
                </a:lnTo>
                <a:lnTo>
                  <a:pt x="21600" y="1230"/>
                </a:lnTo>
                <a:lnTo>
                  <a:pt x="12016" y="0"/>
                </a:lnTo>
                <a:close/>
              </a:path>
            </a:pathLst>
          </a:custGeom>
          <a:solidFill>
            <a:srgbClr val="EEBF7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23" name="object 270"/>
          <p:cNvSpPr/>
          <p:nvPr/>
        </p:nvSpPr>
        <p:spPr>
          <a:xfrm>
            <a:off x="5945416" y="1956179"/>
            <a:ext cx="17138" cy="15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16" y="0"/>
                </a:moveTo>
                <a:lnTo>
                  <a:pt x="0" y="16186"/>
                </a:lnTo>
                <a:lnTo>
                  <a:pt x="4273" y="21600"/>
                </a:lnTo>
                <a:lnTo>
                  <a:pt x="13517" y="21097"/>
                </a:lnTo>
                <a:lnTo>
                  <a:pt x="19879" y="14138"/>
                </a:lnTo>
                <a:lnTo>
                  <a:pt x="21600" y="5577"/>
                </a:lnTo>
                <a:lnTo>
                  <a:pt x="16921" y="269"/>
                </a:lnTo>
                <a:lnTo>
                  <a:pt x="15816" y="0"/>
                </a:lnTo>
                <a:close/>
              </a:path>
            </a:pathLst>
          </a:custGeom>
          <a:solidFill>
            <a:srgbClr val="CA862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926" name="object 271"/>
          <p:cNvGrpSpPr/>
          <p:nvPr/>
        </p:nvGrpSpPr>
        <p:grpSpPr>
          <a:xfrm>
            <a:off x="5946163" y="2305135"/>
            <a:ext cx="28988" cy="32708"/>
            <a:chOff x="0" y="-1"/>
            <a:chExt cx="28986" cy="32707"/>
          </a:xfrm>
        </p:grpSpPr>
        <p:sp>
          <p:nvSpPr>
            <p:cNvPr id="1924" name="object 272"/>
            <p:cNvSpPr/>
            <p:nvPr/>
          </p:nvSpPr>
          <p:spPr>
            <a:xfrm>
              <a:off x="-1" y="15913"/>
              <a:ext cx="14496" cy="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939" y="2222"/>
                  </a:lnTo>
                  <a:lnTo>
                    <a:pt x="0" y="5945"/>
                  </a:lnTo>
                  <a:lnTo>
                    <a:pt x="4136" y="12541"/>
                  </a:lnTo>
                  <a:lnTo>
                    <a:pt x="10980" y="18822"/>
                  </a:lnTo>
                  <a:lnTo>
                    <a:pt x="15164" y="21600"/>
                  </a:lnTo>
                  <a:lnTo>
                    <a:pt x="20880" y="2138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5" name="object 273"/>
            <p:cNvSpPr/>
            <p:nvPr/>
          </p:nvSpPr>
          <p:spPr>
            <a:xfrm>
              <a:off x="16284" y="-2"/>
              <a:ext cx="12703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45" y="0"/>
                  </a:moveTo>
                  <a:lnTo>
                    <a:pt x="68" y="5650"/>
                  </a:lnTo>
                  <a:lnTo>
                    <a:pt x="0" y="14030"/>
                  </a:lnTo>
                  <a:lnTo>
                    <a:pt x="5406" y="20796"/>
                  </a:lnTo>
                  <a:lnTo>
                    <a:pt x="15558" y="21600"/>
                  </a:lnTo>
                  <a:lnTo>
                    <a:pt x="21600" y="16014"/>
                  </a:lnTo>
                  <a:lnTo>
                    <a:pt x="19736" y="8201"/>
                  </a:lnTo>
                  <a:lnTo>
                    <a:pt x="13479" y="1687"/>
                  </a:lnTo>
                  <a:lnTo>
                    <a:pt x="6345" y="0"/>
                  </a:lnTo>
                  <a:close/>
                </a:path>
              </a:pathLst>
            </a:custGeom>
            <a:solidFill>
              <a:srgbClr val="A97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927" name="object 274"/>
          <p:cNvSpPr/>
          <p:nvPr/>
        </p:nvSpPr>
        <p:spPr>
          <a:xfrm>
            <a:off x="5855015" y="2218801"/>
            <a:ext cx="15689" cy="1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85" y="0"/>
                </a:moveTo>
                <a:lnTo>
                  <a:pt x="4741" y="1710"/>
                </a:lnTo>
                <a:lnTo>
                  <a:pt x="0" y="7081"/>
                </a:lnTo>
                <a:lnTo>
                  <a:pt x="2430" y="15120"/>
                </a:lnTo>
                <a:lnTo>
                  <a:pt x="8609" y="21427"/>
                </a:lnTo>
                <a:lnTo>
                  <a:pt x="15111" y="21600"/>
                </a:lnTo>
                <a:lnTo>
                  <a:pt x="21600" y="16445"/>
                </a:lnTo>
                <a:lnTo>
                  <a:pt x="10985" y="0"/>
                </a:lnTo>
                <a:close/>
              </a:path>
            </a:pathLst>
          </a:custGeom>
          <a:solidFill>
            <a:srgbClr val="EEBF7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28" name="object 275"/>
          <p:cNvSpPr/>
          <p:nvPr/>
        </p:nvSpPr>
        <p:spPr>
          <a:xfrm>
            <a:off x="5983959" y="2223703"/>
            <a:ext cx="12703" cy="14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24" y="0"/>
                </a:moveTo>
                <a:lnTo>
                  <a:pt x="8086" y="1735"/>
                </a:lnTo>
                <a:lnTo>
                  <a:pt x="0" y="9314"/>
                </a:lnTo>
                <a:lnTo>
                  <a:pt x="9615" y="18510"/>
                </a:lnTo>
                <a:lnTo>
                  <a:pt x="21600" y="21600"/>
                </a:lnTo>
                <a:lnTo>
                  <a:pt x="20627" y="10857"/>
                </a:lnTo>
                <a:lnTo>
                  <a:pt x="18214" y="6960"/>
                </a:lnTo>
                <a:lnTo>
                  <a:pt x="17224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29" name="object 276"/>
          <p:cNvSpPr/>
          <p:nvPr/>
        </p:nvSpPr>
        <p:spPr>
          <a:xfrm>
            <a:off x="5942519" y="2151683"/>
            <a:ext cx="15941" cy="135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89" y="0"/>
                </a:moveTo>
                <a:lnTo>
                  <a:pt x="5112" y="686"/>
                </a:lnTo>
                <a:lnTo>
                  <a:pt x="0" y="6419"/>
                </a:lnTo>
                <a:lnTo>
                  <a:pt x="1327" y="15121"/>
                </a:lnTo>
                <a:lnTo>
                  <a:pt x="7099" y="21600"/>
                </a:lnTo>
                <a:lnTo>
                  <a:pt x="15318" y="20667"/>
                </a:lnTo>
                <a:lnTo>
                  <a:pt x="21600" y="16137"/>
                </a:lnTo>
                <a:lnTo>
                  <a:pt x="7589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30" name="object 277"/>
          <p:cNvSpPr/>
          <p:nvPr/>
        </p:nvSpPr>
        <p:spPr>
          <a:xfrm>
            <a:off x="6011124" y="1845941"/>
            <a:ext cx="14867" cy="12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54" y="0"/>
                </a:moveTo>
                <a:lnTo>
                  <a:pt x="5111" y="2597"/>
                </a:lnTo>
                <a:lnTo>
                  <a:pt x="0" y="21600"/>
                </a:lnTo>
                <a:lnTo>
                  <a:pt x="15190" y="20860"/>
                </a:lnTo>
                <a:lnTo>
                  <a:pt x="21075" y="16797"/>
                </a:lnTo>
                <a:lnTo>
                  <a:pt x="21600" y="8712"/>
                </a:lnTo>
                <a:lnTo>
                  <a:pt x="18010" y="1486"/>
                </a:lnTo>
                <a:lnTo>
                  <a:pt x="11554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31" name="object 278"/>
          <p:cNvSpPr/>
          <p:nvPr/>
        </p:nvSpPr>
        <p:spPr>
          <a:xfrm>
            <a:off x="5943015" y="2186837"/>
            <a:ext cx="16462" cy="17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16" y="0"/>
                </a:moveTo>
                <a:lnTo>
                  <a:pt x="7600" y="522"/>
                </a:lnTo>
                <a:lnTo>
                  <a:pt x="0" y="1520"/>
                </a:lnTo>
                <a:lnTo>
                  <a:pt x="883" y="21600"/>
                </a:lnTo>
                <a:lnTo>
                  <a:pt x="21600" y="16834"/>
                </a:lnTo>
                <a:lnTo>
                  <a:pt x="11616" y="0"/>
                </a:lnTo>
                <a:close/>
              </a:path>
            </a:pathLst>
          </a:custGeom>
          <a:solidFill>
            <a:srgbClr val="A9763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32" name="object 279"/>
          <p:cNvSpPr/>
          <p:nvPr/>
        </p:nvSpPr>
        <p:spPr>
          <a:xfrm>
            <a:off x="5971602" y="1997378"/>
            <a:ext cx="16081" cy="16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99" y="0"/>
                </a:moveTo>
                <a:lnTo>
                  <a:pt x="9827" y="2144"/>
                </a:lnTo>
                <a:lnTo>
                  <a:pt x="3650" y="3629"/>
                </a:lnTo>
                <a:lnTo>
                  <a:pt x="0" y="21600"/>
                </a:lnTo>
                <a:lnTo>
                  <a:pt x="21600" y="16451"/>
                </a:lnTo>
                <a:lnTo>
                  <a:pt x="18699" y="0"/>
                </a:lnTo>
                <a:close/>
              </a:path>
            </a:pathLst>
          </a:custGeom>
          <a:solidFill>
            <a:srgbClr val="EEBF7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33" name="object 280"/>
          <p:cNvSpPr/>
          <p:nvPr/>
        </p:nvSpPr>
        <p:spPr>
          <a:xfrm>
            <a:off x="5895954" y="2257448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0"/>
                </a:moveTo>
                <a:lnTo>
                  <a:pt x="0" y="21600"/>
                </a:lnTo>
                <a:lnTo>
                  <a:pt x="14394" y="21545"/>
                </a:lnTo>
                <a:lnTo>
                  <a:pt x="21600" y="17868"/>
                </a:lnTo>
                <a:lnTo>
                  <a:pt x="21283" y="10655"/>
                </a:lnTo>
                <a:lnTo>
                  <a:pt x="13114" y="0"/>
                </a:lnTo>
                <a:close/>
              </a:path>
            </a:pathLst>
          </a:custGeom>
          <a:solidFill>
            <a:srgbClr val="CA862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34" name="object 281"/>
          <p:cNvSpPr/>
          <p:nvPr/>
        </p:nvSpPr>
        <p:spPr>
          <a:xfrm>
            <a:off x="5904889" y="2200911"/>
            <a:ext cx="15428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10" y="0"/>
                </a:moveTo>
                <a:lnTo>
                  <a:pt x="0" y="13700"/>
                </a:lnTo>
                <a:lnTo>
                  <a:pt x="9885" y="21600"/>
                </a:lnTo>
                <a:lnTo>
                  <a:pt x="18354" y="17169"/>
                </a:lnTo>
                <a:lnTo>
                  <a:pt x="21600" y="7576"/>
                </a:lnTo>
                <a:lnTo>
                  <a:pt x="15810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35" name="object 282"/>
          <p:cNvSpPr/>
          <p:nvPr/>
        </p:nvSpPr>
        <p:spPr>
          <a:xfrm>
            <a:off x="5939321" y="2239059"/>
            <a:ext cx="14823" cy="14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15" y="0"/>
                </a:moveTo>
                <a:lnTo>
                  <a:pt x="2848" y="5151"/>
                </a:lnTo>
                <a:lnTo>
                  <a:pt x="0" y="11011"/>
                </a:lnTo>
                <a:lnTo>
                  <a:pt x="1804" y="17489"/>
                </a:lnTo>
                <a:lnTo>
                  <a:pt x="6874" y="21600"/>
                </a:lnTo>
                <a:lnTo>
                  <a:pt x="13825" y="20356"/>
                </a:lnTo>
                <a:lnTo>
                  <a:pt x="21600" y="15204"/>
                </a:lnTo>
                <a:lnTo>
                  <a:pt x="9215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36" name="object 283"/>
          <p:cNvSpPr/>
          <p:nvPr/>
        </p:nvSpPr>
        <p:spPr>
          <a:xfrm>
            <a:off x="5981699" y="2052915"/>
            <a:ext cx="12709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73" y="0"/>
                </a:moveTo>
                <a:lnTo>
                  <a:pt x="0" y="2870"/>
                </a:lnTo>
                <a:lnTo>
                  <a:pt x="474" y="19303"/>
                </a:lnTo>
                <a:lnTo>
                  <a:pt x="8073" y="21600"/>
                </a:lnTo>
                <a:lnTo>
                  <a:pt x="17616" y="19251"/>
                </a:lnTo>
                <a:lnTo>
                  <a:pt x="21600" y="9908"/>
                </a:lnTo>
                <a:lnTo>
                  <a:pt x="18822" y="1010"/>
                </a:lnTo>
                <a:lnTo>
                  <a:pt x="8073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37" name="object 284"/>
          <p:cNvSpPr/>
          <p:nvPr/>
        </p:nvSpPr>
        <p:spPr>
          <a:xfrm>
            <a:off x="5870004" y="2280117"/>
            <a:ext cx="12703" cy="22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42" y="0"/>
                </a:moveTo>
                <a:lnTo>
                  <a:pt x="1374" y="4684"/>
                </a:lnTo>
                <a:lnTo>
                  <a:pt x="2547" y="10134"/>
                </a:lnTo>
                <a:lnTo>
                  <a:pt x="4832" y="15919"/>
                </a:lnTo>
                <a:lnTo>
                  <a:pt x="0" y="21600"/>
                </a:lnTo>
                <a:lnTo>
                  <a:pt x="12153" y="17975"/>
                </a:lnTo>
                <a:lnTo>
                  <a:pt x="20913" y="10599"/>
                </a:lnTo>
                <a:lnTo>
                  <a:pt x="21600" y="3323"/>
                </a:lnTo>
                <a:lnTo>
                  <a:pt x="9542" y="0"/>
                </a:lnTo>
                <a:close/>
              </a:path>
            </a:pathLst>
          </a:custGeom>
          <a:solidFill>
            <a:srgbClr val="CE974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38" name="object 285"/>
          <p:cNvSpPr/>
          <p:nvPr/>
        </p:nvSpPr>
        <p:spPr>
          <a:xfrm>
            <a:off x="5990285" y="2322085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29" y="0"/>
                </a:moveTo>
                <a:lnTo>
                  <a:pt x="5827" y="743"/>
                </a:lnTo>
                <a:lnTo>
                  <a:pt x="94" y="4985"/>
                </a:lnTo>
                <a:lnTo>
                  <a:pt x="0" y="21600"/>
                </a:lnTo>
                <a:lnTo>
                  <a:pt x="15223" y="18575"/>
                </a:lnTo>
                <a:lnTo>
                  <a:pt x="21600" y="13478"/>
                </a:lnTo>
                <a:lnTo>
                  <a:pt x="19980" y="5766"/>
                </a:lnTo>
                <a:lnTo>
                  <a:pt x="13629" y="0"/>
                </a:lnTo>
                <a:close/>
              </a:path>
            </a:pathLst>
          </a:custGeom>
          <a:solidFill>
            <a:srgbClr val="A9763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941" name="object 286"/>
          <p:cNvGrpSpPr/>
          <p:nvPr/>
        </p:nvGrpSpPr>
        <p:grpSpPr>
          <a:xfrm>
            <a:off x="5923075" y="1990303"/>
            <a:ext cx="41986" cy="45459"/>
            <a:chOff x="0" y="0"/>
            <a:chExt cx="41984" cy="45458"/>
          </a:xfrm>
        </p:grpSpPr>
        <p:sp>
          <p:nvSpPr>
            <p:cNvPr id="1939" name="Shape"/>
            <p:cNvSpPr/>
            <p:nvPr/>
          </p:nvSpPr>
          <p:spPr>
            <a:xfrm>
              <a:off x="-1" y="31014"/>
              <a:ext cx="15993" cy="1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661"/>
                  </a:moveTo>
                  <a:lnTo>
                    <a:pt x="10689" y="0"/>
                  </a:lnTo>
                  <a:lnTo>
                    <a:pt x="7634" y="456"/>
                  </a:lnTo>
                  <a:lnTo>
                    <a:pt x="0" y="1577"/>
                  </a:lnTo>
                  <a:lnTo>
                    <a:pt x="1235" y="21600"/>
                  </a:lnTo>
                  <a:lnTo>
                    <a:pt x="21600" y="16661"/>
                  </a:lnTo>
                  <a:close/>
                </a:path>
              </a:pathLst>
            </a:custGeom>
            <a:solidFill>
              <a:srgbClr val="A468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40" name="Shape"/>
            <p:cNvSpPr/>
            <p:nvPr/>
          </p:nvSpPr>
          <p:spPr>
            <a:xfrm>
              <a:off x="29280" y="-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015"/>
                  </a:moveTo>
                  <a:lnTo>
                    <a:pt x="21247" y="5818"/>
                  </a:lnTo>
                  <a:lnTo>
                    <a:pt x="15775" y="0"/>
                  </a:lnTo>
                  <a:lnTo>
                    <a:pt x="6685" y="1606"/>
                  </a:lnTo>
                  <a:lnTo>
                    <a:pt x="0" y="6114"/>
                  </a:lnTo>
                  <a:lnTo>
                    <a:pt x="6883" y="21600"/>
                  </a:lnTo>
                  <a:lnTo>
                    <a:pt x="15400" y="19518"/>
                  </a:lnTo>
                  <a:lnTo>
                    <a:pt x="21600" y="14015"/>
                  </a:lnTo>
                  <a:close/>
                </a:path>
              </a:pathLst>
            </a:custGeom>
            <a:solidFill>
              <a:srgbClr val="A468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942" name="object 287"/>
          <p:cNvSpPr/>
          <p:nvPr/>
        </p:nvSpPr>
        <p:spPr>
          <a:xfrm>
            <a:off x="6024509" y="1791678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55" y="0"/>
                </a:moveTo>
                <a:lnTo>
                  <a:pt x="994" y="692"/>
                </a:lnTo>
                <a:lnTo>
                  <a:pt x="0" y="1255"/>
                </a:lnTo>
                <a:lnTo>
                  <a:pt x="3043" y="18672"/>
                </a:lnTo>
                <a:lnTo>
                  <a:pt x="3864" y="19235"/>
                </a:lnTo>
                <a:lnTo>
                  <a:pt x="17761" y="21600"/>
                </a:lnTo>
                <a:lnTo>
                  <a:pt x="21600" y="11078"/>
                </a:lnTo>
                <a:lnTo>
                  <a:pt x="15855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43" name="object 288"/>
          <p:cNvSpPr/>
          <p:nvPr/>
        </p:nvSpPr>
        <p:spPr>
          <a:xfrm>
            <a:off x="5999953" y="1905192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13" y="0"/>
                </a:moveTo>
                <a:lnTo>
                  <a:pt x="6735" y="654"/>
                </a:lnTo>
                <a:lnTo>
                  <a:pt x="0" y="5604"/>
                </a:lnTo>
                <a:lnTo>
                  <a:pt x="6756" y="21600"/>
                </a:lnTo>
                <a:lnTo>
                  <a:pt x="15632" y="19629"/>
                </a:lnTo>
                <a:lnTo>
                  <a:pt x="21600" y="14287"/>
                </a:lnTo>
                <a:lnTo>
                  <a:pt x="20280" y="6143"/>
                </a:lnTo>
                <a:lnTo>
                  <a:pt x="14413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44" name="object 289"/>
          <p:cNvSpPr/>
          <p:nvPr/>
        </p:nvSpPr>
        <p:spPr>
          <a:xfrm>
            <a:off x="5972547" y="2332733"/>
            <a:ext cx="12703" cy="12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0843" y="129"/>
                </a:lnTo>
                <a:lnTo>
                  <a:pt x="143" y="258"/>
                </a:lnTo>
                <a:lnTo>
                  <a:pt x="0" y="21192"/>
                </a:lnTo>
                <a:lnTo>
                  <a:pt x="2142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632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45" name="object 290"/>
          <p:cNvSpPr/>
          <p:nvPr/>
        </p:nvSpPr>
        <p:spPr>
          <a:xfrm>
            <a:off x="5919806" y="2229836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24" y="0"/>
                </a:moveTo>
                <a:lnTo>
                  <a:pt x="0" y="21600"/>
                </a:lnTo>
                <a:lnTo>
                  <a:pt x="17451" y="18036"/>
                </a:lnTo>
                <a:lnTo>
                  <a:pt x="21600" y="10646"/>
                </a:lnTo>
                <a:lnTo>
                  <a:pt x="10924" y="0"/>
                </a:lnTo>
                <a:close/>
              </a:path>
            </a:pathLst>
          </a:custGeom>
          <a:solidFill>
            <a:srgbClr val="F5D4A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46" name="object 291"/>
          <p:cNvSpPr/>
          <p:nvPr/>
        </p:nvSpPr>
        <p:spPr>
          <a:xfrm>
            <a:off x="5929488" y="1836769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66" y="0"/>
                </a:moveTo>
                <a:lnTo>
                  <a:pt x="6244" y="1278"/>
                </a:lnTo>
                <a:lnTo>
                  <a:pt x="0" y="4721"/>
                </a:lnTo>
                <a:lnTo>
                  <a:pt x="10609" y="21367"/>
                </a:lnTo>
                <a:lnTo>
                  <a:pt x="11714" y="21600"/>
                </a:lnTo>
                <a:lnTo>
                  <a:pt x="19222" y="17922"/>
                </a:lnTo>
                <a:lnTo>
                  <a:pt x="21600" y="8134"/>
                </a:lnTo>
                <a:lnTo>
                  <a:pt x="17666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47" name="object 292"/>
          <p:cNvSpPr/>
          <p:nvPr/>
        </p:nvSpPr>
        <p:spPr>
          <a:xfrm>
            <a:off x="5762154" y="2139495"/>
            <a:ext cx="14417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8925" y="4244"/>
                </a:lnTo>
                <a:lnTo>
                  <a:pt x="1711" y="6654"/>
                </a:lnTo>
                <a:lnTo>
                  <a:pt x="0" y="21600"/>
                </a:lnTo>
                <a:lnTo>
                  <a:pt x="19887" y="14946"/>
                </a:lnTo>
                <a:lnTo>
                  <a:pt x="21600" y="0"/>
                </a:lnTo>
                <a:close/>
              </a:path>
            </a:pathLst>
          </a:custGeom>
          <a:solidFill>
            <a:srgbClr val="A9763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48" name="object 293"/>
          <p:cNvSpPr/>
          <p:nvPr/>
        </p:nvSpPr>
        <p:spPr>
          <a:xfrm>
            <a:off x="5964389" y="2110458"/>
            <a:ext cx="17961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2" y="0"/>
                </a:moveTo>
                <a:lnTo>
                  <a:pt x="0" y="9699"/>
                </a:lnTo>
                <a:lnTo>
                  <a:pt x="5407" y="16748"/>
                </a:lnTo>
                <a:lnTo>
                  <a:pt x="12511" y="21600"/>
                </a:lnTo>
                <a:lnTo>
                  <a:pt x="21600" y="1099"/>
                </a:lnTo>
                <a:lnTo>
                  <a:pt x="11442" y="56"/>
                </a:lnTo>
                <a:lnTo>
                  <a:pt x="10892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49" name="object 294"/>
          <p:cNvSpPr/>
          <p:nvPr/>
        </p:nvSpPr>
        <p:spPr>
          <a:xfrm>
            <a:off x="6102984" y="1755024"/>
            <a:ext cx="12880" cy="13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61" y="0"/>
                </a:moveTo>
                <a:lnTo>
                  <a:pt x="6582" y="4869"/>
                </a:lnTo>
                <a:lnTo>
                  <a:pt x="0" y="8235"/>
                </a:lnTo>
                <a:lnTo>
                  <a:pt x="5517" y="21600"/>
                </a:lnTo>
                <a:lnTo>
                  <a:pt x="21600" y="13364"/>
                </a:lnTo>
                <a:lnTo>
                  <a:pt x="16061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0" name="object 295"/>
          <p:cNvSpPr/>
          <p:nvPr/>
        </p:nvSpPr>
        <p:spPr>
          <a:xfrm>
            <a:off x="5734963" y="2221056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10" y="0"/>
                </a:moveTo>
                <a:lnTo>
                  <a:pt x="0" y="9147"/>
                </a:lnTo>
                <a:lnTo>
                  <a:pt x="7536" y="21600"/>
                </a:lnTo>
                <a:lnTo>
                  <a:pt x="21600" y="21600"/>
                </a:lnTo>
                <a:lnTo>
                  <a:pt x="8710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1" name="object 296"/>
          <p:cNvSpPr/>
          <p:nvPr/>
        </p:nvSpPr>
        <p:spPr>
          <a:xfrm>
            <a:off x="6114565" y="1798184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4" y="0"/>
                </a:moveTo>
                <a:lnTo>
                  <a:pt x="0" y="8398"/>
                </a:lnTo>
                <a:lnTo>
                  <a:pt x="1587" y="14719"/>
                </a:lnTo>
                <a:lnTo>
                  <a:pt x="10510" y="19079"/>
                </a:lnTo>
                <a:lnTo>
                  <a:pt x="16254" y="21600"/>
                </a:lnTo>
                <a:lnTo>
                  <a:pt x="21600" y="9904"/>
                </a:lnTo>
                <a:lnTo>
                  <a:pt x="16254" y="0"/>
                </a:lnTo>
                <a:close/>
              </a:path>
            </a:pathLst>
          </a:custGeom>
          <a:solidFill>
            <a:srgbClr val="CA862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2" name="object 297"/>
          <p:cNvSpPr/>
          <p:nvPr/>
        </p:nvSpPr>
        <p:spPr>
          <a:xfrm>
            <a:off x="5951237" y="2059181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36" y="0"/>
                </a:moveTo>
                <a:lnTo>
                  <a:pt x="8612" y="2225"/>
                </a:lnTo>
                <a:lnTo>
                  <a:pt x="0" y="4106"/>
                </a:lnTo>
                <a:lnTo>
                  <a:pt x="2662" y="21600"/>
                </a:lnTo>
                <a:lnTo>
                  <a:pt x="21600" y="17524"/>
                </a:lnTo>
                <a:lnTo>
                  <a:pt x="18936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3" name="object 298"/>
          <p:cNvSpPr/>
          <p:nvPr/>
        </p:nvSpPr>
        <p:spPr>
          <a:xfrm>
            <a:off x="6053327" y="1799207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0"/>
                </a:moveTo>
                <a:lnTo>
                  <a:pt x="12870" y="51"/>
                </a:lnTo>
                <a:lnTo>
                  <a:pt x="9976" y="963"/>
                </a:lnTo>
                <a:lnTo>
                  <a:pt x="0" y="4094"/>
                </a:lnTo>
                <a:lnTo>
                  <a:pt x="6822" y="16799"/>
                </a:lnTo>
                <a:lnTo>
                  <a:pt x="9976" y="21600"/>
                </a:lnTo>
                <a:lnTo>
                  <a:pt x="21600" y="3548"/>
                </a:lnTo>
                <a:lnTo>
                  <a:pt x="20353" y="0"/>
                </a:lnTo>
                <a:close/>
              </a:path>
            </a:pathLst>
          </a:custGeom>
          <a:solidFill>
            <a:srgbClr val="CE974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4" name="object 299"/>
          <p:cNvSpPr/>
          <p:nvPr/>
        </p:nvSpPr>
        <p:spPr>
          <a:xfrm>
            <a:off x="5830789" y="2244974"/>
            <a:ext cx="12703" cy="13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62" y="0"/>
                </a:moveTo>
                <a:lnTo>
                  <a:pt x="0" y="14427"/>
                </a:lnTo>
                <a:lnTo>
                  <a:pt x="21600" y="21600"/>
                </a:lnTo>
                <a:lnTo>
                  <a:pt x="13319" y="11655"/>
                </a:lnTo>
                <a:lnTo>
                  <a:pt x="8062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5" name="object 300"/>
          <p:cNvSpPr/>
          <p:nvPr/>
        </p:nvSpPr>
        <p:spPr>
          <a:xfrm>
            <a:off x="5946838" y="1779121"/>
            <a:ext cx="15078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57" y="0"/>
                </a:moveTo>
                <a:lnTo>
                  <a:pt x="0" y="9877"/>
                </a:lnTo>
                <a:lnTo>
                  <a:pt x="6405" y="16944"/>
                </a:lnTo>
                <a:lnTo>
                  <a:pt x="17833" y="21600"/>
                </a:lnTo>
                <a:lnTo>
                  <a:pt x="21600" y="1589"/>
                </a:lnTo>
                <a:lnTo>
                  <a:pt x="13611" y="112"/>
                </a:lnTo>
                <a:lnTo>
                  <a:pt x="12957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6" name="object 301"/>
          <p:cNvSpPr/>
          <p:nvPr/>
        </p:nvSpPr>
        <p:spPr>
          <a:xfrm>
            <a:off x="6055447" y="1814288"/>
            <a:ext cx="13249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71" y="0"/>
                </a:moveTo>
                <a:lnTo>
                  <a:pt x="6170" y="540"/>
                </a:lnTo>
                <a:lnTo>
                  <a:pt x="0" y="5717"/>
                </a:lnTo>
                <a:lnTo>
                  <a:pt x="4161" y="21600"/>
                </a:lnTo>
                <a:lnTo>
                  <a:pt x="14352" y="16615"/>
                </a:lnTo>
                <a:lnTo>
                  <a:pt x="21600" y="10110"/>
                </a:lnTo>
                <a:lnTo>
                  <a:pt x="6771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7" name="object 302"/>
          <p:cNvSpPr/>
          <p:nvPr/>
        </p:nvSpPr>
        <p:spPr>
          <a:xfrm>
            <a:off x="5930055" y="1810031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839" y="0"/>
                </a:moveTo>
                <a:lnTo>
                  <a:pt x="10534" y="96"/>
                </a:lnTo>
                <a:lnTo>
                  <a:pt x="2743" y="340"/>
                </a:lnTo>
                <a:lnTo>
                  <a:pt x="0" y="21600"/>
                </a:lnTo>
                <a:lnTo>
                  <a:pt x="21600" y="11495"/>
                </a:lnTo>
                <a:lnTo>
                  <a:pt x="12839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8" name="object 303"/>
          <p:cNvSpPr/>
          <p:nvPr/>
        </p:nvSpPr>
        <p:spPr>
          <a:xfrm>
            <a:off x="6030440" y="2186481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849" y="0"/>
                </a:moveTo>
                <a:lnTo>
                  <a:pt x="10523" y="73"/>
                </a:lnTo>
                <a:lnTo>
                  <a:pt x="2740" y="317"/>
                </a:lnTo>
                <a:lnTo>
                  <a:pt x="0" y="21600"/>
                </a:lnTo>
                <a:lnTo>
                  <a:pt x="21600" y="11508"/>
                </a:lnTo>
                <a:lnTo>
                  <a:pt x="12849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9" name="object 304"/>
          <p:cNvSpPr/>
          <p:nvPr/>
        </p:nvSpPr>
        <p:spPr>
          <a:xfrm>
            <a:off x="5788576" y="2237958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00" y="0"/>
                </a:moveTo>
                <a:lnTo>
                  <a:pt x="3734" y="6210"/>
                </a:lnTo>
                <a:lnTo>
                  <a:pt x="4488" y="6307"/>
                </a:lnTo>
                <a:lnTo>
                  <a:pt x="0" y="21600"/>
                </a:lnTo>
                <a:lnTo>
                  <a:pt x="12682" y="18700"/>
                </a:lnTo>
                <a:lnTo>
                  <a:pt x="21600" y="9334"/>
                </a:lnTo>
                <a:lnTo>
                  <a:pt x="19702" y="4003"/>
                </a:lnTo>
                <a:lnTo>
                  <a:pt x="9942" y="725"/>
                </a:lnTo>
                <a:lnTo>
                  <a:pt x="9700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60" name="object 305"/>
          <p:cNvSpPr/>
          <p:nvPr/>
        </p:nvSpPr>
        <p:spPr>
          <a:xfrm>
            <a:off x="6002087" y="2188867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0" y="0"/>
                </a:moveTo>
                <a:lnTo>
                  <a:pt x="12174" y="340"/>
                </a:lnTo>
                <a:lnTo>
                  <a:pt x="3486" y="852"/>
                </a:lnTo>
                <a:lnTo>
                  <a:pt x="0" y="17016"/>
                </a:lnTo>
                <a:lnTo>
                  <a:pt x="21600" y="21600"/>
                </a:lnTo>
                <a:lnTo>
                  <a:pt x="17670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61" name="object 306"/>
          <p:cNvSpPr/>
          <p:nvPr/>
        </p:nvSpPr>
        <p:spPr>
          <a:xfrm>
            <a:off x="5743585" y="2286587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29" y="0"/>
                </a:moveTo>
                <a:lnTo>
                  <a:pt x="6978" y="4966"/>
                </a:lnTo>
                <a:lnTo>
                  <a:pt x="0" y="8182"/>
                </a:lnTo>
                <a:lnTo>
                  <a:pt x="8890" y="20431"/>
                </a:lnTo>
                <a:lnTo>
                  <a:pt x="21600" y="21600"/>
                </a:lnTo>
                <a:lnTo>
                  <a:pt x="17729" y="0"/>
                </a:lnTo>
                <a:close/>
              </a:path>
            </a:pathLst>
          </a:custGeom>
          <a:solidFill>
            <a:srgbClr val="A9763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62" name="object 307"/>
          <p:cNvSpPr/>
          <p:nvPr/>
        </p:nvSpPr>
        <p:spPr>
          <a:xfrm>
            <a:off x="5944832" y="1915727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30" y="0"/>
                </a:moveTo>
                <a:lnTo>
                  <a:pt x="0" y="7314"/>
                </a:lnTo>
                <a:lnTo>
                  <a:pt x="3905" y="16129"/>
                </a:lnTo>
                <a:lnTo>
                  <a:pt x="11908" y="21600"/>
                </a:lnTo>
                <a:lnTo>
                  <a:pt x="19828" y="15722"/>
                </a:lnTo>
                <a:lnTo>
                  <a:pt x="21600" y="6038"/>
                </a:lnTo>
                <a:lnTo>
                  <a:pt x="11163" y="80"/>
                </a:lnTo>
                <a:lnTo>
                  <a:pt x="10130" y="0"/>
                </a:lnTo>
                <a:close/>
              </a:path>
            </a:pathLst>
          </a:custGeom>
          <a:solidFill>
            <a:srgbClr val="CA862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63" name="object 308"/>
          <p:cNvSpPr/>
          <p:nvPr/>
        </p:nvSpPr>
        <p:spPr>
          <a:xfrm>
            <a:off x="6071411" y="1795078"/>
            <a:ext cx="13477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63" y="0"/>
                </a:moveTo>
                <a:lnTo>
                  <a:pt x="8631" y="3171"/>
                </a:lnTo>
                <a:lnTo>
                  <a:pt x="0" y="12601"/>
                </a:lnTo>
                <a:lnTo>
                  <a:pt x="15513" y="21600"/>
                </a:lnTo>
                <a:lnTo>
                  <a:pt x="21600" y="3630"/>
                </a:lnTo>
                <a:lnTo>
                  <a:pt x="11563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64" name="object 309"/>
          <p:cNvSpPr/>
          <p:nvPr/>
        </p:nvSpPr>
        <p:spPr>
          <a:xfrm>
            <a:off x="5749814" y="2248386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866" y="21600"/>
                </a:lnTo>
                <a:lnTo>
                  <a:pt x="21600" y="13416"/>
                </a:lnTo>
                <a:lnTo>
                  <a:pt x="12695" y="1167"/>
                </a:lnTo>
                <a:lnTo>
                  <a:pt x="9590" y="877"/>
                </a:lnTo>
                <a:lnTo>
                  <a:pt x="0" y="0"/>
                </a:lnTo>
                <a:close/>
              </a:path>
            </a:pathLst>
          </a:custGeom>
          <a:solidFill>
            <a:srgbClr val="81441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65" name="object 310"/>
          <p:cNvSpPr/>
          <p:nvPr/>
        </p:nvSpPr>
        <p:spPr>
          <a:xfrm>
            <a:off x="6023647" y="1832653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97" y="0"/>
                </a:moveTo>
                <a:lnTo>
                  <a:pt x="0" y="4858"/>
                </a:lnTo>
                <a:lnTo>
                  <a:pt x="12268" y="21600"/>
                </a:lnTo>
                <a:lnTo>
                  <a:pt x="21600" y="1456"/>
                </a:lnTo>
                <a:lnTo>
                  <a:pt x="8894" y="73"/>
                </a:lnTo>
                <a:lnTo>
                  <a:pt x="8297" y="0"/>
                </a:lnTo>
                <a:close/>
              </a:path>
            </a:pathLst>
          </a:custGeom>
          <a:solidFill>
            <a:srgbClr val="7632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66" name="object 311"/>
          <p:cNvSpPr/>
          <p:nvPr/>
        </p:nvSpPr>
        <p:spPr>
          <a:xfrm>
            <a:off x="5978226" y="2252158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9239" y="2406"/>
                </a:lnTo>
                <a:lnTo>
                  <a:pt x="0" y="4234"/>
                </a:lnTo>
                <a:lnTo>
                  <a:pt x="12977" y="21600"/>
                </a:lnTo>
                <a:lnTo>
                  <a:pt x="21259" y="17671"/>
                </a:lnTo>
                <a:lnTo>
                  <a:pt x="21600" y="0"/>
                </a:lnTo>
                <a:close/>
              </a:path>
            </a:pathLst>
          </a:custGeom>
          <a:solidFill>
            <a:srgbClr val="CE974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969" name="object 312"/>
          <p:cNvGrpSpPr/>
          <p:nvPr/>
        </p:nvGrpSpPr>
        <p:grpSpPr>
          <a:xfrm>
            <a:off x="5803783" y="2199057"/>
            <a:ext cx="19247" cy="28702"/>
            <a:chOff x="0" y="-1"/>
            <a:chExt cx="19245" cy="28701"/>
          </a:xfrm>
        </p:grpSpPr>
        <p:sp>
          <p:nvSpPr>
            <p:cNvPr id="1967" name="object 313"/>
            <p:cNvSpPr/>
            <p:nvPr/>
          </p:nvSpPr>
          <p:spPr>
            <a:xfrm>
              <a:off x="6540" y="-2"/>
              <a:ext cx="12705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97" y="0"/>
                  </a:moveTo>
                  <a:lnTo>
                    <a:pt x="0" y="4858"/>
                  </a:lnTo>
                  <a:lnTo>
                    <a:pt x="12296" y="21600"/>
                  </a:lnTo>
                  <a:lnTo>
                    <a:pt x="21600" y="1456"/>
                  </a:lnTo>
                  <a:lnTo>
                    <a:pt x="8894" y="73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A468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8" name="object 314"/>
            <p:cNvSpPr/>
            <p:nvPr/>
          </p:nvSpPr>
          <p:spPr>
            <a:xfrm>
              <a:off x="-1" y="15996"/>
              <a:ext cx="12704" cy="1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39" y="0"/>
                  </a:moveTo>
                  <a:lnTo>
                    <a:pt x="6264" y="1124"/>
                  </a:lnTo>
                  <a:lnTo>
                    <a:pt x="338" y="3924"/>
                  </a:lnTo>
                  <a:lnTo>
                    <a:pt x="0" y="21600"/>
                  </a:lnTo>
                  <a:lnTo>
                    <a:pt x="21600" y="17340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970" name="object 315"/>
          <p:cNvSpPr/>
          <p:nvPr/>
        </p:nvSpPr>
        <p:spPr>
          <a:xfrm>
            <a:off x="6016478" y="1814616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66" y="0"/>
                </a:moveTo>
                <a:lnTo>
                  <a:pt x="7637" y="3696"/>
                </a:lnTo>
                <a:lnTo>
                  <a:pt x="0" y="6674"/>
                </a:lnTo>
                <a:lnTo>
                  <a:pt x="4716" y="21600"/>
                </a:lnTo>
                <a:lnTo>
                  <a:pt x="21600" y="13659"/>
                </a:lnTo>
                <a:lnTo>
                  <a:pt x="17266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1" name="object 316"/>
          <p:cNvSpPr/>
          <p:nvPr/>
        </p:nvSpPr>
        <p:spPr>
          <a:xfrm>
            <a:off x="5968796" y="2165961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92" y="0"/>
                </a:moveTo>
                <a:lnTo>
                  <a:pt x="7649" y="3731"/>
                </a:lnTo>
                <a:lnTo>
                  <a:pt x="0" y="6674"/>
                </a:lnTo>
                <a:lnTo>
                  <a:pt x="4693" y="21600"/>
                </a:lnTo>
                <a:lnTo>
                  <a:pt x="21600" y="13691"/>
                </a:lnTo>
                <a:lnTo>
                  <a:pt x="17292" y="0"/>
                </a:lnTo>
                <a:close/>
              </a:path>
            </a:pathLst>
          </a:custGeom>
          <a:solidFill>
            <a:srgbClr val="A9763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2" name="object 317"/>
          <p:cNvSpPr/>
          <p:nvPr/>
        </p:nvSpPr>
        <p:spPr>
          <a:xfrm>
            <a:off x="5906058" y="2248779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92" y="0"/>
                </a:moveTo>
                <a:lnTo>
                  <a:pt x="7649" y="3731"/>
                </a:lnTo>
                <a:lnTo>
                  <a:pt x="0" y="6674"/>
                </a:lnTo>
                <a:lnTo>
                  <a:pt x="4693" y="21600"/>
                </a:lnTo>
                <a:lnTo>
                  <a:pt x="21600" y="13691"/>
                </a:lnTo>
                <a:lnTo>
                  <a:pt x="17292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3" name="object 318"/>
          <p:cNvSpPr/>
          <p:nvPr/>
        </p:nvSpPr>
        <p:spPr>
          <a:xfrm>
            <a:off x="5828264" y="2177139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48" y="0"/>
                </a:moveTo>
                <a:lnTo>
                  <a:pt x="0" y="19742"/>
                </a:lnTo>
                <a:lnTo>
                  <a:pt x="11649" y="21600"/>
                </a:lnTo>
                <a:lnTo>
                  <a:pt x="21600" y="1858"/>
                </a:lnTo>
                <a:lnTo>
                  <a:pt x="13641" y="583"/>
                </a:lnTo>
                <a:lnTo>
                  <a:pt x="9948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4" name="object 319"/>
          <p:cNvSpPr/>
          <p:nvPr/>
        </p:nvSpPr>
        <p:spPr>
          <a:xfrm>
            <a:off x="5959854" y="1883069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66" y="0"/>
                </a:moveTo>
                <a:lnTo>
                  <a:pt x="5623" y="8711"/>
                </a:lnTo>
                <a:lnTo>
                  <a:pt x="0" y="12177"/>
                </a:lnTo>
                <a:lnTo>
                  <a:pt x="10547" y="21600"/>
                </a:lnTo>
                <a:lnTo>
                  <a:pt x="21600" y="20144"/>
                </a:lnTo>
                <a:lnTo>
                  <a:pt x="19866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5" name="object 320"/>
          <p:cNvSpPr/>
          <p:nvPr/>
        </p:nvSpPr>
        <p:spPr>
          <a:xfrm>
            <a:off x="5866993" y="2241948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93" y="0"/>
                </a:moveTo>
                <a:lnTo>
                  <a:pt x="5651" y="8742"/>
                </a:lnTo>
                <a:lnTo>
                  <a:pt x="0" y="12177"/>
                </a:lnTo>
                <a:lnTo>
                  <a:pt x="10547" y="21600"/>
                </a:lnTo>
                <a:lnTo>
                  <a:pt x="21600" y="20144"/>
                </a:lnTo>
                <a:lnTo>
                  <a:pt x="19893" y="0"/>
                </a:lnTo>
                <a:close/>
              </a:path>
            </a:pathLst>
          </a:custGeom>
          <a:solidFill>
            <a:srgbClr val="A9763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6" name="object 321"/>
          <p:cNvSpPr/>
          <p:nvPr/>
        </p:nvSpPr>
        <p:spPr>
          <a:xfrm>
            <a:off x="6030124" y="2196774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66" y="0"/>
                </a:moveTo>
                <a:lnTo>
                  <a:pt x="5623" y="8742"/>
                </a:lnTo>
                <a:lnTo>
                  <a:pt x="0" y="12177"/>
                </a:lnTo>
                <a:lnTo>
                  <a:pt x="10547" y="21600"/>
                </a:lnTo>
                <a:lnTo>
                  <a:pt x="21600" y="20144"/>
                </a:lnTo>
                <a:lnTo>
                  <a:pt x="19866" y="0"/>
                </a:lnTo>
                <a:close/>
              </a:path>
            </a:pathLst>
          </a:custGeom>
          <a:solidFill>
            <a:srgbClr val="A9763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7" name="object 322"/>
          <p:cNvSpPr/>
          <p:nvPr/>
        </p:nvSpPr>
        <p:spPr>
          <a:xfrm>
            <a:off x="6114358" y="1751865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66" y="0"/>
                </a:moveTo>
                <a:lnTo>
                  <a:pt x="7637" y="3731"/>
                </a:lnTo>
                <a:lnTo>
                  <a:pt x="0" y="6674"/>
                </a:lnTo>
                <a:lnTo>
                  <a:pt x="4685" y="21600"/>
                </a:lnTo>
                <a:lnTo>
                  <a:pt x="21600" y="13691"/>
                </a:lnTo>
                <a:lnTo>
                  <a:pt x="17266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8" name="object 323"/>
          <p:cNvSpPr/>
          <p:nvPr/>
        </p:nvSpPr>
        <p:spPr>
          <a:xfrm>
            <a:off x="5970632" y="1968816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99" y="0"/>
                </a:moveTo>
                <a:lnTo>
                  <a:pt x="8521" y="3942"/>
                </a:lnTo>
                <a:lnTo>
                  <a:pt x="0" y="6671"/>
                </a:lnTo>
                <a:lnTo>
                  <a:pt x="1002" y="15535"/>
                </a:lnTo>
                <a:lnTo>
                  <a:pt x="21600" y="21600"/>
                </a:lnTo>
                <a:lnTo>
                  <a:pt x="20799" y="0"/>
                </a:lnTo>
                <a:close/>
              </a:path>
            </a:pathLst>
          </a:custGeom>
          <a:solidFill>
            <a:srgbClr val="CA862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9" name="object 324"/>
          <p:cNvSpPr/>
          <p:nvPr/>
        </p:nvSpPr>
        <p:spPr>
          <a:xfrm>
            <a:off x="5778694" y="2216037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200" y="16187"/>
                </a:lnTo>
                <a:lnTo>
                  <a:pt x="14400" y="21600"/>
                </a:lnTo>
                <a:lnTo>
                  <a:pt x="21600" y="5413"/>
                </a:lnTo>
                <a:lnTo>
                  <a:pt x="0" y="0"/>
                </a:lnTo>
                <a:close/>
              </a:path>
            </a:pathLst>
          </a:custGeom>
          <a:solidFill>
            <a:srgbClr val="A9763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80" name="object 325"/>
          <p:cNvSpPr/>
          <p:nvPr/>
        </p:nvSpPr>
        <p:spPr>
          <a:xfrm>
            <a:off x="5941197" y="2206000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798"/>
                </a:lnTo>
                <a:lnTo>
                  <a:pt x="0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81" name="object 326"/>
          <p:cNvSpPr/>
          <p:nvPr/>
        </p:nvSpPr>
        <p:spPr>
          <a:xfrm>
            <a:off x="5981350" y="2190943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13" y="0"/>
                </a:moveTo>
                <a:lnTo>
                  <a:pt x="0" y="16187"/>
                </a:lnTo>
                <a:lnTo>
                  <a:pt x="5413" y="21600"/>
                </a:lnTo>
                <a:lnTo>
                  <a:pt x="21600" y="5413"/>
                </a:lnTo>
                <a:lnTo>
                  <a:pt x="5413" y="0"/>
                </a:lnTo>
                <a:close/>
              </a:path>
            </a:pathLst>
          </a:custGeom>
          <a:solidFill>
            <a:srgbClr val="F5D4A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985" name="object 327"/>
          <p:cNvGrpSpPr/>
          <p:nvPr/>
        </p:nvGrpSpPr>
        <p:grpSpPr>
          <a:xfrm>
            <a:off x="5941200" y="2226079"/>
            <a:ext cx="73436" cy="26980"/>
            <a:chOff x="0" y="0"/>
            <a:chExt cx="73434" cy="26979"/>
          </a:xfrm>
        </p:grpSpPr>
        <p:sp>
          <p:nvSpPr>
            <p:cNvPr id="1982" name="object 328"/>
            <p:cNvSpPr/>
            <p:nvPr/>
          </p:nvSpPr>
          <p:spPr>
            <a:xfrm>
              <a:off x="0" y="-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9" y="0"/>
                  </a:moveTo>
                  <a:lnTo>
                    <a:pt x="0" y="16197"/>
                  </a:lnTo>
                  <a:lnTo>
                    <a:pt x="5399" y="21600"/>
                  </a:lnTo>
                  <a:lnTo>
                    <a:pt x="21600" y="5399"/>
                  </a:lnTo>
                  <a:lnTo>
                    <a:pt x="5399" y="0"/>
                  </a:lnTo>
                  <a:close/>
                </a:path>
              </a:pathLst>
            </a:custGeom>
            <a:solidFill>
              <a:srgbClr val="7632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3" name="object 329"/>
            <p:cNvSpPr/>
            <p:nvPr/>
          </p:nvSpPr>
          <p:spPr>
            <a:xfrm>
              <a:off x="18064" y="13807"/>
              <a:ext cx="12703" cy="13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4" y="0"/>
                  </a:moveTo>
                  <a:lnTo>
                    <a:pt x="14138" y="125"/>
                  </a:lnTo>
                  <a:lnTo>
                    <a:pt x="0" y="415"/>
                  </a:lnTo>
                  <a:lnTo>
                    <a:pt x="13409" y="21600"/>
                  </a:lnTo>
                  <a:lnTo>
                    <a:pt x="19691" y="6290"/>
                  </a:lnTo>
                  <a:lnTo>
                    <a:pt x="21600" y="3728"/>
                  </a:lnTo>
                  <a:lnTo>
                    <a:pt x="19524" y="0"/>
                  </a:lnTo>
                  <a:close/>
                </a:path>
              </a:pathLst>
            </a:custGeom>
            <a:solidFill>
              <a:srgbClr val="9758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4" name="object 330"/>
            <p:cNvSpPr/>
            <p:nvPr/>
          </p:nvSpPr>
          <p:spPr>
            <a:xfrm>
              <a:off x="60732" y="13807"/>
              <a:ext cx="12703" cy="13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9" y="0"/>
                  </a:moveTo>
                  <a:lnTo>
                    <a:pt x="14100" y="125"/>
                  </a:lnTo>
                  <a:lnTo>
                    <a:pt x="0" y="415"/>
                  </a:lnTo>
                  <a:lnTo>
                    <a:pt x="13373" y="21600"/>
                  </a:lnTo>
                  <a:lnTo>
                    <a:pt x="19639" y="6290"/>
                  </a:lnTo>
                  <a:lnTo>
                    <a:pt x="21600" y="3728"/>
                  </a:lnTo>
                  <a:lnTo>
                    <a:pt x="19529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986" name="object 331"/>
          <p:cNvSpPr/>
          <p:nvPr/>
        </p:nvSpPr>
        <p:spPr>
          <a:xfrm>
            <a:off x="5988880" y="1837083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87" y="0"/>
                </a:moveTo>
                <a:lnTo>
                  <a:pt x="0" y="16187"/>
                </a:lnTo>
                <a:lnTo>
                  <a:pt x="5413" y="21600"/>
                </a:lnTo>
                <a:lnTo>
                  <a:pt x="21600" y="16187"/>
                </a:lnTo>
                <a:lnTo>
                  <a:pt x="16187" y="0"/>
                </a:lnTo>
                <a:close/>
              </a:path>
            </a:pathLst>
          </a:custGeom>
          <a:solidFill>
            <a:srgbClr val="A9763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87" name="object 332"/>
          <p:cNvSpPr/>
          <p:nvPr/>
        </p:nvSpPr>
        <p:spPr>
          <a:xfrm>
            <a:off x="5878957" y="2177145"/>
            <a:ext cx="12703" cy="1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29" y="0"/>
                </a:moveTo>
                <a:lnTo>
                  <a:pt x="14100" y="125"/>
                </a:lnTo>
                <a:lnTo>
                  <a:pt x="0" y="415"/>
                </a:lnTo>
                <a:lnTo>
                  <a:pt x="13373" y="21600"/>
                </a:lnTo>
                <a:lnTo>
                  <a:pt x="19639" y="6290"/>
                </a:lnTo>
                <a:lnTo>
                  <a:pt x="21600" y="3728"/>
                </a:lnTo>
                <a:lnTo>
                  <a:pt x="19529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88" name="object 333"/>
          <p:cNvSpPr/>
          <p:nvPr/>
        </p:nvSpPr>
        <p:spPr>
          <a:xfrm>
            <a:off x="5931787" y="2251174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148" y="16197"/>
                </a:lnTo>
                <a:lnTo>
                  <a:pt x="14371" y="21600"/>
                </a:lnTo>
                <a:lnTo>
                  <a:pt x="21600" y="5399"/>
                </a:lnTo>
                <a:lnTo>
                  <a:pt x="0" y="0"/>
                </a:lnTo>
                <a:close/>
              </a:path>
            </a:pathLst>
          </a:custGeom>
          <a:solidFill>
            <a:srgbClr val="7632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89" name="object 334"/>
          <p:cNvSpPr/>
          <p:nvPr/>
        </p:nvSpPr>
        <p:spPr>
          <a:xfrm>
            <a:off x="5919106" y="2076766"/>
            <a:ext cx="12703" cy="1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81" y="0"/>
                </a:moveTo>
                <a:lnTo>
                  <a:pt x="14138" y="103"/>
                </a:lnTo>
                <a:lnTo>
                  <a:pt x="0" y="395"/>
                </a:lnTo>
                <a:lnTo>
                  <a:pt x="13409" y="21600"/>
                </a:lnTo>
                <a:lnTo>
                  <a:pt x="19691" y="6290"/>
                </a:lnTo>
                <a:lnTo>
                  <a:pt x="21600" y="3707"/>
                </a:lnTo>
                <a:lnTo>
                  <a:pt x="19581" y="0"/>
                </a:lnTo>
                <a:close/>
              </a:path>
            </a:pathLst>
          </a:custGeom>
          <a:solidFill>
            <a:srgbClr val="81441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90" name="object 335"/>
          <p:cNvSpPr/>
          <p:nvPr/>
        </p:nvSpPr>
        <p:spPr>
          <a:xfrm>
            <a:off x="5921087" y="1896055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7247" y="2571"/>
                </a:lnTo>
                <a:lnTo>
                  <a:pt x="0" y="2571"/>
                </a:lnTo>
                <a:lnTo>
                  <a:pt x="7247" y="19023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091" name="object 336"/>
          <p:cNvGrpSpPr/>
          <p:nvPr/>
        </p:nvGrpSpPr>
        <p:grpSpPr>
          <a:xfrm>
            <a:off x="5365270" y="1567364"/>
            <a:ext cx="379007" cy="632441"/>
            <a:chOff x="0" y="-1"/>
            <a:chExt cx="379005" cy="632439"/>
          </a:xfrm>
        </p:grpSpPr>
        <p:sp>
          <p:nvSpPr>
            <p:cNvPr id="1991" name="object 337"/>
            <p:cNvSpPr/>
            <p:nvPr/>
          </p:nvSpPr>
          <p:spPr>
            <a:xfrm>
              <a:off x="-1" y="-2"/>
              <a:ext cx="379007" cy="632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9" y="0"/>
                  </a:moveTo>
                  <a:lnTo>
                    <a:pt x="194" y="5"/>
                  </a:lnTo>
                  <a:lnTo>
                    <a:pt x="2" y="0"/>
                  </a:lnTo>
                  <a:lnTo>
                    <a:pt x="0" y="459"/>
                  </a:lnTo>
                  <a:lnTo>
                    <a:pt x="24" y="947"/>
                  </a:lnTo>
                  <a:lnTo>
                    <a:pt x="73" y="1433"/>
                  </a:lnTo>
                  <a:lnTo>
                    <a:pt x="147" y="1895"/>
                  </a:lnTo>
                  <a:lnTo>
                    <a:pt x="417" y="1857"/>
                  </a:lnTo>
                  <a:lnTo>
                    <a:pt x="496" y="2438"/>
                  </a:lnTo>
                  <a:lnTo>
                    <a:pt x="524" y="2961"/>
                  </a:lnTo>
                  <a:lnTo>
                    <a:pt x="577" y="3483"/>
                  </a:lnTo>
                  <a:lnTo>
                    <a:pt x="718" y="3986"/>
                  </a:lnTo>
                  <a:lnTo>
                    <a:pt x="1018" y="3971"/>
                  </a:lnTo>
                  <a:lnTo>
                    <a:pt x="984" y="4098"/>
                  </a:lnTo>
                  <a:lnTo>
                    <a:pt x="818" y="4340"/>
                  </a:lnTo>
                  <a:lnTo>
                    <a:pt x="718" y="4672"/>
                  </a:lnTo>
                  <a:lnTo>
                    <a:pt x="717" y="5110"/>
                  </a:lnTo>
                  <a:lnTo>
                    <a:pt x="1140" y="5314"/>
                  </a:lnTo>
                  <a:lnTo>
                    <a:pt x="1150" y="5599"/>
                  </a:lnTo>
                  <a:lnTo>
                    <a:pt x="1120" y="5820"/>
                  </a:lnTo>
                  <a:lnTo>
                    <a:pt x="1103" y="6078"/>
                  </a:lnTo>
                  <a:lnTo>
                    <a:pt x="1146" y="6429"/>
                  </a:lnTo>
                  <a:lnTo>
                    <a:pt x="1482" y="6729"/>
                  </a:lnTo>
                  <a:lnTo>
                    <a:pt x="1992" y="7027"/>
                  </a:lnTo>
                  <a:lnTo>
                    <a:pt x="2115" y="7219"/>
                  </a:lnTo>
                  <a:lnTo>
                    <a:pt x="1290" y="7200"/>
                  </a:lnTo>
                  <a:lnTo>
                    <a:pt x="1574" y="8263"/>
                  </a:lnTo>
                  <a:lnTo>
                    <a:pt x="1894" y="9328"/>
                  </a:lnTo>
                  <a:lnTo>
                    <a:pt x="2127" y="10401"/>
                  </a:lnTo>
                  <a:lnTo>
                    <a:pt x="2148" y="11486"/>
                  </a:lnTo>
                  <a:lnTo>
                    <a:pt x="2639" y="11304"/>
                  </a:lnTo>
                  <a:lnTo>
                    <a:pt x="2465" y="11419"/>
                  </a:lnTo>
                  <a:lnTo>
                    <a:pt x="2576" y="11572"/>
                  </a:lnTo>
                  <a:lnTo>
                    <a:pt x="2655" y="11848"/>
                  </a:lnTo>
                  <a:lnTo>
                    <a:pt x="2693" y="12292"/>
                  </a:lnTo>
                  <a:lnTo>
                    <a:pt x="2720" y="13114"/>
                  </a:lnTo>
                  <a:lnTo>
                    <a:pt x="3085" y="13160"/>
                  </a:lnTo>
                  <a:lnTo>
                    <a:pt x="4097" y="13164"/>
                  </a:lnTo>
                  <a:lnTo>
                    <a:pt x="4365" y="13200"/>
                  </a:lnTo>
                  <a:lnTo>
                    <a:pt x="4636" y="13395"/>
                  </a:lnTo>
                  <a:lnTo>
                    <a:pt x="4273" y="13570"/>
                  </a:lnTo>
                  <a:lnTo>
                    <a:pt x="4702" y="13805"/>
                  </a:lnTo>
                  <a:lnTo>
                    <a:pt x="5331" y="14042"/>
                  </a:lnTo>
                  <a:lnTo>
                    <a:pt x="5995" y="14212"/>
                  </a:lnTo>
                  <a:lnTo>
                    <a:pt x="6510" y="14229"/>
                  </a:lnTo>
                  <a:lnTo>
                    <a:pt x="6811" y="14159"/>
                  </a:lnTo>
                  <a:lnTo>
                    <a:pt x="6431" y="14065"/>
                  </a:lnTo>
                  <a:lnTo>
                    <a:pt x="6439" y="14057"/>
                  </a:lnTo>
                  <a:lnTo>
                    <a:pt x="6263" y="14067"/>
                  </a:lnTo>
                  <a:lnTo>
                    <a:pt x="6211" y="13925"/>
                  </a:lnTo>
                  <a:lnTo>
                    <a:pt x="6153" y="13886"/>
                  </a:lnTo>
                  <a:lnTo>
                    <a:pt x="5813" y="13549"/>
                  </a:lnTo>
                  <a:lnTo>
                    <a:pt x="6039" y="13463"/>
                  </a:lnTo>
                  <a:lnTo>
                    <a:pt x="6482" y="13502"/>
                  </a:lnTo>
                  <a:lnTo>
                    <a:pt x="6796" y="13543"/>
                  </a:lnTo>
                  <a:lnTo>
                    <a:pt x="6865" y="13543"/>
                  </a:lnTo>
                  <a:lnTo>
                    <a:pt x="7010" y="13334"/>
                  </a:lnTo>
                  <a:lnTo>
                    <a:pt x="7225" y="13371"/>
                  </a:lnTo>
                  <a:lnTo>
                    <a:pt x="7444" y="13458"/>
                  </a:lnTo>
                  <a:lnTo>
                    <a:pt x="8254" y="13825"/>
                  </a:lnTo>
                  <a:lnTo>
                    <a:pt x="8441" y="13929"/>
                  </a:lnTo>
                  <a:lnTo>
                    <a:pt x="8518" y="14132"/>
                  </a:lnTo>
                  <a:lnTo>
                    <a:pt x="8229" y="14169"/>
                  </a:lnTo>
                  <a:lnTo>
                    <a:pt x="8141" y="14392"/>
                  </a:lnTo>
                  <a:lnTo>
                    <a:pt x="8580" y="14404"/>
                  </a:lnTo>
                  <a:lnTo>
                    <a:pt x="8331" y="14628"/>
                  </a:lnTo>
                  <a:lnTo>
                    <a:pt x="7964" y="14516"/>
                  </a:lnTo>
                  <a:lnTo>
                    <a:pt x="7869" y="14614"/>
                  </a:lnTo>
                  <a:lnTo>
                    <a:pt x="7775" y="15027"/>
                  </a:lnTo>
                  <a:lnTo>
                    <a:pt x="7921" y="15612"/>
                  </a:lnTo>
                  <a:lnTo>
                    <a:pt x="8147" y="16224"/>
                  </a:lnTo>
                  <a:lnTo>
                    <a:pt x="8298" y="16714"/>
                  </a:lnTo>
                  <a:lnTo>
                    <a:pt x="8345" y="17041"/>
                  </a:lnTo>
                  <a:lnTo>
                    <a:pt x="8298" y="17229"/>
                  </a:lnTo>
                  <a:lnTo>
                    <a:pt x="8457" y="17305"/>
                  </a:lnTo>
                  <a:lnTo>
                    <a:pt x="8907" y="17175"/>
                  </a:lnTo>
                  <a:lnTo>
                    <a:pt x="9091" y="17789"/>
                  </a:lnTo>
                  <a:lnTo>
                    <a:pt x="8839" y="17952"/>
                  </a:lnTo>
                  <a:lnTo>
                    <a:pt x="8893" y="18332"/>
                  </a:lnTo>
                  <a:lnTo>
                    <a:pt x="8800" y="18754"/>
                  </a:lnTo>
                  <a:lnTo>
                    <a:pt x="8870" y="18814"/>
                  </a:lnTo>
                  <a:lnTo>
                    <a:pt x="9202" y="18919"/>
                  </a:lnTo>
                  <a:lnTo>
                    <a:pt x="9734" y="19048"/>
                  </a:lnTo>
                  <a:lnTo>
                    <a:pt x="10155" y="19264"/>
                  </a:lnTo>
                  <a:lnTo>
                    <a:pt x="10158" y="19629"/>
                  </a:lnTo>
                  <a:lnTo>
                    <a:pt x="10533" y="19810"/>
                  </a:lnTo>
                  <a:lnTo>
                    <a:pt x="10648" y="20133"/>
                  </a:lnTo>
                  <a:lnTo>
                    <a:pt x="10767" y="20521"/>
                  </a:lnTo>
                  <a:lnTo>
                    <a:pt x="10721" y="20692"/>
                  </a:lnTo>
                  <a:lnTo>
                    <a:pt x="10729" y="20829"/>
                  </a:lnTo>
                  <a:lnTo>
                    <a:pt x="11047" y="20748"/>
                  </a:lnTo>
                  <a:lnTo>
                    <a:pt x="11397" y="20710"/>
                  </a:lnTo>
                  <a:lnTo>
                    <a:pt x="11730" y="20657"/>
                  </a:lnTo>
                  <a:lnTo>
                    <a:pt x="11844" y="20595"/>
                  </a:lnTo>
                  <a:lnTo>
                    <a:pt x="12047" y="20504"/>
                  </a:lnTo>
                  <a:lnTo>
                    <a:pt x="12235" y="20511"/>
                  </a:lnTo>
                  <a:lnTo>
                    <a:pt x="12303" y="20743"/>
                  </a:lnTo>
                  <a:lnTo>
                    <a:pt x="12963" y="20796"/>
                  </a:lnTo>
                  <a:lnTo>
                    <a:pt x="13058" y="20754"/>
                  </a:lnTo>
                  <a:lnTo>
                    <a:pt x="12972" y="20664"/>
                  </a:lnTo>
                  <a:lnTo>
                    <a:pt x="13090" y="20572"/>
                  </a:lnTo>
                  <a:lnTo>
                    <a:pt x="13429" y="20545"/>
                  </a:lnTo>
                  <a:lnTo>
                    <a:pt x="14019" y="20532"/>
                  </a:lnTo>
                  <a:lnTo>
                    <a:pt x="14609" y="20538"/>
                  </a:lnTo>
                  <a:lnTo>
                    <a:pt x="14949" y="20572"/>
                  </a:lnTo>
                  <a:lnTo>
                    <a:pt x="15415" y="20753"/>
                  </a:lnTo>
                  <a:lnTo>
                    <a:pt x="14869" y="20928"/>
                  </a:lnTo>
                  <a:lnTo>
                    <a:pt x="14877" y="21171"/>
                  </a:lnTo>
                  <a:lnTo>
                    <a:pt x="15024" y="21125"/>
                  </a:lnTo>
                  <a:lnTo>
                    <a:pt x="15627" y="21217"/>
                  </a:lnTo>
                  <a:lnTo>
                    <a:pt x="15807" y="21171"/>
                  </a:lnTo>
                  <a:lnTo>
                    <a:pt x="15932" y="21055"/>
                  </a:lnTo>
                  <a:lnTo>
                    <a:pt x="16023" y="20890"/>
                  </a:lnTo>
                  <a:lnTo>
                    <a:pt x="16239" y="20801"/>
                  </a:lnTo>
                  <a:lnTo>
                    <a:pt x="16737" y="20914"/>
                  </a:lnTo>
                  <a:lnTo>
                    <a:pt x="16980" y="21043"/>
                  </a:lnTo>
                  <a:lnTo>
                    <a:pt x="17241" y="21231"/>
                  </a:lnTo>
                  <a:lnTo>
                    <a:pt x="17501" y="21432"/>
                  </a:lnTo>
                  <a:lnTo>
                    <a:pt x="17738" y="21600"/>
                  </a:lnTo>
                  <a:lnTo>
                    <a:pt x="18199" y="21390"/>
                  </a:lnTo>
                  <a:lnTo>
                    <a:pt x="18853" y="21414"/>
                  </a:lnTo>
                  <a:lnTo>
                    <a:pt x="19812" y="21600"/>
                  </a:lnTo>
                  <a:lnTo>
                    <a:pt x="20937" y="21460"/>
                  </a:lnTo>
                  <a:lnTo>
                    <a:pt x="21313" y="21429"/>
                  </a:lnTo>
                  <a:lnTo>
                    <a:pt x="21162" y="21162"/>
                  </a:lnTo>
                  <a:lnTo>
                    <a:pt x="21177" y="20939"/>
                  </a:lnTo>
                  <a:lnTo>
                    <a:pt x="21260" y="20746"/>
                  </a:lnTo>
                  <a:lnTo>
                    <a:pt x="21313" y="20572"/>
                  </a:lnTo>
                  <a:lnTo>
                    <a:pt x="20795" y="20401"/>
                  </a:lnTo>
                  <a:lnTo>
                    <a:pt x="20804" y="20311"/>
                  </a:lnTo>
                  <a:lnTo>
                    <a:pt x="21171" y="20057"/>
                  </a:lnTo>
                  <a:lnTo>
                    <a:pt x="21032" y="19698"/>
                  </a:lnTo>
                  <a:lnTo>
                    <a:pt x="20926" y="19387"/>
                  </a:lnTo>
                  <a:lnTo>
                    <a:pt x="21049" y="19111"/>
                  </a:lnTo>
                  <a:lnTo>
                    <a:pt x="21600" y="18857"/>
                  </a:lnTo>
                  <a:lnTo>
                    <a:pt x="21448" y="18744"/>
                  </a:lnTo>
                  <a:lnTo>
                    <a:pt x="21379" y="18649"/>
                  </a:lnTo>
                  <a:lnTo>
                    <a:pt x="21171" y="18514"/>
                  </a:lnTo>
                  <a:lnTo>
                    <a:pt x="20884" y="18428"/>
                  </a:lnTo>
                  <a:lnTo>
                    <a:pt x="20090" y="18458"/>
                  </a:lnTo>
                  <a:lnTo>
                    <a:pt x="20627" y="17709"/>
                  </a:lnTo>
                  <a:lnTo>
                    <a:pt x="20098" y="17400"/>
                  </a:lnTo>
                  <a:lnTo>
                    <a:pt x="19597" y="17614"/>
                  </a:lnTo>
                  <a:lnTo>
                    <a:pt x="19383" y="16714"/>
                  </a:lnTo>
                  <a:lnTo>
                    <a:pt x="19118" y="16761"/>
                  </a:lnTo>
                  <a:lnTo>
                    <a:pt x="18945" y="16933"/>
                  </a:lnTo>
                  <a:lnTo>
                    <a:pt x="18722" y="17070"/>
                  </a:lnTo>
                  <a:lnTo>
                    <a:pt x="18310" y="17014"/>
                  </a:lnTo>
                  <a:lnTo>
                    <a:pt x="18599" y="16539"/>
                  </a:lnTo>
                  <a:lnTo>
                    <a:pt x="18972" y="16370"/>
                  </a:lnTo>
                  <a:lnTo>
                    <a:pt x="19407" y="16330"/>
                  </a:lnTo>
                  <a:lnTo>
                    <a:pt x="19883" y="16243"/>
                  </a:lnTo>
                  <a:lnTo>
                    <a:pt x="19999" y="16203"/>
                  </a:lnTo>
                  <a:lnTo>
                    <a:pt x="19290" y="15622"/>
                  </a:lnTo>
                  <a:lnTo>
                    <a:pt x="19311" y="15557"/>
                  </a:lnTo>
                  <a:lnTo>
                    <a:pt x="19500" y="15437"/>
                  </a:lnTo>
                  <a:lnTo>
                    <a:pt x="19811" y="15299"/>
                  </a:lnTo>
                  <a:lnTo>
                    <a:pt x="20015" y="15000"/>
                  </a:lnTo>
                  <a:lnTo>
                    <a:pt x="19883" y="14400"/>
                  </a:lnTo>
                  <a:lnTo>
                    <a:pt x="19864" y="14360"/>
                  </a:lnTo>
                  <a:lnTo>
                    <a:pt x="19371" y="14370"/>
                  </a:lnTo>
                  <a:lnTo>
                    <a:pt x="19883" y="14057"/>
                  </a:lnTo>
                  <a:lnTo>
                    <a:pt x="19848" y="14029"/>
                  </a:lnTo>
                  <a:lnTo>
                    <a:pt x="19773" y="13910"/>
                  </a:lnTo>
                  <a:lnTo>
                    <a:pt x="19708" y="13862"/>
                  </a:lnTo>
                  <a:lnTo>
                    <a:pt x="19138" y="13878"/>
                  </a:lnTo>
                  <a:lnTo>
                    <a:pt x="19311" y="13543"/>
                  </a:lnTo>
                  <a:lnTo>
                    <a:pt x="18915" y="13319"/>
                  </a:lnTo>
                  <a:lnTo>
                    <a:pt x="18710" y="12738"/>
                  </a:lnTo>
                  <a:lnTo>
                    <a:pt x="18752" y="12110"/>
                  </a:lnTo>
                  <a:lnTo>
                    <a:pt x="19096" y="11743"/>
                  </a:lnTo>
                  <a:lnTo>
                    <a:pt x="19429" y="11798"/>
                  </a:lnTo>
                  <a:lnTo>
                    <a:pt x="19767" y="11905"/>
                  </a:lnTo>
                  <a:lnTo>
                    <a:pt x="20073" y="11963"/>
                  </a:lnTo>
                  <a:lnTo>
                    <a:pt x="20312" y="11871"/>
                  </a:lnTo>
                  <a:lnTo>
                    <a:pt x="20444" y="11591"/>
                  </a:lnTo>
                  <a:lnTo>
                    <a:pt x="20335" y="11404"/>
                  </a:lnTo>
                  <a:lnTo>
                    <a:pt x="20144" y="11279"/>
                  </a:lnTo>
                  <a:lnTo>
                    <a:pt x="20027" y="11186"/>
                  </a:lnTo>
                  <a:lnTo>
                    <a:pt x="20128" y="11064"/>
                  </a:lnTo>
                  <a:lnTo>
                    <a:pt x="20389" y="10932"/>
                  </a:lnTo>
                  <a:lnTo>
                    <a:pt x="20612" y="10733"/>
                  </a:lnTo>
                  <a:lnTo>
                    <a:pt x="20598" y="10414"/>
                  </a:lnTo>
                  <a:lnTo>
                    <a:pt x="20382" y="9979"/>
                  </a:lnTo>
                  <a:lnTo>
                    <a:pt x="19592" y="10047"/>
                  </a:lnTo>
                  <a:lnTo>
                    <a:pt x="19526" y="10029"/>
                  </a:lnTo>
                  <a:lnTo>
                    <a:pt x="19400" y="9923"/>
                  </a:lnTo>
                  <a:lnTo>
                    <a:pt x="19156" y="9758"/>
                  </a:lnTo>
                  <a:lnTo>
                    <a:pt x="18828" y="9717"/>
                  </a:lnTo>
                  <a:lnTo>
                    <a:pt x="18453" y="9986"/>
                  </a:lnTo>
                  <a:lnTo>
                    <a:pt x="18697" y="10234"/>
                  </a:lnTo>
                  <a:lnTo>
                    <a:pt x="18713" y="10366"/>
                  </a:lnTo>
                  <a:lnTo>
                    <a:pt x="18381" y="10371"/>
                  </a:lnTo>
                  <a:lnTo>
                    <a:pt x="18047" y="10318"/>
                  </a:lnTo>
                  <a:lnTo>
                    <a:pt x="18226" y="9954"/>
                  </a:lnTo>
                  <a:lnTo>
                    <a:pt x="18030" y="9774"/>
                  </a:lnTo>
                  <a:lnTo>
                    <a:pt x="17631" y="9987"/>
                  </a:lnTo>
                  <a:lnTo>
                    <a:pt x="17330" y="9831"/>
                  </a:lnTo>
                  <a:lnTo>
                    <a:pt x="17132" y="9381"/>
                  </a:lnTo>
                  <a:lnTo>
                    <a:pt x="16737" y="9172"/>
                  </a:lnTo>
                  <a:lnTo>
                    <a:pt x="16361" y="9354"/>
                  </a:lnTo>
                  <a:lnTo>
                    <a:pt x="16320" y="9647"/>
                  </a:lnTo>
                  <a:lnTo>
                    <a:pt x="16737" y="9814"/>
                  </a:lnTo>
                  <a:lnTo>
                    <a:pt x="16338" y="9830"/>
                  </a:lnTo>
                  <a:lnTo>
                    <a:pt x="16176" y="9673"/>
                  </a:lnTo>
                  <a:lnTo>
                    <a:pt x="16151" y="9425"/>
                  </a:lnTo>
                  <a:lnTo>
                    <a:pt x="16164" y="9172"/>
                  </a:lnTo>
                  <a:lnTo>
                    <a:pt x="16078" y="9181"/>
                  </a:lnTo>
                  <a:lnTo>
                    <a:pt x="15957" y="9159"/>
                  </a:lnTo>
                  <a:lnTo>
                    <a:pt x="15857" y="9175"/>
                  </a:lnTo>
                  <a:lnTo>
                    <a:pt x="15770" y="9385"/>
                  </a:lnTo>
                  <a:lnTo>
                    <a:pt x="15521" y="9343"/>
                  </a:lnTo>
                  <a:lnTo>
                    <a:pt x="15244" y="9195"/>
                  </a:lnTo>
                  <a:lnTo>
                    <a:pt x="15151" y="8973"/>
                  </a:lnTo>
                  <a:lnTo>
                    <a:pt x="15296" y="8828"/>
                  </a:lnTo>
                  <a:lnTo>
                    <a:pt x="15736" y="8914"/>
                  </a:lnTo>
                  <a:lnTo>
                    <a:pt x="15771" y="8779"/>
                  </a:lnTo>
                  <a:lnTo>
                    <a:pt x="16043" y="8847"/>
                  </a:lnTo>
                  <a:lnTo>
                    <a:pt x="15991" y="8701"/>
                  </a:lnTo>
                  <a:lnTo>
                    <a:pt x="15653" y="8787"/>
                  </a:lnTo>
                  <a:lnTo>
                    <a:pt x="15447" y="8489"/>
                  </a:lnTo>
                  <a:lnTo>
                    <a:pt x="16044" y="8500"/>
                  </a:lnTo>
                  <a:lnTo>
                    <a:pt x="15878" y="8186"/>
                  </a:lnTo>
                  <a:lnTo>
                    <a:pt x="15528" y="7986"/>
                  </a:lnTo>
                  <a:lnTo>
                    <a:pt x="15369" y="7805"/>
                  </a:lnTo>
                  <a:lnTo>
                    <a:pt x="15449" y="7586"/>
                  </a:lnTo>
                  <a:lnTo>
                    <a:pt x="15684" y="7578"/>
                  </a:lnTo>
                  <a:lnTo>
                    <a:pt x="16154" y="7611"/>
                  </a:lnTo>
                  <a:lnTo>
                    <a:pt x="16736" y="7568"/>
                  </a:lnTo>
                  <a:lnTo>
                    <a:pt x="17309" y="7329"/>
                  </a:lnTo>
                  <a:lnTo>
                    <a:pt x="17474" y="7211"/>
                  </a:lnTo>
                  <a:lnTo>
                    <a:pt x="17155" y="7124"/>
                  </a:lnTo>
                  <a:lnTo>
                    <a:pt x="17166" y="7114"/>
                  </a:lnTo>
                  <a:lnTo>
                    <a:pt x="16819" y="7001"/>
                  </a:lnTo>
                  <a:lnTo>
                    <a:pt x="16875" y="6817"/>
                  </a:lnTo>
                  <a:lnTo>
                    <a:pt x="17184" y="6631"/>
                  </a:lnTo>
                  <a:lnTo>
                    <a:pt x="17595" y="6515"/>
                  </a:lnTo>
                  <a:lnTo>
                    <a:pt x="17803" y="6485"/>
                  </a:lnTo>
                  <a:lnTo>
                    <a:pt x="17933" y="6427"/>
                  </a:lnTo>
                  <a:lnTo>
                    <a:pt x="17980" y="6431"/>
                  </a:lnTo>
                  <a:lnTo>
                    <a:pt x="18145" y="6634"/>
                  </a:lnTo>
                  <a:lnTo>
                    <a:pt x="18310" y="6686"/>
                  </a:lnTo>
                  <a:lnTo>
                    <a:pt x="18501" y="6587"/>
                  </a:lnTo>
                  <a:lnTo>
                    <a:pt x="18584" y="6508"/>
                  </a:lnTo>
                  <a:lnTo>
                    <a:pt x="18834" y="6381"/>
                  </a:lnTo>
                  <a:lnTo>
                    <a:pt x="18882" y="6343"/>
                  </a:lnTo>
                  <a:lnTo>
                    <a:pt x="18882" y="6086"/>
                  </a:lnTo>
                  <a:lnTo>
                    <a:pt x="16945" y="6093"/>
                  </a:lnTo>
                  <a:lnTo>
                    <a:pt x="15525" y="5804"/>
                  </a:lnTo>
                  <a:lnTo>
                    <a:pt x="14783" y="5120"/>
                  </a:lnTo>
                  <a:lnTo>
                    <a:pt x="14877" y="3943"/>
                  </a:lnTo>
                  <a:lnTo>
                    <a:pt x="14715" y="3567"/>
                  </a:lnTo>
                  <a:lnTo>
                    <a:pt x="14716" y="3171"/>
                  </a:lnTo>
                  <a:lnTo>
                    <a:pt x="14877" y="2400"/>
                  </a:lnTo>
                  <a:lnTo>
                    <a:pt x="14930" y="1642"/>
                  </a:lnTo>
                  <a:lnTo>
                    <a:pt x="15076" y="1261"/>
                  </a:lnTo>
                  <a:lnTo>
                    <a:pt x="15449" y="857"/>
                  </a:lnTo>
                  <a:lnTo>
                    <a:pt x="15063" y="848"/>
                  </a:lnTo>
                  <a:lnTo>
                    <a:pt x="14655" y="866"/>
                  </a:lnTo>
                  <a:lnTo>
                    <a:pt x="14305" y="857"/>
                  </a:lnTo>
                  <a:lnTo>
                    <a:pt x="14415" y="1142"/>
                  </a:lnTo>
                  <a:lnTo>
                    <a:pt x="14148" y="1173"/>
                  </a:lnTo>
                  <a:lnTo>
                    <a:pt x="13925" y="1046"/>
                  </a:lnTo>
                  <a:lnTo>
                    <a:pt x="14162" y="857"/>
                  </a:lnTo>
                  <a:lnTo>
                    <a:pt x="12160" y="772"/>
                  </a:lnTo>
                  <a:lnTo>
                    <a:pt x="12374" y="1372"/>
                  </a:lnTo>
                  <a:lnTo>
                    <a:pt x="11444" y="686"/>
                  </a:lnTo>
                  <a:lnTo>
                    <a:pt x="6217" y="583"/>
                  </a:lnTo>
                  <a:lnTo>
                    <a:pt x="3621" y="476"/>
                  </a:lnTo>
                  <a:lnTo>
                    <a:pt x="1290" y="257"/>
                  </a:lnTo>
                  <a:lnTo>
                    <a:pt x="1218" y="857"/>
                  </a:lnTo>
                  <a:lnTo>
                    <a:pt x="894" y="736"/>
                  </a:lnTo>
                  <a:lnTo>
                    <a:pt x="604" y="609"/>
                  </a:lnTo>
                  <a:lnTo>
                    <a:pt x="461" y="434"/>
                  </a:lnTo>
                  <a:lnTo>
                    <a:pt x="574" y="172"/>
                  </a:lnTo>
                  <a:lnTo>
                    <a:pt x="300" y="4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5D4A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2" name="object 338"/>
            <p:cNvSpPr/>
            <p:nvPr/>
          </p:nvSpPr>
          <p:spPr>
            <a:xfrm>
              <a:off x="288862" y="529540"/>
              <a:ext cx="41201" cy="55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93" y="0"/>
                  </a:moveTo>
                  <a:lnTo>
                    <a:pt x="1591" y="5255"/>
                  </a:lnTo>
                  <a:lnTo>
                    <a:pt x="0" y="13474"/>
                  </a:lnTo>
                  <a:lnTo>
                    <a:pt x="1313" y="20356"/>
                  </a:lnTo>
                  <a:lnTo>
                    <a:pt x="7123" y="21600"/>
                  </a:lnTo>
                  <a:lnTo>
                    <a:pt x="9661" y="19786"/>
                  </a:lnTo>
                  <a:lnTo>
                    <a:pt x="9772" y="17706"/>
                  </a:lnTo>
                  <a:lnTo>
                    <a:pt x="9217" y="15855"/>
                  </a:lnTo>
                  <a:lnTo>
                    <a:pt x="9760" y="14728"/>
                  </a:lnTo>
                  <a:lnTo>
                    <a:pt x="14877" y="16562"/>
                  </a:lnTo>
                  <a:lnTo>
                    <a:pt x="18491" y="16991"/>
                  </a:lnTo>
                  <a:lnTo>
                    <a:pt x="20939" y="15220"/>
                  </a:lnTo>
                  <a:lnTo>
                    <a:pt x="21600" y="9078"/>
                  </a:lnTo>
                  <a:lnTo>
                    <a:pt x="18222" y="6848"/>
                  </a:lnTo>
                  <a:lnTo>
                    <a:pt x="13737" y="6717"/>
                  </a:lnTo>
                  <a:lnTo>
                    <a:pt x="11071" y="6872"/>
                  </a:lnTo>
                  <a:lnTo>
                    <a:pt x="10572" y="6678"/>
                  </a:lnTo>
                  <a:lnTo>
                    <a:pt x="7755" y="611"/>
                  </a:lnTo>
                  <a:lnTo>
                    <a:pt x="4493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95" name="object 339"/>
            <p:cNvGrpSpPr/>
            <p:nvPr/>
          </p:nvGrpSpPr>
          <p:grpSpPr>
            <a:xfrm>
              <a:off x="205394" y="60237"/>
              <a:ext cx="26510" cy="150196"/>
              <a:chOff x="-1" y="0"/>
              <a:chExt cx="26509" cy="150195"/>
            </a:xfrm>
          </p:grpSpPr>
          <p:sp>
            <p:nvSpPr>
              <p:cNvPr id="1993" name="Shape"/>
              <p:cNvSpPr/>
              <p:nvPr/>
            </p:nvSpPr>
            <p:spPr>
              <a:xfrm>
                <a:off x="-2" y="132755"/>
                <a:ext cx="23030" cy="17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201"/>
                    </a:moveTo>
                    <a:lnTo>
                      <a:pt x="21243" y="9580"/>
                    </a:lnTo>
                    <a:lnTo>
                      <a:pt x="10341" y="0"/>
                    </a:lnTo>
                    <a:lnTo>
                      <a:pt x="8649" y="315"/>
                    </a:lnTo>
                    <a:lnTo>
                      <a:pt x="7982" y="440"/>
                    </a:lnTo>
                    <a:lnTo>
                      <a:pt x="0" y="12365"/>
                    </a:lnTo>
                    <a:lnTo>
                      <a:pt x="404" y="14316"/>
                    </a:lnTo>
                    <a:lnTo>
                      <a:pt x="4801" y="18957"/>
                    </a:lnTo>
                    <a:lnTo>
                      <a:pt x="12903" y="21600"/>
                    </a:lnTo>
                    <a:lnTo>
                      <a:pt x="20039" y="19822"/>
                    </a:lnTo>
                    <a:lnTo>
                      <a:pt x="21600" y="11201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94" name="Shape"/>
              <p:cNvSpPr/>
              <p:nvPr/>
            </p:nvSpPr>
            <p:spPr>
              <a:xfrm>
                <a:off x="4038" y="0"/>
                <a:ext cx="22471" cy="250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65"/>
                    </a:moveTo>
                    <a:lnTo>
                      <a:pt x="19524" y="9007"/>
                    </a:lnTo>
                    <a:lnTo>
                      <a:pt x="14396" y="2645"/>
                    </a:lnTo>
                    <a:lnTo>
                      <a:pt x="7399" y="0"/>
                    </a:lnTo>
                    <a:lnTo>
                      <a:pt x="0" y="5454"/>
                    </a:lnTo>
                    <a:lnTo>
                      <a:pt x="4811" y="12920"/>
                    </a:lnTo>
                    <a:lnTo>
                      <a:pt x="13920" y="19326"/>
                    </a:lnTo>
                    <a:lnTo>
                      <a:pt x="19464" y="21600"/>
                    </a:lnTo>
                    <a:lnTo>
                      <a:pt x="21600" y="16265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00" name="object 340"/>
            <p:cNvGrpSpPr/>
            <p:nvPr/>
          </p:nvGrpSpPr>
          <p:grpSpPr>
            <a:xfrm>
              <a:off x="8086" y="5030"/>
              <a:ext cx="237902" cy="244772"/>
              <a:chOff x="-1" y="0"/>
              <a:chExt cx="237901" cy="244771"/>
            </a:xfrm>
          </p:grpSpPr>
          <p:sp>
            <p:nvSpPr>
              <p:cNvPr id="1996" name="Shape"/>
              <p:cNvSpPr/>
              <p:nvPr/>
            </p:nvSpPr>
            <p:spPr>
              <a:xfrm>
                <a:off x="-2" y="0"/>
                <a:ext cx="14546" cy="20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92"/>
                    </a:moveTo>
                    <a:lnTo>
                      <a:pt x="16016" y="1763"/>
                    </a:lnTo>
                    <a:lnTo>
                      <a:pt x="8527" y="1694"/>
                    </a:lnTo>
                    <a:lnTo>
                      <a:pt x="2961" y="0"/>
                    </a:lnTo>
                    <a:lnTo>
                      <a:pt x="0" y="8284"/>
                    </a:lnTo>
                    <a:lnTo>
                      <a:pt x="3734" y="13780"/>
                    </a:lnTo>
                    <a:lnTo>
                      <a:pt x="11281" y="17785"/>
                    </a:lnTo>
                    <a:lnTo>
                      <a:pt x="19733" y="21600"/>
                    </a:lnTo>
                    <a:lnTo>
                      <a:pt x="21600" y="2692"/>
                    </a:lnTo>
                    <a:close/>
                  </a:path>
                </a:pathLst>
              </a:custGeom>
              <a:solidFill>
                <a:srgbClr val="EEBF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97" name="Shape"/>
              <p:cNvSpPr/>
              <p:nvPr/>
            </p:nvSpPr>
            <p:spPr>
              <a:xfrm>
                <a:off x="11595" y="183199"/>
                <a:ext cx="17427" cy="23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24" y="16354"/>
                    </a:lnTo>
                    <a:lnTo>
                      <a:pt x="7825" y="8206"/>
                    </a:lnTo>
                    <a:lnTo>
                      <a:pt x="534" y="0"/>
                    </a:lnTo>
                    <a:lnTo>
                      <a:pt x="1055" y="3020"/>
                    </a:lnTo>
                    <a:lnTo>
                      <a:pt x="0" y="6347"/>
                    </a:lnTo>
                    <a:lnTo>
                      <a:pt x="1260" y="13381"/>
                    </a:lnTo>
                    <a:lnTo>
                      <a:pt x="2865" y="16437"/>
                    </a:lnTo>
                    <a:lnTo>
                      <a:pt x="3652" y="2106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EBF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98" name="Shape"/>
              <p:cNvSpPr/>
              <p:nvPr/>
            </p:nvSpPr>
            <p:spPr>
              <a:xfrm>
                <a:off x="122567" y="173051"/>
                <a:ext cx="17453" cy="25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399" y="16312"/>
                    </a:lnTo>
                    <a:lnTo>
                      <a:pt x="9810" y="9477"/>
                    </a:lnTo>
                    <a:lnTo>
                      <a:pt x="15391" y="4396"/>
                    </a:lnTo>
                    <a:lnTo>
                      <a:pt x="15014" y="4396"/>
                    </a:lnTo>
                    <a:lnTo>
                      <a:pt x="18000" y="0"/>
                    </a:lnTo>
                    <a:lnTo>
                      <a:pt x="10737" y="98"/>
                    </a:lnTo>
                    <a:lnTo>
                      <a:pt x="0" y="3265"/>
                    </a:lnTo>
                    <a:lnTo>
                      <a:pt x="1933" y="10088"/>
                    </a:lnTo>
                    <a:lnTo>
                      <a:pt x="10973" y="1729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EBF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99" name="Shape"/>
              <p:cNvSpPr/>
              <p:nvPr/>
            </p:nvSpPr>
            <p:spPr>
              <a:xfrm>
                <a:off x="217756" y="218340"/>
                <a:ext cx="20145" cy="26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382"/>
                    </a:moveTo>
                    <a:lnTo>
                      <a:pt x="6796" y="0"/>
                    </a:lnTo>
                    <a:lnTo>
                      <a:pt x="5461" y="1993"/>
                    </a:lnTo>
                    <a:lnTo>
                      <a:pt x="1457" y="3103"/>
                    </a:lnTo>
                    <a:lnTo>
                      <a:pt x="68" y="4099"/>
                    </a:lnTo>
                    <a:lnTo>
                      <a:pt x="1647" y="13078"/>
                    </a:lnTo>
                    <a:lnTo>
                      <a:pt x="0" y="14043"/>
                    </a:lnTo>
                    <a:lnTo>
                      <a:pt x="13524" y="16410"/>
                    </a:lnTo>
                    <a:lnTo>
                      <a:pt x="16860" y="16981"/>
                    </a:lnTo>
                    <a:lnTo>
                      <a:pt x="20987" y="21600"/>
                    </a:lnTo>
                    <a:lnTo>
                      <a:pt x="21600" y="15382"/>
                    </a:lnTo>
                    <a:close/>
                  </a:path>
                </a:pathLst>
              </a:custGeom>
              <a:solidFill>
                <a:srgbClr val="EEBF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04" name="object 341"/>
            <p:cNvGrpSpPr/>
            <p:nvPr/>
          </p:nvGrpSpPr>
          <p:grpSpPr>
            <a:xfrm>
              <a:off x="41448" y="57594"/>
              <a:ext cx="176399" cy="50336"/>
              <a:chOff x="0" y="0"/>
              <a:chExt cx="176398" cy="50335"/>
            </a:xfrm>
          </p:grpSpPr>
          <p:sp>
            <p:nvSpPr>
              <p:cNvPr id="2001" name="Shape"/>
              <p:cNvSpPr/>
              <p:nvPr/>
            </p:nvSpPr>
            <p:spPr>
              <a:xfrm>
                <a:off x="-1" y="7657"/>
                <a:ext cx="18825" cy="179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70"/>
                    </a:moveTo>
                    <a:lnTo>
                      <a:pt x="0" y="0"/>
                    </a:lnTo>
                    <a:lnTo>
                      <a:pt x="510" y="5945"/>
                    </a:lnTo>
                    <a:lnTo>
                      <a:pt x="5742" y="15594"/>
                    </a:lnTo>
                    <a:lnTo>
                      <a:pt x="13496" y="21600"/>
                    </a:lnTo>
                    <a:lnTo>
                      <a:pt x="21600" y="1657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02" name="Shape"/>
              <p:cNvSpPr/>
              <p:nvPr/>
            </p:nvSpPr>
            <p:spPr>
              <a:xfrm>
                <a:off x="23634" y="-1"/>
                <a:ext cx="15980" cy="15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546"/>
                    </a:moveTo>
                    <a:lnTo>
                      <a:pt x="19883" y="6157"/>
                    </a:lnTo>
                    <a:lnTo>
                      <a:pt x="14302" y="0"/>
                    </a:lnTo>
                    <a:lnTo>
                      <a:pt x="5374" y="176"/>
                    </a:lnTo>
                    <a:lnTo>
                      <a:pt x="0" y="7265"/>
                    </a:lnTo>
                    <a:lnTo>
                      <a:pt x="3469" y="15708"/>
                    </a:lnTo>
                    <a:lnTo>
                      <a:pt x="11263" y="21600"/>
                    </a:lnTo>
                    <a:lnTo>
                      <a:pt x="18938" y="21038"/>
                    </a:lnTo>
                    <a:lnTo>
                      <a:pt x="21600" y="14546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03" name="Shape"/>
              <p:cNvSpPr/>
              <p:nvPr/>
            </p:nvSpPr>
            <p:spPr>
              <a:xfrm>
                <a:off x="162843" y="30250"/>
                <a:ext cx="13555" cy="20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99"/>
                    </a:moveTo>
                    <a:lnTo>
                      <a:pt x="8462" y="0"/>
                    </a:lnTo>
                    <a:lnTo>
                      <a:pt x="6964" y="4549"/>
                    </a:lnTo>
                    <a:lnTo>
                      <a:pt x="2490" y="11476"/>
                    </a:lnTo>
                    <a:lnTo>
                      <a:pt x="0" y="18075"/>
                    </a:lnTo>
                    <a:lnTo>
                      <a:pt x="4454" y="21600"/>
                    </a:lnTo>
                    <a:lnTo>
                      <a:pt x="13077" y="18949"/>
                    </a:lnTo>
                    <a:lnTo>
                      <a:pt x="20972" y="11954"/>
                    </a:lnTo>
                    <a:lnTo>
                      <a:pt x="21600" y="4399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05" name="object 342"/>
            <p:cNvSpPr/>
            <p:nvPr/>
          </p:nvSpPr>
          <p:spPr>
            <a:xfrm>
              <a:off x="200810" y="20078"/>
              <a:ext cx="16322" cy="20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16607" y="2705"/>
                  </a:lnTo>
                  <a:lnTo>
                    <a:pt x="13649" y="2582"/>
                  </a:lnTo>
                  <a:lnTo>
                    <a:pt x="7463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13" name="object 343"/>
            <p:cNvGrpSpPr/>
            <p:nvPr/>
          </p:nvGrpSpPr>
          <p:grpSpPr>
            <a:xfrm>
              <a:off x="79866" y="97879"/>
              <a:ext cx="229076" cy="446731"/>
              <a:chOff x="0" y="-1"/>
              <a:chExt cx="229075" cy="446730"/>
            </a:xfrm>
          </p:grpSpPr>
          <p:sp>
            <p:nvSpPr>
              <p:cNvPr id="2006" name="Shape"/>
              <p:cNvSpPr/>
              <p:nvPr/>
            </p:nvSpPr>
            <p:spPr>
              <a:xfrm>
                <a:off x="-1" y="243435"/>
                <a:ext cx="14659" cy="17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960"/>
                    </a:moveTo>
                    <a:lnTo>
                      <a:pt x="13665" y="0"/>
                    </a:lnTo>
                    <a:lnTo>
                      <a:pt x="9284" y="4104"/>
                    </a:lnTo>
                    <a:lnTo>
                      <a:pt x="3499" y="10051"/>
                    </a:lnTo>
                    <a:lnTo>
                      <a:pt x="0" y="16371"/>
                    </a:lnTo>
                    <a:lnTo>
                      <a:pt x="2563" y="21600"/>
                    </a:lnTo>
                    <a:lnTo>
                      <a:pt x="10070" y="20992"/>
                    </a:lnTo>
                    <a:lnTo>
                      <a:pt x="18418" y="15029"/>
                    </a:lnTo>
                    <a:lnTo>
                      <a:pt x="21600" y="696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07" name="Shape"/>
              <p:cNvSpPr/>
              <p:nvPr/>
            </p:nvSpPr>
            <p:spPr>
              <a:xfrm>
                <a:off x="17741" y="-2"/>
                <a:ext cx="14088" cy="1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076"/>
                    </a:moveTo>
                    <a:lnTo>
                      <a:pt x="13946" y="0"/>
                    </a:lnTo>
                    <a:lnTo>
                      <a:pt x="9543" y="2530"/>
                    </a:lnTo>
                    <a:lnTo>
                      <a:pt x="3642" y="8511"/>
                    </a:lnTo>
                    <a:lnTo>
                      <a:pt x="0" y="15649"/>
                    </a:lnTo>
                    <a:lnTo>
                      <a:pt x="2397" y="21600"/>
                    </a:lnTo>
                    <a:lnTo>
                      <a:pt x="10557" y="20381"/>
                    </a:lnTo>
                    <a:lnTo>
                      <a:pt x="18717" y="12712"/>
                    </a:lnTo>
                    <a:lnTo>
                      <a:pt x="21600" y="4076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08" name="Shape"/>
              <p:cNvSpPr/>
              <p:nvPr/>
            </p:nvSpPr>
            <p:spPr>
              <a:xfrm>
                <a:off x="130290" y="411585"/>
                <a:ext cx="12705" cy="17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935"/>
                    </a:moveTo>
                    <a:lnTo>
                      <a:pt x="18594" y="657"/>
                    </a:lnTo>
                    <a:lnTo>
                      <a:pt x="7302" y="0"/>
                    </a:lnTo>
                    <a:lnTo>
                      <a:pt x="939" y="5123"/>
                    </a:lnTo>
                    <a:lnTo>
                      <a:pt x="0" y="12932"/>
                    </a:lnTo>
                    <a:lnTo>
                      <a:pt x="3873" y="19679"/>
                    </a:lnTo>
                    <a:lnTo>
                      <a:pt x="11950" y="21600"/>
                    </a:lnTo>
                    <a:lnTo>
                      <a:pt x="18618" y="16649"/>
                    </a:lnTo>
                    <a:lnTo>
                      <a:pt x="21600" y="7935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09" name="Shape"/>
              <p:cNvSpPr/>
              <p:nvPr/>
            </p:nvSpPr>
            <p:spPr>
              <a:xfrm>
                <a:off x="185969" y="160616"/>
                <a:ext cx="14874" cy="16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826"/>
                    </a:moveTo>
                    <a:lnTo>
                      <a:pt x="14830" y="3856"/>
                    </a:lnTo>
                    <a:lnTo>
                      <a:pt x="14923" y="3334"/>
                    </a:lnTo>
                    <a:lnTo>
                      <a:pt x="3707" y="0"/>
                    </a:lnTo>
                    <a:lnTo>
                      <a:pt x="0" y="5607"/>
                    </a:lnTo>
                    <a:lnTo>
                      <a:pt x="2379" y="14243"/>
                    </a:lnTo>
                    <a:lnTo>
                      <a:pt x="9444" y="19967"/>
                    </a:lnTo>
                    <a:lnTo>
                      <a:pt x="15790" y="21600"/>
                    </a:lnTo>
                    <a:lnTo>
                      <a:pt x="18004" y="13452"/>
                    </a:lnTo>
                    <a:lnTo>
                      <a:pt x="18557" y="13317"/>
                    </a:lnTo>
                    <a:lnTo>
                      <a:pt x="21600" y="5826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0" name="Shape"/>
              <p:cNvSpPr/>
              <p:nvPr/>
            </p:nvSpPr>
            <p:spPr>
              <a:xfrm>
                <a:off x="192331" y="433734"/>
                <a:ext cx="16285" cy="12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06"/>
                    </a:moveTo>
                    <a:lnTo>
                      <a:pt x="18736" y="0"/>
                    </a:lnTo>
                    <a:lnTo>
                      <a:pt x="6841" y="738"/>
                    </a:lnTo>
                    <a:lnTo>
                      <a:pt x="0" y="4392"/>
                    </a:lnTo>
                    <a:lnTo>
                      <a:pt x="135" y="18411"/>
                    </a:lnTo>
                    <a:lnTo>
                      <a:pt x="6841" y="21600"/>
                    </a:lnTo>
                    <a:lnTo>
                      <a:pt x="17084" y="19996"/>
                    </a:lnTo>
                    <a:lnTo>
                      <a:pt x="21600" y="9606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1" name="Shape"/>
              <p:cNvSpPr/>
              <p:nvPr/>
            </p:nvSpPr>
            <p:spPr>
              <a:xfrm>
                <a:off x="202313" y="166548"/>
                <a:ext cx="12704" cy="23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799"/>
                    </a:moveTo>
                    <a:lnTo>
                      <a:pt x="9573" y="0"/>
                    </a:lnTo>
                    <a:lnTo>
                      <a:pt x="4880" y="282"/>
                    </a:lnTo>
                    <a:lnTo>
                      <a:pt x="3252" y="2334"/>
                    </a:lnTo>
                    <a:lnTo>
                      <a:pt x="506" y="3799"/>
                    </a:lnTo>
                    <a:lnTo>
                      <a:pt x="0" y="10660"/>
                    </a:lnTo>
                    <a:lnTo>
                      <a:pt x="934" y="17344"/>
                    </a:lnTo>
                    <a:lnTo>
                      <a:pt x="6881" y="21600"/>
                    </a:lnTo>
                    <a:lnTo>
                      <a:pt x="21600" y="21178"/>
                    </a:lnTo>
                    <a:lnTo>
                      <a:pt x="6240" y="16651"/>
                    </a:lnTo>
                    <a:lnTo>
                      <a:pt x="7761" y="8736"/>
                    </a:lnTo>
                    <a:lnTo>
                      <a:pt x="21600" y="3799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2" name="Shape"/>
              <p:cNvSpPr/>
              <p:nvPr/>
            </p:nvSpPr>
            <p:spPr>
              <a:xfrm>
                <a:off x="215243" y="92862"/>
                <a:ext cx="13833" cy="17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76"/>
                    </a:moveTo>
                    <a:lnTo>
                      <a:pt x="16919" y="2639"/>
                    </a:lnTo>
                    <a:lnTo>
                      <a:pt x="21264" y="0"/>
                    </a:lnTo>
                    <a:lnTo>
                      <a:pt x="9997" y="4186"/>
                    </a:lnTo>
                    <a:lnTo>
                      <a:pt x="1548" y="10886"/>
                    </a:lnTo>
                    <a:lnTo>
                      <a:pt x="0" y="17539"/>
                    </a:lnTo>
                    <a:lnTo>
                      <a:pt x="9521" y="21600"/>
                    </a:lnTo>
                    <a:lnTo>
                      <a:pt x="13429" y="16712"/>
                    </a:lnTo>
                    <a:lnTo>
                      <a:pt x="20927" y="12932"/>
                    </a:lnTo>
                    <a:lnTo>
                      <a:pt x="21600" y="11776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16" name="object 344"/>
            <p:cNvGrpSpPr/>
            <p:nvPr/>
          </p:nvGrpSpPr>
          <p:grpSpPr>
            <a:xfrm>
              <a:off x="217828" y="461785"/>
              <a:ext cx="34676" cy="22586"/>
              <a:chOff x="0" y="-1"/>
              <a:chExt cx="34675" cy="22585"/>
            </a:xfrm>
          </p:grpSpPr>
          <p:sp>
            <p:nvSpPr>
              <p:cNvPr id="2014" name="Shape"/>
              <p:cNvSpPr/>
              <p:nvPr/>
            </p:nvSpPr>
            <p:spPr>
              <a:xfrm>
                <a:off x="-1" y="9766"/>
                <a:ext cx="16209" cy="12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107" y="450"/>
                    </a:lnTo>
                    <a:lnTo>
                      <a:pt x="558" y="4602"/>
                    </a:lnTo>
                    <a:lnTo>
                      <a:pt x="0" y="12823"/>
                    </a:lnTo>
                    <a:lnTo>
                      <a:pt x="5670" y="20145"/>
                    </a:lnTo>
                    <a:lnTo>
                      <a:pt x="15794" y="21600"/>
                    </a:lnTo>
                    <a:lnTo>
                      <a:pt x="21211" y="2016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2A9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5" name="Shape"/>
              <p:cNvSpPr/>
              <p:nvPr/>
            </p:nvSpPr>
            <p:spPr>
              <a:xfrm>
                <a:off x="20497" y="-2"/>
                <a:ext cx="14179" cy="15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818"/>
                    </a:moveTo>
                    <a:lnTo>
                      <a:pt x="20651" y="4254"/>
                    </a:lnTo>
                    <a:lnTo>
                      <a:pt x="13587" y="0"/>
                    </a:lnTo>
                    <a:lnTo>
                      <a:pt x="10084" y="259"/>
                    </a:lnTo>
                    <a:lnTo>
                      <a:pt x="0" y="17016"/>
                    </a:lnTo>
                    <a:lnTo>
                      <a:pt x="5942" y="20493"/>
                    </a:lnTo>
                    <a:lnTo>
                      <a:pt x="16626" y="21600"/>
                    </a:lnTo>
                    <a:lnTo>
                      <a:pt x="21600" y="13818"/>
                    </a:lnTo>
                    <a:close/>
                  </a:path>
                </a:pathLst>
              </a:custGeom>
              <a:solidFill>
                <a:srgbClr val="E2A9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17" name="object 345"/>
            <p:cNvSpPr/>
            <p:nvPr/>
          </p:nvSpPr>
          <p:spPr>
            <a:xfrm>
              <a:off x="104712" y="358090"/>
              <a:ext cx="13283" cy="14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33" y="0"/>
                  </a:moveTo>
                  <a:lnTo>
                    <a:pt x="7305" y="1185"/>
                  </a:lnTo>
                  <a:lnTo>
                    <a:pt x="0" y="9495"/>
                  </a:lnTo>
                  <a:lnTo>
                    <a:pt x="7248" y="18785"/>
                  </a:lnTo>
                  <a:lnTo>
                    <a:pt x="18100" y="21600"/>
                  </a:lnTo>
                  <a:lnTo>
                    <a:pt x="21600" y="10479"/>
                  </a:lnTo>
                  <a:lnTo>
                    <a:pt x="21332" y="8973"/>
                  </a:lnTo>
                  <a:lnTo>
                    <a:pt x="11333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8" name="object 346"/>
            <p:cNvSpPr/>
            <p:nvPr/>
          </p:nvSpPr>
          <p:spPr>
            <a:xfrm>
              <a:off x="216929" y="444209"/>
              <a:ext cx="14001" cy="15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69" y="0"/>
                  </a:moveTo>
                  <a:lnTo>
                    <a:pt x="0" y="4084"/>
                  </a:lnTo>
                  <a:lnTo>
                    <a:pt x="3791" y="11639"/>
                  </a:lnTo>
                  <a:lnTo>
                    <a:pt x="10678" y="18775"/>
                  </a:lnTo>
                  <a:lnTo>
                    <a:pt x="15790" y="21600"/>
                  </a:lnTo>
                  <a:lnTo>
                    <a:pt x="21600" y="16624"/>
                  </a:lnTo>
                  <a:lnTo>
                    <a:pt x="20143" y="9017"/>
                  </a:lnTo>
                  <a:lnTo>
                    <a:pt x="13605" y="2302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rgbClr val="CEA5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21" name="object 347"/>
            <p:cNvGrpSpPr/>
            <p:nvPr/>
          </p:nvGrpSpPr>
          <p:grpSpPr>
            <a:xfrm>
              <a:off x="100344" y="117615"/>
              <a:ext cx="44075" cy="143477"/>
              <a:chOff x="-1" y="0"/>
              <a:chExt cx="44074" cy="143476"/>
            </a:xfrm>
          </p:grpSpPr>
          <p:sp>
            <p:nvSpPr>
              <p:cNvPr id="2019" name="Shape"/>
              <p:cNvSpPr/>
              <p:nvPr/>
            </p:nvSpPr>
            <p:spPr>
              <a:xfrm>
                <a:off x="-2" y="130774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35"/>
                    </a:moveTo>
                    <a:lnTo>
                      <a:pt x="21260" y="6996"/>
                    </a:lnTo>
                    <a:lnTo>
                      <a:pt x="15694" y="480"/>
                    </a:lnTo>
                    <a:lnTo>
                      <a:pt x="6313" y="0"/>
                    </a:lnTo>
                    <a:lnTo>
                      <a:pt x="0" y="6165"/>
                    </a:lnTo>
                    <a:lnTo>
                      <a:pt x="340" y="14604"/>
                    </a:lnTo>
                    <a:lnTo>
                      <a:pt x="5906" y="21120"/>
                    </a:lnTo>
                    <a:lnTo>
                      <a:pt x="15287" y="21600"/>
                    </a:lnTo>
                    <a:lnTo>
                      <a:pt x="21600" y="15435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0" name="Shape"/>
              <p:cNvSpPr/>
              <p:nvPr/>
            </p:nvSpPr>
            <p:spPr>
              <a:xfrm>
                <a:off x="31369" y="0"/>
                <a:ext cx="12705" cy="13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937"/>
                    </a:moveTo>
                    <a:lnTo>
                      <a:pt x="18397" y="5694"/>
                    </a:lnTo>
                    <a:lnTo>
                      <a:pt x="11424" y="0"/>
                    </a:lnTo>
                    <a:lnTo>
                      <a:pt x="3573" y="558"/>
                    </a:lnTo>
                    <a:lnTo>
                      <a:pt x="0" y="7663"/>
                    </a:lnTo>
                    <a:lnTo>
                      <a:pt x="3205" y="15904"/>
                    </a:lnTo>
                    <a:lnTo>
                      <a:pt x="10178" y="21600"/>
                    </a:lnTo>
                    <a:lnTo>
                      <a:pt x="18054" y="21019"/>
                    </a:lnTo>
                    <a:lnTo>
                      <a:pt x="21600" y="13937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22" name="object 348"/>
            <p:cNvSpPr/>
            <p:nvPr/>
          </p:nvSpPr>
          <p:spPr>
            <a:xfrm>
              <a:off x="180630" y="514021"/>
              <a:ext cx="17401" cy="13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93" y="0"/>
                  </a:moveTo>
                  <a:lnTo>
                    <a:pt x="4807" y="759"/>
                  </a:lnTo>
                  <a:lnTo>
                    <a:pt x="0" y="5644"/>
                  </a:lnTo>
                  <a:lnTo>
                    <a:pt x="3089" y="13277"/>
                  </a:lnTo>
                  <a:lnTo>
                    <a:pt x="10151" y="19859"/>
                  </a:lnTo>
                  <a:lnTo>
                    <a:pt x="17264" y="21600"/>
                  </a:lnTo>
                  <a:lnTo>
                    <a:pt x="21600" y="13647"/>
                  </a:lnTo>
                  <a:lnTo>
                    <a:pt x="8293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3" name="object 349"/>
            <p:cNvSpPr/>
            <p:nvPr/>
          </p:nvSpPr>
          <p:spPr>
            <a:xfrm>
              <a:off x="210643" y="118376"/>
              <a:ext cx="12763" cy="13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26" y="0"/>
                  </a:moveTo>
                  <a:lnTo>
                    <a:pt x="2466" y="3371"/>
                  </a:lnTo>
                  <a:lnTo>
                    <a:pt x="0" y="11596"/>
                  </a:lnTo>
                  <a:lnTo>
                    <a:pt x="7897" y="19325"/>
                  </a:lnTo>
                  <a:lnTo>
                    <a:pt x="17864" y="21600"/>
                  </a:lnTo>
                  <a:lnTo>
                    <a:pt x="21600" y="13467"/>
                  </a:lnTo>
                  <a:lnTo>
                    <a:pt x="21170" y="10545"/>
                  </a:lnTo>
                  <a:lnTo>
                    <a:pt x="7626" y="0"/>
                  </a:lnTo>
                  <a:close/>
                </a:path>
              </a:pathLst>
            </a:custGeom>
            <a:solidFill>
              <a:srgbClr val="CA86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4" name="object 350"/>
            <p:cNvSpPr/>
            <p:nvPr/>
          </p:nvSpPr>
          <p:spPr>
            <a:xfrm>
              <a:off x="253315" y="524930"/>
              <a:ext cx="12751" cy="1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13" y="0"/>
                  </a:moveTo>
                  <a:lnTo>
                    <a:pt x="2469" y="3371"/>
                  </a:lnTo>
                  <a:lnTo>
                    <a:pt x="0" y="11604"/>
                  </a:lnTo>
                  <a:lnTo>
                    <a:pt x="7903" y="19330"/>
                  </a:lnTo>
                  <a:lnTo>
                    <a:pt x="17872" y="21600"/>
                  </a:lnTo>
                  <a:lnTo>
                    <a:pt x="21600" y="13465"/>
                  </a:lnTo>
                  <a:lnTo>
                    <a:pt x="21190" y="10563"/>
                  </a:lnTo>
                  <a:lnTo>
                    <a:pt x="7613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5" name="object 351"/>
            <p:cNvSpPr/>
            <p:nvPr/>
          </p:nvSpPr>
          <p:spPr>
            <a:xfrm>
              <a:off x="266075" y="494399"/>
              <a:ext cx="14884" cy="1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88" y="0"/>
                  </a:moveTo>
                  <a:lnTo>
                    <a:pt x="0" y="1958"/>
                  </a:lnTo>
                  <a:lnTo>
                    <a:pt x="4810" y="21600"/>
                  </a:lnTo>
                  <a:lnTo>
                    <a:pt x="16369" y="18274"/>
                  </a:lnTo>
                  <a:lnTo>
                    <a:pt x="21600" y="13628"/>
                  </a:lnTo>
                  <a:lnTo>
                    <a:pt x="19357" y="7342"/>
                  </a:lnTo>
                  <a:lnTo>
                    <a:pt x="13800" y="1953"/>
                  </a:lnTo>
                  <a:lnTo>
                    <a:pt x="9088" y="0"/>
                  </a:lnTo>
                  <a:close/>
                </a:path>
              </a:pathLst>
            </a:custGeom>
            <a:solidFill>
              <a:srgbClr val="A97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6" name="object 352"/>
            <p:cNvSpPr/>
            <p:nvPr/>
          </p:nvSpPr>
          <p:spPr>
            <a:xfrm>
              <a:off x="71065" y="288087"/>
              <a:ext cx="12818" cy="1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62" y="0"/>
                  </a:moveTo>
                  <a:lnTo>
                    <a:pt x="0" y="15062"/>
                  </a:lnTo>
                  <a:lnTo>
                    <a:pt x="9312" y="21145"/>
                  </a:lnTo>
                  <a:lnTo>
                    <a:pt x="16774" y="21600"/>
                  </a:lnTo>
                  <a:lnTo>
                    <a:pt x="21069" y="14849"/>
                  </a:lnTo>
                  <a:lnTo>
                    <a:pt x="21600" y="6137"/>
                  </a:lnTo>
                  <a:lnTo>
                    <a:pt x="17767" y="706"/>
                  </a:lnTo>
                  <a:lnTo>
                    <a:pt x="15562" y="0"/>
                  </a:lnTo>
                  <a:close/>
                </a:path>
              </a:pathLst>
            </a:custGeom>
            <a:solidFill>
              <a:srgbClr val="CA86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7" name="object 353"/>
            <p:cNvSpPr/>
            <p:nvPr/>
          </p:nvSpPr>
          <p:spPr>
            <a:xfrm>
              <a:off x="234694" y="105264"/>
              <a:ext cx="1312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73" y="0"/>
                  </a:moveTo>
                  <a:lnTo>
                    <a:pt x="0" y="16000"/>
                  </a:lnTo>
                  <a:lnTo>
                    <a:pt x="8259" y="21600"/>
                  </a:lnTo>
                  <a:lnTo>
                    <a:pt x="15515" y="21391"/>
                  </a:lnTo>
                  <a:lnTo>
                    <a:pt x="20614" y="14056"/>
                  </a:lnTo>
                  <a:lnTo>
                    <a:pt x="21600" y="5154"/>
                  </a:lnTo>
                  <a:lnTo>
                    <a:pt x="16519" y="237"/>
                  </a:lnTo>
                  <a:lnTo>
                    <a:pt x="14573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8" name="object 354"/>
            <p:cNvSpPr/>
            <p:nvPr/>
          </p:nvSpPr>
          <p:spPr>
            <a:xfrm>
              <a:off x="204175" y="600349"/>
              <a:ext cx="12703" cy="14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40" y="0"/>
                  </a:moveTo>
                  <a:lnTo>
                    <a:pt x="5341" y="3848"/>
                  </a:lnTo>
                  <a:lnTo>
                    <a:pt x="1307" y="6471"/>
                  </a:lnTo>
                  <a:lnTo>
                    <a:pt x="0" y="21600"/>
                  </a:lnTo>
                  <a:lnTo>
                    <a:pt x="17956" y="9630"/>
                  </a:lnTo>
                  <a:lnTo>
                    <a:pt x="21600" y="10107"/>
                  </a:lnTo>
                  <a:lnTo>
                    <a:pt x="19198" y="295"/>
                  </a:lnTo>
                  <a:lnTo>
                    <a:pt x="12540" y="0"/>
                  </a:lnTo>
                  <a:close/>
                </a:path>
              </a:pathLst>
            </a:custGeom>
            <a:solidFill>
              <a:srgbClr val="A468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9" name="object 355"/>
            <p:cNvSpPr/>
            <p:nvPr/>
          </p:nvSpPr>
          <p:spPr>
            <a:xfrm>
              <a:off x="175854" y="73611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57" y="0"/>
                  </a:moveTo>
                  <a:lnTo>
                    <a:pt x="5973" y="1991"/>
                  </a:lnTo>
                  <a:lnTo>
                    <a:pt x="0" y="7328"/>
                  </a:lnTo>
                  <a:lnTo>
                    <a:pt x="1319" y="15464"/>
                  </a:lnTo>
                  <a:lnTo>
                    <a:pt x="7194" y="21600"/>
                  </a:lnTo>
                  <a:lnTo>
                    <a:pt x="14880" y="20946"/>
                  </a:lnTo>
                  <a:lnTo>
                    <a:pt x="21600" y="15979"/>
                  </a:lnTo>
                  <a:lnTo>
                    <a:pt x="14857" y="0"/>
                  </a:lnTo>
                  <a:close/>
                </a:path>
              </a:pathLst>
            </a:custGeom>
            <a:solidFill>
              <a:srgbClr val="E2A9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30" name="object 356"/>
            <p:cNvSpPr/>
            <p:nvPr/>
          </p:nvSpPr>
          <p:spPr>
            <a:xfrm>
              <a:off x="225080" y="495415"/>
              <a:ext cx="15598" cy="13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18" y="0"/>
                  </a:moveTo>
                  <a:lnTo>
                    <a:pt x="9833" y="2357"/>
                  </a:lnTo>
                  <a:lnTo>
                    <a:pt x="3694" y="4116"/>
                  </a:lnTo>
                  <a:lnTo>
                    <a:pt x="0" y="21600"/>
                  </a:lnTo>
                  <a:lnTo>
                    <a:pt x="21600" y="16005"/>
                  </a:lnTo>
                  <a:lnTo>
                    <a:pt x="18118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31" name="object 357"/>
            <p:cNvSpPr/>
            <p:nvPr/>
          </p:nvSpPr>
          <p:spPr>
            <a:xfrm>
              <a:off x="242278" y="2335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9" y="0"/>
                  </a:moveTo>
                  <a:lnTo>
                    <a:pt x="12580" y="147"/>
                  </a:lnTo>
                  <a:lnTo>
                    <a:pt x="10473" y="58"/>
                  </a:lnTo>
                  <a:lnTo>
                    <a:pt x="0" y="12961"/>
                  </a:lnTo>
                  <a:lnTo>
                    <a:pt x="9860" y="21600"/>
                  </a:lnTo>
                  <a:lnTo>
                    <a:pt x="21600" y="19467"/>
                  </a:lnTo>
                  <a:lnTo>
                    <a:pt x="16763" y="58"/>
                  </a:lnTo>
                  <a:lnTo>
                    <a:pt x="14689" y="0"/>
                  </a:lnTo>
                  <a:close/>
                </a:path>
              </a:pathLst>
            </a:custGeom>
            <a:solidFill>
              <a:srgbClr val="A468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32" name="object 358"/>
            <p:cNvSpPr/>
            <p:nvPr/>
          </p:nvSpPr>
          <p:spPr>
            <a:xfrm>
              <a:off x="154905" y="2591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76" y="0"/>
                  </a:moveTo>
                  <a:lnTo>
                    <a:pt x="6952" y="1467"/>
                  </a:lnTo>
                  <a:lnTo>
                    <a:pt x="0" y="5794"/>
                  </a:lnTo>
                  <a:lnTo>
                    <a:pt x="6369" y="20530"/>
                  </a:lnTo>
                  <a:lnTo>
                    <a:pt x="12158" y="21600"/>
                  </a:lnTo>
                  <a:lnTo>
                    <a:pt x="19602" y="17812"/>
                  </a:lnTo>
                  <a:lnTo>
                    <a:pt x="21600" y="8030"/>
                  </a:lnTo>
                  <a:lnTo>
                    <a:pt x="17576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33" name="object 359"/>
            <p:cNvSpPr/>
            <p:nvPr/>
          </p:nvSpPr>
          <p:spPr>
            <a:xfrm>
              <a:off x="92160" y="20195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90" y="0"/>
                  </a:moveTo>
                  <a:lnTo>
                    <a:pt x="5614" y="2187"/>
                  </a:lnTo>
                  <a:lnTo>
                    <a:pt x="0" y="17525"/>
                  </a:lnTo>
                  <a:lnTo>
                    <a:pt x="6896" y="21600"/>
                  </a:lnTo>
                  <a:lnTo>
                    <a:pt x="15367" y="20080"/>
                  </a:lnTo>
                  <a:lnTo>
                    <a:pt x="21463" y="10747"/>
                  </a:lnTo>
                  <a:lnTo>
                    <a:pt x="21600" y="1440"/>
                  </a:lnTo>
                  <a:lnTo>
                    <a:pt x="12190" y="0"/>
                  </a:lnTo>
                  <a:close/>
                </a:path>
              </a:pathLst>
            </a:custGeom>
            <a:solidFill>
              <a:srgbClr val="CA86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34" name="object 360"/>
            <p:cNvSpPr/>
            <p:nvPr/>
          </p:nvSpPr>
          <p:spPr>
            <a:xfrm>
              <a:off x="272997" y="374321"/>
              <a:ext cx="13744" cy="14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77" y="0"/>
                  </a:moveTo>
                  <a:lnTo>
                    <a:pt x="6847" y="3222"/>
                  </a:lnTo>
                  <a:lnTo>
                    <a:pt x="0" y="7078"/>
                  </a:lnTo>
                  <a:lnTo>
                    <a:pt x="9023" y="21600"/>
                  </a:lnTo>
                  <a:lnTo>
                    <a:pt x="21600" y="14520"/>
                  </a:lnTo>
                  <a:lnTo>
                    <a:pt x="12577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35" name="object 361"/>
            <p:cNvSpPr/>
            <p:nvPr/>
          </p:nvSpPr>
          <p:spPr>
            <a:xfrm>
              <a:off x="248816" y="381395"/>
              <a:ext cx="14417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925" y="4249"/>
                  </a:lnTo>
                  <a:lnTo>
                    <a:pt x="1731" y="6660"/>
                  </a:lnTo>
                  <a:lnTo>
                    <a:pt x="0" y="21600"/>
                  </a:lnTo>
                  <a:lnTo>
                    <a:pt x="19887" y="1496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39" name="object 362"/>
            <p:cNvGrpSpPr/>
            <p:nvPr/>
          </p:nvGrpSpPr>
          <p:grpSpPr>
            <a:xfrm>
              <a:off x="110290" y="96375"/>
              <a:ext cx="172351" cy="205066"/>
              <a:chOff x="0" y="0"/>
              <a:chExt cx="172350" cy="205065"/>
            </a:xfrm>
          </p:grpSpPr>
          <p:sp>
            <p:nvSpPr>
              <p:cNvPr id="2036" name="Shape"/>
              <p:cNvSpPr/>
              <p:nvPr/>
            </p:nvSpPr>
            <p:spPr>
              <a:xfrm>
                <a:off x="-1" y="191740"/>
                <a:ext cx="12703" cy="13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286" y="0"/>
                    </a:lnTo>
                    <a:lnTo>
                      <a:pt x="6421" y="4880"/>
                    </a:lnTo>
                    <a:lnTo>
                      <a:pt x="0" y="8051"/>
                    </a:lnTo>
                    <a:lnTo>
                      <a:pt x="6583" y="2098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7" name="Shape"/>
              <p:cNvSpPr/>
              <p:nvPr/>
            </p:nvSpPr>
            <p:spPr>
              <a:xfrm>
                <a:off x="29146" y="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201" y="737"/>
                    </a:lnTo>
                    <a:lnTo>
                      <a:pt x="0" y="1186"/>
                    </a:lnTo>
                    <a:lnTo>
                      <a:pt x="711" y="21573"/>
                    </a:lnTo>
                    <a:lnTo>
                      <a:pt x="1298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8" name="Shape"/>
              <p:cNvSpPr/>
              <p:nvPr/>
            </p:nvSpPr>
            <p:spPr>
              <a:xfrm>
                <a:off x="159648" y="100387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214" y="740"/>
                    </a:lnTo>
                    <a:lnTo>
                      <a:pt x="0" y="1189"/>
                    </a:lnTo>
                    <a:lnTo>
                      <a:pt x="708" y="21573"/>
                    </a:lnTo>
                    <a:lnTo>
                      <a:pt x="1299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40" name="object 363"/>
            <p:cNvSpPr/>
            <p:nvPr/>
          </p:nvSpPr>
          <p:spPr>
            <a:xfrm>
              <a:off x="111642" y="188976"/>
              <a:ext cx="1487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396" y="1957"/>
                  </a:lnTo>
                  <a:lnTo>
                    <a:pt x="0" y="2962"/>
                  </a:lnTo>
                  <a:lnTo>
                    <a:pt x="5257" y="21158"/>
                  </a:lnTo>
                  <a:lnTo>
                    <a:pt x="1187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A86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1" name="object 364"/>
            <p:cNvSpPr/>
            <p:nvPr/>
          </p:nvSpPr>
          <p:spPr>
            <a:xfrm>
              <a:off x="75155" y="147574"/>
              <a:ext cx="12703" cy="13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69" y="0"/>
                  </a:moveTo>
                  <a:lnTo>
                    <a:pt x="6414" y="4879"/>
                  </a:lnTo>
                  <a:lnTo>
                    <a:pt x="0" y="8050"/>
                  </a:lnTo>
                  <a:lnTo>
                    <a:pt x="6576" y="20982"/>
                  </a:lnTo>
                  <a:lnTo>
                    <a:pt x="21600" y="21600"/>
                  </a:lnTo>
                  <a:lnTo>
                    <a:pt x="16269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44" name="object 365"/>
            <p:cNvGrpSpPr/>
            <p:nvPr/>
          </p:nvGrpSpPr>
          <p:grpSpPr>
            <a:xfrm>
              <a:off x="16206" y="42622"/>
              <a:ext cx="69119" cy="55980"/>
              <a:chOff x="0" y="0"/>
              <a:chExt cx="69118" cy="55979"/>
            </a:xfrm>
          </p:grpSpPr>
          <p:sp>
            <p:nvSpPr>
              <p:cNvPr id="2042" name="Shape"/>
              <p:cNvSpPr/>
              <p:nvPr/>
            </p:nvSpPr>
            <p:spPr>
              <a:xfrm>
                <a:off x="-1" y="-1"/>
                <a:ext cx="12703" cy="13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49"/>
                    </a:moveTo>
                    <a:lnTo>
                      <a:pt x="13071" y="0"/>
                    </a:lnTo>
                    <a:lnTo>
                      <a:pt x="8193" y="80"/>
                    </a:lnTo>
                    <a:lnTo>
                      <a:pt x="0" y="203"/>
                    </a:lnTo>
                    <a:lnTo>
                      <a:pt x="891" y="21600"/>
                    </a:lnTo>
                    <a:lnTo>
                      <a:pt x="21600" y="12749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3" name="Shape"/>
              <p:cNvSpPr/>
              <p:nvPr/>
            </p:nvSpPr>
            <p:spPr>
              <a:xfrm>
                <a:off x="56414" y="43275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030" y="7308"/>
                    </a:lnTo>
                    <a:lnTo>
                      <a:pt x="1501" y="9434"/>
                    </a:lnTo>
                    <a:lnTo>
                      <a:pt x="0" y="21600"/>
                    </a:lnTo>
                    <a:lnTo>
                      <a:pt x="20456" y="2078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45" name="object 366"/>
            <p:cNvSpPr/>
            <p:nvPr/>
          </p:nvSpPr>
          <p:spPr>
            <a:xfrm>
              <a:off x="247942" y="58000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57" y="0"/>
                  </a:moveTo>
                  <a:lnTo>
                    <a:pt x="10056" y="66"/>
                  </a:lnTo>
                  <a:lnTo>
                    <a:pt x="0" y="11546"/>
                  </a:lnTo>
                  <a:lnTo>
                    <a:pt x="2852" y="16484"/>
                  </a:lnTo>
                  <a:lnTo>
                    <a:pt x="12043" y="21600"/>
                  </a:lnTo>
                  <a:lnTo>
                    <a:pt x="19961" y="14813"/>
                  </a:lnTo>
                  <a:lnTo>
                    <a:pt x="21600" y="4738"/>
                  </a:lnTo>
                  <a:lnTo>
                    <a:pt x="11957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6" name="object 367"/>
            <p:cNvSpPr/>
            <p:nvPr/>
          </p:nvSpPr>
          <p:spPr>
            <a:xfrm>
              <a:off x="248302" y="29420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004" y="7309"/>
                  </a:lnTo>
                  <a:lnTo>
                    <a:pt x="1501" y="9411"/>
                  </a:lnTo>
                  <a:lnTo>
                    <a:pt x="0" y="21600"/>
                  </a:lnTo>
                  <a:lnTo>
                    <a:pt x="20430" y="2078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7" name="object 368"/>
            <p:cNvSpPr/>
            <p:nvPr/>
          </p:nvSpPr>
          <p:spPr>
            <a:xfrm>
              <a:off x="57572" y="12856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004" y="7317"/>
                  </a:lnTo>
                  <a:lnTo>
                    <a:pt x="1501" y="9421"/>
                  </a:lnTo>
                  <a:lnTo>
                    <a:pt x="0" y="21600"/>
                  </a:lnTo>
                  <a:lnTo>
                    <a:pt x="20430" y="2078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A86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50" name="object 369"/>
            <p:cNvGrpSpPr/>
            <p:nvPr/>
          </p:nvGrpSpPr>
          <p:grpSpPr>
            <a:xfrm>
              <a:off x="77917" y="63996"/>
              <a:ext cx="61288" cy="126130"/>
              <a:chOff x="0" y="0"/>
              <a:chExt cx="61287" cy="126129"/>
            </a:xfrm>
          </p:grpSpPr>
          <p:sp>
            <p:nvSpPr>
              <p:cNvPr id="2048" name="Shape"/>
              <p:cNvSpPr/>
              <p:nvPr/>
            </p:nvSpPr>
            <p:spPr>
              <a:xfrm>
                <a:off x="0" y="113425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509"/>
                    </a:moveTo>
                    <a:lnTo>
                      <a:pt x="12839" y="0"/>
                    </a:lnTo>
                    <a:lnTo>
                      <a:pt x="10512" y="73"/>
                    </a:lnTo>
                    <a:lnTo>
                      <a:pt x="2743" y="317"/>
                    </a:lnTo>
                    <a:lnTo>
                      <a:pt x="0" y="21600"/>
                    </a:lnTo>
                    <a:lnTo>
                      <a:pt x="21600" y="11509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9" name="Shape"/>
              <p:cNvSpPr/>
              <p:nvPr/>
            </p:nvSpPr>
            <p:spPr>
              <a:xfrm>
                <a:off x="47924" y="-1"/>
                <a:ext cx="1336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7885" y="0"/>
                    </a:lnTo>
                    <a:lnTo>
                      <a:pt x="5565" y="1681"/>
                    </a:lnTo>
                    <a:lnTo>
                      <a:pt x="2155" y="4161"/>
                    </a:lnTo>
                    <a:lnTo>
                      <a:pt x="0" y="1809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51" name="object 370"/>
            <p:cNvSpPr/>
            <p:nvPr/>
          </p:nvSpPr>
          <p:spPr>
            <a:xfrm>
              <a:off x="116663" y="13545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62" y="0"/>
                  </a:moveTo>
                  <a:lnTo>
                    <a:pt x="7469" y="3643"/>
                  </a:lnTo>
                  <a:lnTo>
                    <a:pt x="0" y="6009"/>
                  </a:lnTo>
                  <a:lnTo>
                    <a:pt x="2635" y="21600"/>
                  </a:lnTo>
                  <a:lnTo>
                    <a:pt x="21600" y="15591"/>
                  </a:lnTo>
                  <a:lnTo>
                    <a:pt x="18962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54" name="object 371"/>
            <p:cNvGrpSpPr/>
            <p:nvPr/>
          </p:nvGrpSpPr>
          <p:grpSpPr>
            <a:xfrm>
              <a:off x="112297" y="231795"/>
              <a:ext cx="52208" cy="272733"/>
              <a:chOff x="0" y="0"/>
              <a:chExt cx="52207" cy="272731"/>
            </a:xfrm>
          </p:grpSpPr>
          <p:sp>
            <p:nvSpPr>
              <p:cNvPr id="2052" name="Shape"/>
              <p:cNvSpPr/>
              <p:nvPr/>
            </p:nvSpPr>
            <p:spPr>
              <a:xfrm>
                <a:off x="-1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008" y="877"/>
                    </a:lnTo>
                    <a:lnTo>
                      <a:pt x="8879" y="1167"/>
                    </a:lnTo>
                    <a:lnTo>
                      <a:pt x="0" y="13389"/>
                    </a:lnTo>
                    <a:lnTo>
                      <a:pt x="177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3" name="Shape"/>
              <p:cNvSpPr/>
              <p:nvPr/>
            </p:nvSpPr>
            <p:spPr>
              <a:xfrm>
                <a:off x="39503" y="260029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573"/>
                    </a:moveTo>
                    <a:lnTo>
                      <a:pt x="18961" y="0"/>
                    </a:lnTo>
                    <a:lnTo>
                      <a:pt x="7449" y="3639"/>
                    </a:lnTo>
                    <a:lnTo>
                      <a:pt x="0" y="6027"/>
                    </a:lnTo>
                    <a:lnTo>
                      <a:pt x="2607" y="21600"/>
                    </a:lnTo>
                    <a:lnTo>
                      <a:pt x="21600" y="15573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57" name="object 372"/>
            <p:cNvGrpSpPr/>
            <p:nvPr/>
          </p:nvGrpSpPr>
          <p:grpSpPr>
            <a:xfrm>
              <a:off x="50123" y="166542"/>
              <a:ext cx="175260" cy="209124"/>
              <a:chOff x="-1" y="0"/>
              <a:chExt cx="175259" cy="209122"/>
            </a:xfrm>
          </p:grpSpPr>
          <p:sp>
            <p:nvSpPr>
              <p:cNvPr id="2055" name="Shape"/>
              <p:cNvSpPr/>
              <p:nvPr/>
            </p:nvSpPr>
            <p:spPr>
              <a:xfrm>
                <a:off x="-2" y="196419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40"/>
                    </a:moveTo>
                    <a:lnTo>
                      <a:pt x="10907" y="0"/>
                    </a:lnTo>
                    <a:lnTo>
                      <a:pt x="10155" y="141"/>
                    </a:lnTo>
                    <a:lnTo>
                      <a:pt x="0" y="13141"/>
                    </a:lnTo>
                    <a:lnTo>
                      <a:pt x="284" y="14038"/>
                    </a:lnTo>
                    <a:lnTo>
                      <a:pt x="9155" y="21600"/>
                    </a:lnTo>
                    <a:lnTo>
                      <a:pt x="18632" y="14466"/>
                    </a:lnTo>
                    <a:lnTo>
                      <a:pt x="21600" y="3640"/>
                    </a:lnTo>
                    <a:close/>
                  </a:path>
                </a:pathLst>
              </a:custGeom>
              <a:solidFill>
                <a:srgbClr val="CA86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6" name="Shape"/>
              <p:cNvSpPr/>
              <p:nvPr/>
            </p:nvSpPr>
            <p:spPr>
              <a:xfrm>
                <a:off x="162556" y="-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009" y="877"/>
                    </a:lnTo>
                    <a:lnTo>
                      <a:pt x="8904" y="1167"/>
                    </a:lnTo>
                    <a:lnTo>
                      <a:pt x="0" y="13416"/>
                    </a:lnTo>
                    <a:lnTo>
                      <a:pt x="1773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A86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58" name="object 373"/>
            <p:cNvSpPr/>
            <p:nvPr/>
          </p:nvSpPr>
          <p:spPr>
            <a:xfrm>
              <a:off x="188149" y="81880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00" y="0"/>
                  </a:moveTo>
                  <a:lnTo>
                    <a:pt x="10148" y="142"/>
                  </a:lnTo>
                  <a:lnTo>
                    <a:pt x="0" y="13105"/>
                  </a:lnTo>
                  <a:lnTo>
                    <a:pt x="321" y="14051"/>
                  </a:lnTo>
                  <a:lnTo>
                    <a:pt x="9200" y="21600"/>
                  </a:lnTo>
                  <a:lnTo>
                    <a:pt x="18665" y="14442"/>
                  </a:lnTo>
                  <a:lnTo>
                    <a:pt x="21600" y="3577"/>
                  </a:lnTo>
                  <a:lnTo>
                    <a:pt x="10900" y="0"/>
                  </a:lnTo>
                  <a:close/>
                </a:path>
              </a:pathLst>
            </a:custGeom>
            <a:solidFill>
              <a:srgbClr val="A97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61" name="object 374"/>
            <p:cNvGrpSpPr/>
            <p:nvPr/>
          </p:nvGrpSpPr>
          <p:grpSpPr>
            <a:xfrm>
              <a:off x="223732" y="44672"/>
              <a:ext cx="24809" cy="142774"/>
              <a:chOff x="0" y="0"/>
              <a:chExt cx="24808" cy="142773"/>
            </a:xfrm>
          </p:grpSpPr>
          <p:sp>
            <p:nvSpPr>
              <p:cNvPr id="2059" name="Shape"/>
              <p:cNvSpPr/>
              <p:nvPr/>
            </p:nvSpPr>
            <p:spPr>
              <a:xfrm>
                <a:off x="-2" y="-1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24"/>
                    </a:moveTo>
                    <a:lnTo>
                      <a:pt x="13829" y="0"/>
                    </a:lnTo>
                    <a:lnTo>
                      <a:pt x="10071" y="2979"/>
                    </a:lnTo>
                    <a:lnTo>
                      <a:pt x="0" y="10994"/>
                    </a:lnTo>
                    <a:lnTo>
                      <a:pt x="17909" y="21600"/>
                    </a:lnTo>
                    <a:lnTo>
                      <a:pt x="21600" y="11024"/>
                    </a:lnTo>
                    <a:close/>
                  </a:path>
                </a:pathLst>
              </a:custGeom>
              <a:solidFill>
                <a:srgbClr val="CA86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0" name="Shape"/>
              <p:cNvSpPr/>
              <p:nvPr/>
            </p:nvSpPr>
            <p:spPr>
              <a:xfrm>
                <a:off x="12103" y="130070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99"/>
                    </a:moveTo>
                    <a:lnTo>
                      <a:pt x="10908" y="0"/>
                    </a:lnTo>
                    <a:lnTo>
                      <a:pt x="10157" y="142"/>
                    </a:lnTo>
                    <a:lnTo>
                      <a:pt x="0" y="13122"/>
                    </a:lnTo>
                    <a:lnTo>
                      <a:pt x="287" y="14021"/>
                    </a:lnTo>
                    <a:lnTo>
                      <a:pt x="9154" y="21600"/>
                    </a:lnTo>
                    <a:lnTo>
                      <a:pt x="18632" y="14494"/>
                    </a:lnTo>
                    <a:lnTo>
                      <a:pt x="21600" y="3599"/>
                    </a:lnTo>
                    <a:close/>
                  </a:path>
                </a:pathLst>
              </a:custGeom>
              <a:solidFill>
                <a:srgbClr val="CA86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64" name="object 375"/>
            <p:cNvGrpSpPr/>
            <p:nvPr/>
          </p:nvGrpSpPr>
          <p:grpSpPr>
            <a:xfrm>
              <a:off x="141392" y="62009"/>
              <a:ext cx="34200" cy="41902"/>
              <a:chOff x="0" y="0"/>
              <a:chExt cx="34199" cy="41901"/>
            </a:xfrm>
          </p:grpSpPr>
          <p:sp>
            <p:nvSpPr>
              <p:cNvPr id="2062" name="Shape"/>
              <p:cNvSpPr/>
              <p:nvPr/>
            </p:nvSpPr>
            <p:spPr>
              <a:xfrm>
                <a:off x="0" y="-1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3"/>
                    </a:moveTo>
                    <a:lnTo>
                      <a:pt x="8911" y="73"/>
                    </a:lnTo>
                    <a:lnTo>
                      <a:pt x="8314" y="0"/>
                    </a:lnTo>
                    <a:lnTo>
                      <a:pt x="0" y="4860"/>
                    </a:lnTo>
                    <a:lnTo>
                      <a:pt x="12281" y="21600"/>
                    </a:lnTo>
                    <a:lnTo>
                      <a:pt x="21600" y="1433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3" name="Shape"/>
              <p:cNvSpPr/>
              <p:nvPr/>
            </p:nvSpPr>
            <p:spPr>
              <a:xfrm>
                <a:off x="21495" y="29197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4"/>
                    </a:moveTo>
                    <a:lnTo>
                      <a:pt x="12270" y="1457"/>
                    </a:lnTo>
                    <a:lnTo>
                      <a:pt x="11302" y="1355"/>
                    </a:lnTo>
                    <a:lnTo>
                      <a:pt x="0" y="0"/>
                    </a:lnTo>
                    <a:lnTo>
                      <a:pt x="4008" y="21600"/>
                    </a:lnTo>
                    <a:lnTo>
                      <a:pt x="21600" y="14954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65" name="object 376"/>
            <p:cNvSpPr/>
            <p:nvPr/>
          </p:nvSpPr>
          <p:spPr>
            <a:xfrm>
              <a:off x="281678" y="51015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56" y="0"/>
                  </a:moveTo>
                  <a:lnTo>
                    <a:pt x="0" y="14210"/>
                  </a:lnTo>
                  <a:lnTo>
                    <a:pt x="20549" y="21600"/>
                  </a:lnTo>
                  <a:lnTo>
                    <a:pt x="21600" y="2395"/>
                  </a:lnTo>
                  <a:lnTo>
                    <a:pt x="15356" y="627"/>
                  </a:lnTo>
                  <a:lnTo>
                    <a:pt x="13256" y="0"/>
                  </a:lnTo>
                  <a:close/>
                </a:path>
              </a:pathLst>
            </a:custGeom>
            <a:solidFill>
              <a:srgbClr val="A97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68" name="object 377"/>
            <p:cNvGrpSpPr/>
            <p:nvPr/>
          </p:nvGrpSpPr>
          <p:grpSpPr>
            <a:xfrm>
              <a:off x="84412" y="61582"/>
              <a:ext cx="35579" cy="70275"/>
              <a:chOff x="-1" y="0"/>
              <a:chExt cx="35578" cy="70274"/>
            </a:xfrm>
          </p:grpSpPr>
          <p:sp>
            <p:nvSpPr>
              <p:cNvPr id="2066" name="Shape"/>
              <p:cNvSpPr/>
              <p:nvPr/>
            </p:nvSpPr>
            <p:spPr>
              <a:xfrm>
                <a:off x="-1" y="57519"/>
                <a:ext cx="12704" cy="12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111" y="6562"/>
                    </a:lnTo>
                    <a:lnTo>
                      <a:pt x="0" y="9166"/>
                    </a:lnTo>
                    <a:lnTo>
                      <a:pt x="548" y="17900"/>
                    </a:lnTo>
                    <a:lnTo>
                      <a:pt x="1493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7" name="Shape"/>
              <p:cNvSpPr/>
              <p:nvPr/>
            </p:nvSpPr>
            <p:spPr>
              <a:xfrm>
                <a:off x="22873" y="-1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09"/>
                    </a:moveTo>
                    <a:lnTo>
                      <a:pt x="12546" y="0"/>
                    </a:lnTo>
                    <a:lnTo>
                      <a:pt x="8054" y="4129"/>
                    </a:lnTo>
                    <a:lnTo>
                      <a:pt x="0" y="4765"/>
                    </a:lnTo>
                    <a:lnTo>
                      <a:pt x="15404" y="21600"/>
                    </a:lnTo>
                    <a:lnTo>
                      <a:pt x="21600" y="9609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69" name="object 378"/>
            <p:cNvSpPr/>
            <p:nvPr/>
          </p:nvSpPr>
          <p:spPr>
            <a:xfrm>
              <a:off x="191272" y="14797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93" y="0"/>
                  </a:moveTo>
                  <a:lnTo>
                    <a:pt x="8540" y="3922"/>
                  </a:lnTo>
                  <a:lnTo>
                    <a:pt x="0" y="6654"/>
                  </a:lnTo>
                  <a:lnTo>
                    <a:pt x="953" y="15552"/>
                  </a:lnTo>
                  <a:lnTo>
                    <a:pt x="21600" y="21600"/>
                  </a:lnTo>
                  <a:lnTo>
                    <a:pt x="20793" y="0"/>
                  </a:lnTo>
                  <a:close/>
                </a:path>
              </a:pathLst>
            </a:custGeom>
            <a:solidFill>
              <a:srgbClr val="CA86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0" name="object 379"/>
            <p:cNvSpPr/>
            <p:nvPr/>
          </p:nvSpPr>
          <p:spPr>
            <a:xfrm>
              <a:off x="70062" y="33326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93" y="0"/>
                  </a:moveTo>
                  <a:lnTo>
                    <a:pt x="5651" y="8742"/>
                  </a:lnTo>
                  <a:lnTo>
                    <a:pt x="0" y="12208"/>
                  </a:lnTo>
                  <a:lnTo>
                    <a:pt x="10575" y="21600"/>
                  </a:lnTo>
                  <a:lnTo>
                    <a:pt x="21600" y="20177"/>
                  </a:lnTo>
                  <a:lnTo>
                    <a:pt x="19893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1" name="object 380"/>
            <p:cNvSpPr/>
            <p:nvPr/>
          </p:nvSpPr>
          <p:spPr>
            <a:xfrm>
              <a:off x="294167" y="47422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93" y="0"/>
                  </a:moveTo>
                  <a:lnTo>
                    <a:pt x="8540" y="3922"/>
                  </a:lnTo>
                  <a:lnTo>
                    <a:pt x="0" y="6654"/>
                  </a:lnTo>
                  <a:lnTo>
                    <a:pt x="953" y="15552"/>
                  </a:lnTo>
                  <a:lnTo>
                    <a:pt x="21600" y="21600"/>
                  </a:lnTo>
                  <a:lnTo>
                    <a:pt x="20793" y="0"/>
                  </a:lnTo>
                  <a:close/>
                </a:path>
              </a:pathLst>
            </a:custGeom>
            <a:solidFill>
              <a:srgbClr val="CA86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2" name="object 381"/>
            <p:cNvSpPr/>
            <p:nvPr/>
          </p:nvSpPr>
          <p:spPr>
            <a:xfrm>
              <a:off x="208430" y="15094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51" y="0"/>
                  </a:moveTo>
                  <a:lnTo>
                    <a:pt x="10436" y="97"/>
                  </a:lnTo>
                  <a:lnTo>
                    <a:pt x="0" y="1456"/>
                  </a:lnTo>
                  <a:lnTo>
                    <a:pt x="1734" y="21600"/>
                  </a:lnTo>
                  <a:lnTo>
                    <a:pt x="21600" y="9423"/>
                  </a:lnTo>
                  <a:lnTo>
                    <a:pt x="11051" y="0"/>
                  </a:lnTo>
                  <a:close/>
                </a:path>
              </a:pathLst>
            </a:custGeom>
            <a:solidFill>
              <a:srgbClr val="E2A9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3" name="object 382"/>
            <p:cNvSpPr/>
            <p:nvPr/>
          </p:nvSpPr>
          <p:spPr>
            <a:xfrm>
              <a:off x="233937" y="32364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48" y="0"/>
                  </a:moveTo>
                  <a:lnTo>
                    <a:pt x="8521" y="3942"/>
                  </a:lnTo>
                  <a:lnTo>
                    <a:pt x="0" y="6671"/>
                  </a:lnTo>
                  <a:lnTo>
                    <a:pt x="1002" y="15557"/>
                  </a:lnTo>
                  <a:lnTo>
                    <a:pt x="21600" y="21600"/>
                  </a:lnTo>
                  <a:lnTo>
                    <a:pt x="20748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4" name="object 383"/>
            <p:cNvSpPr/>
            <p:nvPr/>
          </p:nvSpPr>
          <p:spPr>
            <a:xfrm>
              <a:off x="298448" y="42613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66" y="0"/>
                  </a:moveTo>
                  <a:lnTo>
                    <a:pt x="5623" y="8711"/>
                  </a:lnTo>
                  <a:lnTo>
                    <a:pt x="0" y="12177"/>
                  </a:lnTo>
                  <a:lnTo>
                    <a:pt x="10547" y="21600"/>
                  </a:lnTo>
                  <a:lnTo>
                    <a:pt x="21600" y="20144"/>
                  </a:lnTo>
                  <a:lnTo>
                    <a:pt x="19866" y="0"/>
                  </a:lnTo>
                  <a:close/>
                </a:path>
              </a:pathLst>
            </a:custGeom>
            <a:solidFill>
              <a:srgbClr val="A97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5" name="object 384"/>
            <p:cNvSpPr/>
            <p:nvPr/>
          </p:nvSpPr>
          <p:spPr>
            <a:xfrm>
              <a:off x="56429" y="17435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13" y="0"/>
                  </a:moveTo>
                  <a:lnTo>
                    <a:pt x="0" y="16187"/>
                  </a:lnTo>
                  <a:lnTo>
                    <a:pt x="5413" y="21600"/>
                  </a:lnTo>
                  <a:lnTo>
                    <a:pt x="21600" y="5357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rgbClr val="CEA5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6" name="object 385"/>
            <p:cNvSpPr/>
            <p:nvPr/>
          </p:nvSpPr>
          <p:spPr>
            <a:xfrm>
              <a:off x="120507" y="129720"/>
              <a:ext cx="120463" cy="30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86" y="0"/>
                  </a:moveTo>
                  <a:lnTo>
                    <a:pt x="5288" y="157"/>
                  </a:lnTo>
                  <a:lnTo>
                    <a:pt x="3451" y="864"/>
                  </a:lnTo>
                  <a:lnTo>
                    <a:pt x="2698" y="1390"/>
                  </a:lnTo>
                  <a:lnTo>
                    <a:pt x="4725" y="1123"/>
                  </a:lnTo>
                  <a:lnTo>
                    <a:pt x="4500" y="1746"/>
                  </a:lnTo>
                  <a:lnTo>
                    <a:pt x="6375" y="1903"/>
                  </a:lnTo>
                  <a:lnTo>
                    <a:pt x="6742" y="2180"/>
                  </a:lnTo>
                  <a:lnTo>
                    <a:pt x="6325" y="2596"/>
                  </a:lnTo>
                  <a:lnTo>
                    <a:pt x="5850" y="3169"/>
                  </a:lnTo>
                  <a:lnTo>
                    <a:pt x="6601" y="3554"/>
                  </a:lnTo>
                  <a:lnTo>
                    <a:pt x="6209" y="3726"/>
                  </a:lnTo>
                  <a:lnTo>
                    <a:pt x="4049" y="3792"/>
                  </a:lnTo>
                  <a:lnTo>
                    <a:pt x="3241" y="4213"/>
                  </a:lnTo>
                  <a:lnTo>
                    <a:pt x="4630" y="4778"/>
                  </a:lnTo>
                  <a:lnTo>
                    <a:pt x="5101" y="5422"/>
                  </a:lnTo>
                  <a:lnTo>
                    <a:pt x="5408" y="5426"/>
                  </a:lnTo>
                  <a:lnTo>
                    <a:pt x="5399" y="5750"/>
                  </a:lnTo>
                  <a:lnTo>
                    <a:pt x="6299" y="5661"/>
                  </a:lnTo>
                  <a:lnTo>
                    <a:pt x="6479" y="5889"/>
                  </a:lnTo>
                  <a:lnTo>
                    <a:pt x="5511" y="6191"/>
                  </a:lnTo>
                  <a:lnTo>
                    <a:pt x="5108" y="6528"/>
                  </a:lnTo>
                  <a:lnTo>
                    <a:pt x="4352" y="6485"/>
                  </a:lnTo>
                  <a:lnTo>
                    <a:pt x="4019" y="6752"/>
                  </a:lnTo>
                  <a:lnTo>
                    <a:pt x="4976" y="7058"/>
                  </a:lnTo>
                  <a:lnTo>
                    <a:pt x="4807" y="7217"/>
                  </a:lnTo>
                  <a:lnTo>
                    <a:pt x="3357" y="7118"/>
                  </a:lnTo>
                  <a:lnTo>
                    <a:pt x="3024" y="7634"/>
                  </a:lnTo>
                  <a:lnTo>
                    <a:pt x="4495" y="7936"/>
                  </a:lnTo>
                  <a:lnTo>
                    <a:pt x="4582" y="8768"/>
                  </a:lnTo>
                  <a:lnTo>
                    <a:pt x="3480" y="8977"/>
                  </a:lnTo>
                  <a:lnTo>
                    <a:pt x="3698" y="9745"/>
                  </a:lnTo>
                  <a:lnTo>
                    <a:pt x="5472" y="10677"/>
                  </a:lnTo>
                  <a:lnTo>
                    <a:pt x="5399" y="10820"/>
                  </a:lnTo>
                  <a:lnTo>
                    <a:pt x="4886" y="11136"/>
                  </a:lnTo>
                  <a:lnTo>
                    <a:pt x="3738" y="11691"/>
                  </a:lnTo>
                  <a:lnTo>
                    <a:pt x="2408" y="12167"/>
                  </a:lnTo>
                  <a:lnTo>
                    <a:pt x="1350" y="12243"/>
                  </a:lnTo>
                  <a:lnTo>
                    <a:pt x="2698" y="13311"/>
                  </a:lnTo>
                  <a:lnTo>
                    <a:pt x="0" y="13311"/>
                  </a:lnTo>
                  <a:lnTo>
                    <a:pt x="198" y="13694"/>
                  </a:lnTo>
                  <a:lnTo>
                    <a:pt x="1003" y="13771"/>
                  </a:lnTo>
                  <a:lnTo>
                    <a:pt x="1982" y="13752"/>
                  </a:lnTo>
                  <a:lnTo>
                    <a:pt x="2698" y="13845"/>
                  </a:lnTo>
                  <a:lnTo>
                    <a:pt x="1742" y="15072"/>
                  </a:lnTo>
                  <a:lnTo>
                    <a:pt x="2054" y="15889"/>
                  </a:lnTo>
                  <a:lnTo>
                    <a:pt x="4500" y="16335"/>
                  </a:lnTo>
                  <a:lnTo>
                    <a:pt x="4174" y="16627"/>
                  </a:lnTo>
                  <a:lnTo>
                    <a:pt x="3071" y="16716"/>
                  </a:lnTo>
                  <a:lnTo>
                    <a:pt x="2007" y="16882"/>
                  </a:lnTo>
                  <a:lnTo>
                    <a:pt x="1799" y="17403"/>
                  </a:lnTo>
                  <a:lnTo>
                    <a:pt x="3009" y="17608"/>
                  </a:lnTo>
                  <a:lnTo>
                    <a:pt x="4168" y="18016"/>
                  </a:lnTo>
                  <a:lnTo>
                    <a:pt x="5155" y="18518"/>
                  </a:lnTo>
                  <a:lnTo>
                    <a:pt x="5850" y="19005"/>
                  </a:lnTo>
                  <a:lnTo>
                    <a:pt x="6118" y="19582"/>
                  </a:lnTo>
                  <a:lnTo>
                    <a:pt x="6112" y="20155"/>
                  </a:lnTo>
                  <a:lnTo>
                    <a:pt x="6425" y="20554"/>
                  </a:lnTo>
                  <a:lnTo>
                    <a:pt x="7649" y="20606"/>
                  </a:lnTo>
                  <a:lnTo>
                    <a:pt x="8595" y="20018"/>
                  </a:lnTo>
                  <a:lnTo>
                    <a:pt x="8801" y="19588"/>
                  </a:lnTo>
                  <a:lnTo>
                    <a:pt x="9388" y="19333"/>
                  </a:lnTo>
                  <a:lnTo>
                    <a:pt x="11475" y="19272"/>
                  </a:lnTo>
                  <a:lnTo>
                    <a:pt x="11673" y="19894"/>
                  </a:lnTo>
                  <a:lnTo>
                    <a:pt x="12181" y="20521"/>
                  </a:lnTo>
                  <a:lnTo>
                    <a:pt x="13180" y="20946"/>
                  </a:lnTo>
                  <a:lnTo>
                    <a:pt x="14850" y="20962"/>
                  </a:lnTo>
                  <a:lnTo>
                    <a:pt x="15314" y="19748"/>
                  </a:lnTo>
                  <a:lnTo>
                    <a:pt x="16097" y="19716"/>
                  </a:lnTo>
                  <a:lnTo>
                    <a:pt x="16876" y="20418"/>
                  </a:lnTo>
                  <a:lnTo>
                    <a:pt x="17326" y="21406"/>
                  </a:lnTo>
                  <a:lnTo>
                    <a:pt x="17938" y="21600"/>
                  </a:lnTo>
                  <a:lnTo>
                    <a:pt x="19229" y="21064"/>
                  </a:lnTo>
                  <a:lnTo>
                    <a:pt x="19350" y="21051"/>
                  </a:lnTo>
                  <a:lnTo>
                    <a:pt x="19635" y="20434"/>
                  </a:lnTo>
                  <a:lnTo>
                    <a:pt x="18829" y="20138"/>
                  </a:lnTo>
                  <a:lnTo>
                    <a:pt x="17945" y="19921"/>
                  </a:lnTo>
                  <a:lnTo>
                    <a:pt x="18000" y="19538"/>
                  </a:lnTo>
                  <a:lnTo>
                    <a:pt x="18836" y="19421"/>
                  </a:lnTo>
                  <a:lnTo>
                    <a:pt x="20646" y="20190"/>
                  </a:lnTo>
                  <a:lnTo>
                    <a:pt x="21600" y="20161"/>
                  </a:lnTo>
                  <a:lnTo>
                    <a:pt x="20939" y="19442"/>
                  </a:lnTo>
                  <a:lnTo>
                    <a:pt x="20049" y="19000"/>
                  </a:lnTo>
                  <a:lnTo>
                    <a:pt x="18899" y="18649"/>
                  </a:lnTo>
                  <a:lnTo>
                    <a:pt x="19503" y="18189"/>
                  </a:lnTo>
                  <a:lnTo>
                    <a:pt x="20697" y="17485"/>
                  </a:lnTo>
                  <a:lnTo>
                    <a:pt x="21217" y="16852"/>
                  </a:lnTo>
                  <a:lnTo>
                    <a:pt x="19801" y="16603"/>
                  </a:lnTo>
                  <a:lnTo>
                    <a:pt x="19744" y="17138"/>
                  </a:lnTo>
                  <a:lnTo>
                    <a:pt x="18029" y="17659"/>
                  </a:lnTo>
                  <a:lnTo>
                    <a:pt x="16875" y="17492"/>
                  </a:lnTo>
                  <a:lnTo>
                    <a:pt x="16137" y="17181"/>
                  </a:lnTo>
                  <a:lnTo>
                    <a:pt x="17123" y="17152"/>
                  </a:lnTo>
                  <a:lnTo>
                    <a:pt x="16255" y="16371"/>
                  </a:lnTo>
                  <a:lnTo>
                    <a:pt x="16455" y="16118"/>
                  </a:lnTo>
                  <a:lnTo>
                    <a:pt x="17146" y="16107"/>
                  </a:lnTo>
                  <a:lnTo>
                    <a:pt x="17774" y="16069"/>
                  </a:lnTo>
                  <a:lnTo>
                    <a:pt x="18232" y="15910"/>
                  </a:lnTo>
                  <a:lnTo>
                    <a:pt x="17897" y="15563"/>
                  </a:lnTo>
                  <a:lnTo>
                    <a:pt x="18000" y="15535"/>
                  </a:lnTo>
                  <a:lnTo>
                    <a:pt x="17376" y="15186"/>
                  </a:lnTo>
                  <a:lnTo>
                    <a:pt x="17364" y="14985"/>
                  </a:lnTo>
                  <a:lnTo>
                    <a:pt x="18451" y="14824"/>
                  </a:lnTo>
                  <a:lnTo>
                    <a:pt x="16688" y="14547"/>
                  </a:lnTo>
                  <a:lnTo>
                    <a:pt x="17271" y="15189"/>
                  </a:lnTo>
                  <a:lnTo>
                    <a:pt x="15233" y="15138"/>
                  </a:lnTo>
                  <a:lnTo>
                    <a:pt x="15857" y="14833"/>
                  </a:lnTo>
                  <a:lnTo>
                    <a:pt x="13209" y="14728"/>
                  </a:lnTo>
                  <a:lnTo>
                    <a:pt x="12626" y="14536"/>
                  </a:lnTo>
                  <a:lnTo>
                    <a:pt x="12480" y="14088"/>
                  </a:lnTo>
                  <a:lnTo>
                    <a:pt x="11475" y="13222"/>
                  </a:lnTo>
                  <a:lnTo>
                    <a:pt x="10125" y="14111"/>
                  </a:lnTo>
                  <a:lnTo>
                    <a:pt x="8574" y="13717"/>
                  </a:lnTo>
                  <a:lnTo>
                    <a:pt x="9820" y="12929"/>
                  </a:lnTo>
                  <a:lnTo>
                    <a:pt x="12288" y="12065"/>
                  </a:lnTo>
                  <a:lnTo>
                    <a:pt x="14399" y="11443"/>
                  </a:lnTo>
                  <a:lnTo>
                    <a:pt x="14996" y="11185"/>
                  </a:lnTo>
                  <a:lnTo>
                    <a:pt x="15364" y="10950"/>
                  </a:lnTo>
                  <a:lnTo>
                    <a:pt x="15924" y="10827"/>
                  </a:lnTo>
                  <a:lnTo>
                    <a:pt x="17100" y="10909"/>
                  </a:lnTo>
                  <a:lnTo>
                    <a:pt x="21149" y="8063"/>
                  </a:lnTo>
                  <a:lnTo>
                    <a:pt x="18888" y="7857"/>
                  </a:lnTo>
                  <a:lnTo>
                    <a:pt x="19163" y="7774"/>
                  </a:lnTo>
                  <a:lnTo>
                    <a:pt x="18899" y="6995"/>
                  </a:lnTo>
                  <a:lnTo>
                    <a:pt x="18068" y="7305"/>
                  </a:lnTo>
                  <a:lnTo>
                    <a:pt x="18708" y="7583"/>
                  </a:lnTo>
                  <a:lnTo>
                    <a:pt x="18225" y="7706"/>
                  </a:lnTo>
                  <a:lnTo>
                    <a:pt x="16592" y="7600"/>
                  </a:lnTo>
                  <a:lnTo>
                    <a:pt x="13782" y="7074"/>
                  </a:lnTo>
                  <a:lnTo>
                    <a:pt x="11787" y="6108"/>
                  </a:lnTo>
                  <a:lnTo>
                    <a:pt x="12600" y="4682"/>
                  </a:lnTo>
                  <a:lnTo>
                    <a:pt x="12234" y="4140"/>
                  </a:lnTo>
                  <a:lnTo>
                    <a:pt x="12520" y="3975"/>
                  </a:lnTo>
                  <a:lnTo>
                    <a:pt x="13071" y="3985"/>
                  </a:lnTo>
                  <a:lnTo>
                    <a:pt x="13500" y="3970"/>
                  </a:lnTo>
                  <a:lnTo>
                    <a:pt x="14677" y="3500"/>
                  </a:lnTo>
                  <a:lnTo>
                    <a:pt x="15410" y="3406"/>
                  </a:lnTo>
                  <a:lnTo>
                    <a:pt x="14850" y="2813"/>
                  </a:lnTo>
                  <a:lnTo>
                    <a:pt x="11989" y="2695"/>
                  </a:lnTo>
                  <a:lnTo>
                    <a:pt x="11270" y="1941"/>
                  </a:lnTo>
                  <a:lnTo>
                    <a:pt x="11047" y="1245"/>
                  </a:lnTo>
                  <a:lnTo>
                    <a:pt x="9674" y="1301"/>
                  </a:lnTo>
                  <a:lnTo>
                    <a:pt x="9454" y="794"/>
                  </a:lnTo>
                  <a:lnTo>
                    <a:pt x="8773" y="730"/>
                  </a:lnTo>
                  <a:lnTo>
                    <a:pt x="6524" y="1123"/>
                  </a:lnTo>
                  <a:lnTo>
                    <a:pt x="6786" y="0"/>
                  </a:lnTo>
                  <a:close/>
                </a:path>
              </a:pathLst>
            </a:custGeom>
            <a:solidFill>
              <a:srgbClr val="F5D4A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79" name="object 386"/>
            <p:cNvGrpSpPr/>
            <p:nvPr/>
          </p:nvGrpSpPr>
          <p:grpSpPr>
            <a:xfrm>
              <a:off x="200810" y="282448"/>
              <a:ext cx="41318" cy="144202"/>
              <a:chOff x="0" y="-1"/>
              <a:chExt cx="41317" cy="144200"/>
            </a:xfrm>
          </p:grpSpPr>
          <p:sp>
            <p:nvSpPr>
              <p:cNvPr id="2077" name="Shape"/>
              <p:cNvSpPr/>
              <p:nvPr/>
            </p:nvSpPr>
            <p:spPr>
              <a:xfrm>
                <a:off x="0" y="-2"/>
                <a:ext cx="24564" cy="18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968"/>
                    </a:moveTo>
                    <a:lnTo>
                      <a:pt x="13246" y="1319"/>
                    </a:lnTo>
                    <a:lnTo>
                      <a:pt x="7472" y="0"/>
                    </a:lnTo>
                    <a:lnTo>
                      <a:pt x="4724" y="1993"/>
                    </a:lnTo>
                    <a:lnTo>
                      <a:pt x="2926" y="5817"/>
                    </a:lnTo>
                    <a:lnTo>
                      <a:pt x="0" y="10009"/>
                    </a:lnTo>
                    <a:lnTo>
                      <a:pt x="6332" y="11225"/>
                    </a:lnTo>
                    <a:lnTo>
                      <a:pt x="10521" y="10786"/>
                    </a:lnTo>
                    <a:lnTo>
                      <a:pt x="13581" y="12851"/>
                    </a:lnTo>
                    <a:lnTo>
                      <a:pt x="16552" y="21600"/>
                    </a:lnTo>
                    <a:lnTo>
                      <a:pt x="19713" y="10844"/>
                    </a:lnTo>
                    <a:lnTo>
                      <a:pt x="21600" y="4968"/>
                    </a:lnTo>
                    <a:close/>
                  </a:path>
                </a:pathLst>
              </a:custGeom>
              <a:solidFill>
                <a:srgbClr val="EEBF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78" name="Shape"/>
              <p:cNvSpPr/>
              <p:nvPr/>
            </p:nvSpPr>
            <p:spPr>
              <a:xfrm>
                <a:off x="19761" y="121210"/>
                <a:ext cx="21557" cy="22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90"/>
                    </a:moveTo>
                    <a:lnTo>
                      <a:pt x="20428" y="9810"/>
                    </a:lnTo>
                    <a:lnTo>
                      <a:pt x="15096" y="10192"/>
                    </a:lnTo>
                    <a:lnTo>
                      <a:pt x="9928" y="4905"/>
                    </a:lnTo>
                    <a:lnTo>
                      <a:pt x="4989" y="0"/>
                    </a:lnTo>
                    <a:lnTo>
                      <a:pt x="306" y="1551"/>
                    </a:lnTo>
                    <a:lnTo>
                      <a:pt x="0" y="6636"/>
                    </a:lnTo>
                    <a:lnTo>
                      <a:pt x="4938" y="9511"/>
                    </a:lnTo>
                    <a:lnTo>
                      <a:pt x="9457" y="13426"/>
                    </a:lnTo>
                    <a:lnTo>
                      <a:pt x="7853" y="21600"/>
                    </a:lnTo>
                    <a:lnTo>
                      <a:pt x="15656" y="20479"/>
                    </a:lnTo>
                    <a:lnTo>
                      <a:pt x="20123" y="20144"/>
                    </a:lnTo>
                    <a:lnTo>
                      <a:pt x="21600" y="17590"/>
                    </a:lnTo>
                    <a:close/>
                  </a:path>
                </a:pathLst>
              </a:custGeom>
              <a:solidFill>
                <a:srgbClr val="EEBF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80" name="object 387"/>
            <p:cNvSpPr/>
            <p:nvPr/>
          </p:nvSpPr>
          <p:spPr>
            <a:xfrm>
              <a:off x="210500" y="363907"/>
              <a:ext cx="20437" cy="1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1840" y="570"/>
                  </a:lnTo>
                  <a:lnTo>
                    <a:pt x="12672" y="4805"/>
                  </a:lnTo>
                  <a:lnTo>
                    <a:pt x="5679" y="10920"/>
                  </a:lnTo>
                  <a:lnTo>
                    <a:pt x="5813" y="11233"/>
                  </a:lnTo>
                  <a:lnTo>
                    <a:pt x="0" y="11821"/>
                  </a:lnTo>
                  <a:lnTo>
                    <a:pt x="4349" y="18193"/>
                  </a:lnTo>
                  <a:lnTo>
                    <a:pt x="11155" y="21600"/>
                  </a:lnTo>
                  <a:lnTo>
                    <a:pt x="21264" y="109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EA5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1" name="object 388"/>
            <p:cNvSpPr/>
            <p:nvPr/>
          </p:nvSpPr>
          <p:spPr>
            <a:xfrm>
              <a:off x="217346" y="337478"/>
              <a:ext cx="16947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21" y="0"/>
                  </a:moveTo>
                  <a:lnTo>
                    <a:pt x="0" y="4894"/>
                  </a:lnTo>
                  <a:lnTo>
                    <a:pt x="80" y="10991"/>
                  </a:lnTo>
                  <a:lnTo>
                    <a:pt x="4517" y="21600"/>
                  </a:lnTo>
                  <a:lnTo>
                    <a:pt x="10327" y="20735"/>
                  </a:lnTo>
                  <a:lnTo>
                    <a:pt x="19245" y="18663"/>
                  </a:lnTo>
                  <a:lnTo>
                    <a:pt x="21600" y="12659"/>
                  </a:lnTo>
                  <a:lnTo>
                    <a:pt x="7721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2" name="object 389"/>
            <p:cNvSpPr/>
            <p:nvPr/>
          </p:nvSpPr>
          <p:spPr>
            <a:xfrm>
              <a:off x="187298" y="185039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15" y="0"/>
                  </a:moveTo>
                  <a:lnTo>
                    <a:pt x="10266" y="409"/>
                  </a:lnTo>
                  <a:lnTo>
                    <a:pt x="3511" y="131"/>
                  </a:lnTo>
                  <a:lnTo>
                    <a:pt x="0" y="4566"/>
                  </a:lnTo>
                  <a:lnTo>
                    <a:pt x="4487" y="19111"/>
                  </a:lnTo>
                  <a:lnTo>
                    <a:pt x="5353" y="18025"/>
                  </a:lnTo>
                  <a:lnTo>
                    <a:pt x="21600" y="21600"/>
                  </a:lnTo>
                  <a:lnTo>
                    <a:pt x="15515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3" name="object 390"/>
            <p:cNvSpPr/>
            <p:nvPr/>
          </p:nvSpPr>
          <p:spPr>
            <a:xfrm>
              <a:off x="143723" y="207600"/>
              <a:ext cx="12918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23" y="0"/>
                  </a:moveTo>
                  <a:lnTo>
                    <a:pt x="11533" y="3094"/>
                  </a:lnTo>
                  <a:lnTo>
                    <a:pt x="11533" y="4000"/>
                  </a:lnTo>
                  <a:lnTo>
                    <a:pt x="0" y="14974"/>
                  </a:lnTo>
                  <a:lnTo>
                    <a:pt x="11533" y="21600"/>
                  </a:lnTo>
                  <a:lnTo>
                    <a:pt x="12574" y="18412"/>
                  </a:lnTo>
                  <a:lnTo>
                    <a:pt x="21600" y="7938"/>
                  </a:lnTo>
                  <a:lnTo>
                    <a:pt x="19923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4" name="object 391"/>
            <p:cNvSpPr/>
            <p:nvPr/>
          </p:nvSpPr>
          <p:spPr>
            <a:xfrm>
              <a:off x="164027" y="175679"/>
              <a:ext cx="21621" cy="27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46" y="0"/>
                  </a:moveTo>
                  <a:lnTo>
                    <a:pt x="7935" y="5318"/>
                  </a:lnTo>
                  <a:lnTo>
                    <a:pt x="1814" y="9402"/>
                  </a:lnTo>
                  <a:lnTo>
                    <a:pt x="0" y="14186"/>
                  </a:lnTo>
                  <a:lnTo>
                    <a:pt x="5408" y="21600"/>
                  </a:lnTo>
                  <a:lnTo>
                    <a:pt x="11639" y="19673"/>
                  </a:lnTo>
                  <a:lnTo>
                    <a:pt x="10852" y="9747"/>
                  </a:lnTo>
                  <a:lnTo>
                    <a:pt x="11677" y="8833"/>
                  </a:lnTo>
                  <a:lnTo>
                    <a:pt x="14895" y="8580"/>
                  </a:lnTo>
                  <a:lnTo>
                    <a:pt x="19809" y="8265"/>
                  </a:lnTo>
                  <a:lnTo>
                    <a:pt x="21600" y="6026"/>
                  </a:lnTo>
                  <a:lnTo>
                    <a:pt x="15446" y="0"/>
                  </a:lnTo>
                  <a:close/>
                </a:path>
              </a:pathLst>
            </a:custGeom>
            <a:solidFill>
              <a:srgbClr val="CEA5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5" name="object 392"/>
            <p:cNvSpPr/>
            <p:nvPr/>
          </p:nvSpPr>
          <p:spPr>
            <a:xfrm>
              <a:off x="183867" y="347460"/>
              <a:ext cx="17923" cy="15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43" y="0"/>
                  </a:moveTo>
                  <a:lnTo>
                    <a:pt x="9843" y="5403"/>
                  </a:lnTo>
                  <a:lnTo>
                    <a:pt x="8067" y="6267"/>
                  </a:lnTo>
                  <a:lnTo>
                    <a:pt x="0" y="21600"/>
                  </a:lnTo>
                  <a:lnTo>
                    <a:pt x="21600" y="17763"/>
                  </a:lnTo>
                  <a:lnTo>
                    <a:pt x="20743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6" name="object 393"/>
            <p:cNvSpPr/>
            <p:nvPr/>
          </p:nvSpPr>
          <p:spPr>
            <a:xfrm>
              <a:off x="196260" y="263360"/>
              <a:ext cx="1334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13" y="0"/>
                  </a:moveTo>
                  <a:lnTo>
                    <a:pt x="5333" y="259"/>
                  </a:lnTo>
                  <a:lnTo>
                    <a:pt x="0" y="4898"/>
                  </a:lnTo>
                  <a:lnTo>
                    <a:pt x="1815" y="13149"/>
                  </a:lnTo>
                  <a:lnTo>
                    <a:pt x="7427" y="20287"/>
                  </a:lnTo>
                  <a:lnTo>
                    <a:pt x="13477" y="21600"/>
                  </a:lnTo>
                  <a:lnTo>
                    <a:pt x="21600" y="16588"/>
                  </a:lnTo>
                  <a:lnTo>
                    <a:pt x="7513" y="0"/>
                  </a:lnTo>
                  <a:close/>
                </a:path>
              </a:pathLst>
            </a:custGeom>
            <a:solidFill>
              <a:srgbClr val="CEA5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89" name="object 394"/>
            <p:cNvGrpSpPr/>
            <p:nvPr/>
          </p:nvGrpSpPr>
          <p:grpSpPr>
            <a:xfrm>
              <a:off x="153374" y="242729"/>
              <a:ext cx="46679" cy="73621"/>
              <a:chOff x="-1" y="0"/>
              <a:chExt cx="46678" cy="73620"/>
            </a:xfrm>
          </p:grpSpPr>
          <p:sp>
            <p:nvSpPr>
              <p:cNvPr id="2087" name="Shape"/>
              <p:cNvSpPr/>
              <p:nvPr/>
            </p:nvSpPr>
            <p:spPr>
              <a:xfrm>
                <a:off x="-2" y="60789"/>
                <a:ext cx="14140" cy="12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958"/>
                    </a:moveTo>
                    <a:lnTo>
                      <a:pt x="19950" y="0"/>
                    </a:lnTo>
                    <a:lnTo>
                      <a:pt x="9218" y="256"/>
                    </a:lnTo>
                    <a:lnTo>
                      <a:pt x="0" y="492"/>
                    </a:lnTo>
                    <a:lnTo>
                      <a:pt x="9062" y="21600"/>
                    </a:lnTo>
                    <a:lnTo>
                      <a:pt x="21600" y="20958"/>
                    </a:lnTo>
                    <a:close/>
                  </a:path>
                </a:pathLst>
              </a:custGeom>
              <a:solidFill>
                <a:srgbClr val="EEBF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88" name="Shape"/>
              <p:cNvSpPr/>
              <p:nvPr/>
            </p:nvSpPr>
            <p:spPr>
              <a:xfrm>
                <a:off x="33973" y="-1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50"/>
                    </a:moveTo>
                    <a:lnTo>
                      <a:pt x="13459" y="144"/>
                    </a:lnTo>
                    <a:lnTo>
                      <a:pt x="12609" y="144"/>
                    </a:lnTo>
                    <a:lnTo>
                      <a:pt x="3645" y="0"/>
                    </a:lnTo>
                    <a:lnTo>
                      <a:pt x="0" y="21600"/>
                    </a:lnTo>
                    <a:lnTo>
                      <a:pt x="21600" y="12950"/>
                    </a:lnTo>
                    <a:close/>
                  </a:path>
                </a:pathLst>
              </a:custGeom>
              <a:solidFill>
                <a:srgbClr val="EEBF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090" name="object 395" descr="object 39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059" y="383985"/>
              <a:ext cx="112452" cy="1660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02" name="object 396"/>
          <p:cNvGrpSpPr/>
          <p:nvPr/>
        </p:nvGrpSpPr>
        <p:grpSpPr>
          <a:xfrm>
            <a:off x="5789447" y="1524706"/>
            <a:ext cx="281158" cy="58951"/>
            <a:chOff x="0" y="0"/>
            <a:chExt cx="281156" cy="58950"/>
          </a:xfrm>
        </p:grpSpPr>
        <p:sp>
          <p:nvSpPr>
            <p:cNvPr id="2092" name="object 397"/>
            <p:cNvSpPr/>
            <p:nvPr/>
          </p:nvSpPr>
          <p:spPr>
            <a:xfrm>
              <a:off x="0" y="-1"/>
              <a:ext cx="172278" cy="55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057"/>
                  </a:moveTo>
                  <a:lnTo>
                    <a:pt x="21552" y="2947"/>
                  </a:lnTo>
                  <a:lnTo>
                    <a:pt x="20891" y="3180"/>
                  </a:lnTo>
                  <a:lnTo>
                    <a:pt x="20864" y="4537"/>
                  </a:lnTo>
                  <a:lnTo>
                    <a:pt x="21025" y="6082"/>
                  </a:lnTo>
                  <a:lnTo>
                    <a:pt x="20923" y="6872"/>
                  </a:lnTo>
                  <a:lnTo>
                    <a:pt x="20234" y="7056"/>
                  </a:lnTo>
                  <a:lnTo>
                    <a:pt x="20721" y="4303"/>
                  </a:lnTo>
                  <a:lnTo>
                    <a:pt x="19278" y="5133"/>
                  </a:lnTo>
                  <a:lnTo>
                    <a:pt x="18460" y="10638"/>
                  </a:lnTo>
                  <a:lnTo>
                    <a:pt x="17775" y="11781"/>
                  </a:lnTo>
                  <a:lnTo>
                    <a:pt x="16189" y="12547"/>
                  </a:lnTo>
                  <a:lnTo>
                    <a:pt x="15067" y="13938"/>
                  </a:lnTo>
                  <a:lnTo>
                    <a:pt x="14315" y="16691"/>
                  </a:lnTo>
                  <a:lnTo>
                    <a:pt x="13839" y="16532"/>
                  </a:lnTo>
                  <a:lnTo>
                    <a:pt x="13458" y="12154"/>
                  </a:lnTo>
                  <a:lnTo>
                    <a:pt x="12707" y="10340"/>
                  </a:lnTo>
                  <a:lnTo>
                    <a:pt x="12720" y="11185"/>
                  </a:lnTo>
                  <a:lnTo>
                    <a:pt x="11955" y="8840"/>
                  </a:lnTo>
                  <a:lnTo>
                    <a:pt x="10642" y="5843"/>
                  </a:lnTo>
                  <a:lnTo>
                    <a:pt x="9947" y="3264"/>
                  </a:lnTo>
                  <a:lnTo>
                    <a:pt x="9751" y="0"/>
                  </a:lnTo>
                  <a:lnTo>
                    <a:pt x="8712" y="99"/>
                  </a:lnTo>
                  <a:lnTo>
                    <a:pt x="8712" y="14614"/>
                  </a:lnTo>
                  <a:lnTo>
                    <a:pt x="7278" y="14957"/>
                  </a:lnTo>
                  <a:lnTo>
                    <a:pt x="6450" y="18658"/>
                  </a:lnTo>
                  <a:lnTo>
                    <a:pt x="7278" y="14957"/>
                  </a:lnTo>
                  <a:lnTo>
                    <a:pt x="8712" y="14614"/>
                  </a:lnTo>
                  <a:lnTo>
                    <a:pt x="8712" y="99"/>
                  </a:lnTo>
                  <a:lnTo>
                    <a:pt x="8248" y="139"/>
                  </a:lnTo>
                  <a:lnTo>
                    <a:pt x="5240" y="820"/>
                  </a:lnTo>
                  <a:lnTo>
                    <a:pt x="3775" y="984"/>
                  </a:lnTo>
                  <a:lnTo>
                    <a:pt x="1573" y="984"/>
                  </a:lnTo>
                  <a:lnTo>
                    <a:pt x="1521" y="3891"/>
                  </a:lnTo>
                  <a:lnTo>
                    <a:pt x="1218" y="5848"/>
                  </a:lnTo>
                  <a:lnTo>
                    <a:pt x="699" y="7463"/>
                  </a:lnTo>
                  <a:lnTo>
                    <a:pt x="0" y="9327"/>
                  </a:lnTo>
                  <a:lnTo>
                    <a:pt x="2989" y="9819"/>
                  </a:lnTo>
                  <a:lnTo>
                    <a:pt x="2632" y="12368"/>
                  </a:lnTo>
                  <a:lnTo>
                    <a:pt x="1752" y="13570"/>
                  </a:lnTo>
                  <a:lnTo>
                    <a:pt x="1255" y="14862"/>
                  </a:lnTo>
                  <a:lnTo>
                    <a:pt x="2044" y="17674"/>
                  </a:lnTo>
                  <a:lnTo>
                    <a:pt x="3302" y="15712"/>
                  </a:lnTo>
                  <a:lnTo>
                    <a:pt x="3460" y="19637"/>
                  </a:lnTo>
                  <a:lnTo>
                    <a:pt x="4220" y="18867"/>
                  </a:lnTo>
                  <a:lnTo>
                    <a:pt x="4809" y="18157"/>
                  </a:lnTo>
                  <a:lnTo>
                    <a:pt x="5272" y="18678"/>
                  </a:lnTo>
                  <a:lnTo>
                    <a:pt x="5662" y="21600"/>
                  </a:lnTo>
                  <a:lnTo>
                    <a:pt x="19506" y="21600"/>
                  </a:lnTo>
                  <a:lnTo>
                    <a:pt x="19839" y="18609"/>
                  </a:lnTo>
                  <a:lnTo>
                    <a:pt x="19641" y="15553"/>
                  </a:lnTo>
                  <a:lnTo>
                    <a:pt x="19299" y="12949"/>
                  </a:lnTo>
                  <a:lnTo>
                    <a:pt x="19192" y="11295"/>
                  </a:lnTo>
                  <a:lnTo>
                    <a:pt x="19746" y="10256"/>
                  </a:lnTo>
                  <a:lnTo>
                    <a:pt x="20774" y="8502"/>
                  </a:lnTo>
                  <a:lnTo>
                    <a:pt x="21600" y="6057"/>
                  </a:lnTo>
                  <a:close/>
                </a:path>
              </a:pathLst>
            </a:custGeom>
            <a:solidFill>
              <a:srgbClr val="CA86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3" name="object 398"/>
            <p:cNvSpPr/>
            <p:nvPr/>
          </p:nvSpPr>
          <p:spPr>
            <a:xfrm>
              <a:off x="16396" y="44454"/>
              <a:ext cx="28767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89" y="0"/>
                  </a:moveTo>
                  <a:lnTo>
                    <a:pt x="12965" y="4455"/>
                  </a:lnTo>
                  <a:lnTo>
                    <a:pt x="8411" y="9298"/>
                  </a:lnTo>
                  <a:lnTo>
                    <a:pt x="4463" y="11292"/>
                  </a:lnTo>
                  <a:lnTo>
                    <a:pt x="0" y="2790"/>
                  </a:lnTo>
                  <a:lnTo>
                    <a:pt x="877" y="21600"/>
                  </a:lnTo>
                  <a:lnTo>
                    <a:pt x="6052" y="21490"/>
                  </a:lnTo>
                  <a:lnTo>
                    <a:pt x="21600" y="21600"/>
                  </a:lnTo>
                  <a:lnTo>
                    <a:pt x="19272" y="3269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A468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4" name="object 399"/>
            <p:cNvSpPr/>
            <p:nvPr/>
          </p:nvSpPr>
          <p:spPr>
            <a:xfrm>
              <a:off x="77786" y="-1"/>
              <a:ext cx="200777" cy="5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8" y="3115"/>
                  </a:lnTo>
                  <a:lnTo>
                    <a:pt x="763" y="5582"/>
                  </a:lnTo>
                  <a:lnTo>
                    <a:pt x="1891" y="8444"/>
                  </a:lnTo>
                  <a:lnTo>
                    <a:pt x="2201" y="6194"/>
                  </a:lnTo>
                  <a:lnTo>
                    <a:pt x="3279" y="7997"/>
                  </a:lnTo>
                  <a:lnTo>
                    <a:pt x="2700" y="10318"/>
                  </a:lnTo>
                  <a:lnTo>
                    <a:pt x="3181" y="11609"/>
                  </a:lnTo>
                  <a:lnTo>
                    <a:pt x="3507" y="15791"/>
                  </a:lnTo>
                  <a:lnTo>
                    <a:pt x="3916" y="15943"/>
                  </a:lnTo>
                  <a:lnTo>
                    <a:pt x="4561" y="13312"/>
                  </a:lnTo>
                  <a:lnTo>
                    <a:pt x="5523" y="11982"/>
                  </a:lnTo>
                  <a:lnTo>
                    <a:pt x="6885" y="11253"/>
                  </a:lnTo>
                  <a:lnTo>
                    <a:pt x="7472" y="10162"/>
                  </a:lnTo>
                  <a:lnTo>
                    <a:pt x="8175" y="4903"/>
                  </a:lnTo>
                  <a:lnTo>
                    <a:pt x="9412" y="4110"/>
                  </a:lnTo>
                  <a:lnTo>
                    <a:pt x="8994" y="6739"/>
                  </a:lnTo>
                  <a:lnTo>
                    <a:pt x="9586" y="6564"/>
                  </a:lnTo>
                  <a:lnTo>
                    <a:pt x="9672" y="5808"/>
                  </a:lnTo>
                  <a:lnTo>
                    <a:pt x="9535" y="4332"/>
                  </a:lnTo>
                  <a:lnTo>
                    <a:pt x="9558" y="3034"/>
                  </a:lnTo>
                  <a:lnTo>
                    <a:pt x="10126" y="2815"/>
                  </a:lnTo>
                  <a:lnTo>
                    <a:pt x="10166" y="5786"/>
                  </a:lnTo>
                  <a:lnTo>
                    <a:pt x="9457" y="8120"/>
                  </a:lnTo>
                  <a:lnTo>
                    <a:pt x="8576" y="9795"/>
                  </a:lnTo>
                  <a:lnTo>
                    <a:pt x="8101" y="10788"/>
                  </a:lnTo>
                  <a:lnTo>
                    <a:pt x="8191" y="12368"/>
                  </a:lnTo>
                  <a:lnTo>
                    <a:pt x="8485" y="14856"/>
                  </a:lnTo>
                  <a:lnTo>
                    <a:pt x="8655" y="17771"/>
                  </a:lnTo>
                  <a:lnTo>
                    <a:pt x="8370" y="20632"/>
                  </a:lnTo>
                  <a:lnTo>
                    <a:pt x="9795" y="20788"/>
                  </a:lnTo>
                  <a:lnTo>
                    <a:pt x="12638" y="21419"/>
                  </a:lnTo>
                  <a:lnTo>
                    <a:pt x="14040" y="21572"/>
                  </a:lnTo>
                  <a:lnTo>
                    <a:pt x="14707" y="18548"/>
                  </a:lnTo>
                  <a:lnTo>
                    <a:pt x="15389" y="15892"/>
                  </a:lnTo>
                  <a:lnTo>
                    <a:pt x="15902" y="13027"/>
                  </a:lnTo>
                  <a:lnTo>
                    <a:pt x="16065" y="9379"/>
                  </a:lnTo>
                  <a:lnTo>
                    <a:pt x="16937" y="11951"/>
                  </a:lnTo>
                  <a:lnTo>
                    <a:pt x="17573" y="14585"/>
                  </a:lnTo>
                  <a:lnTo>
                    <a:pt x="17692" y="17430"/>
                  </a:lnTo>
                  <a:lnTo>
                    <a:pt x="17011" y="20632"/>
                  </a:lnTo>
                  <a:lnTo>
                    <a:pt x="17788" y="20828"/>
                  </a:lnTo>
                  <a:lnTo>
                    <a:pt x="18652" y="21252"/>
                  </a:lnTo>
                  <a:lnTo>
                    <a:pt x="19573" y="21600"/>
                  </a:lnTo>
                  <a:lnTo>
                    <a:pt x="20521" y="21572"/>
                  </a:lnTo>
                  <a:lnTo>
                    <a:pt x="20688" y="19226"/>
                  </a:lnTo>
                  <a:lnTo>
                    <a:pt x="20758" y="16880"/>
                  </a:lnTo>
                  <a:lnTo>
                    <a:pt x="20980" y="15239"/>
                  </a:lnTo>
                  <a:lnTo>
                    <a:pt x="21600" y="15008"/>
                  </a:lnTo>
                  <a:lnTo>
                    <a:pt x="21555" y="13242"/>
                  </a:lnTo>
                  <a:lnTo>
                    <a:pt x="20665" y="8743"/>
                  </a:lnTo>
                  <a:lnTo>
                    <a:pt x="21600" y="9379"/>
                  </a:lnTo>
                  <a:lnTo>
                    <a:pt x="21497" y="7888"/>
                  </a:lnTo>
                  <a:lnTo>
                    <a:pt x="21448" y="6213"/>
                  </a:lnTo>
                  <a:lnTo>
                    <a:pt x="21331" y="4689"/>
                  </a:lnTo>
                  <a:lnTo>
                    <a:pt x="20542" y="6150"/>
                  </a:lnTo>
                  <a:lnTo>
                    <a:pt x="19417" y="5659"/>
                  </a:lnTo>
                  <a:lnTo>
                    <a:pt x="18440" y="3746"/>
                  </a:lnTo>
                  <a:lnTo>
                    <a:pt x="18090" y="940"/>
                  </a:lnTo>
                  <a:lnTo>
                    <a:pt x="13571" y="1010"/>
                  </a:lnTo>
                  <a:lnTo>
                    <a:pt x="9048" y="694"/>
                  </a:lnTo>
                  <a:lnTo>
                    <a:pt x="4523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98" name="object 400"/>
            <p:cNvGrpSpPr/>
            <p:nvPr/>
          </p:nvGrpSpPr>
          <p:grpSpPr>
            <a:xfrm>
              <a:off x="182702" y="20078"/>
              <a:ext cx="98455" cy="38872"/>
              <a:chOff x="0" y="-1"/>
              <a:chExt cx="98454" cy="38870"/>
            </a:xfrm>
          </p:grpSpPr>
          <p:sp>
            <p:nvSpPr>
              <p:cNvPr id="2095" name="Shape"/>
              <p:cNvSpPr/>
              <p:nvPr/>
            </p:nvSpPr>
            <p:spPr>
              <a:xfrm>
                <a:off x="-1" y="-2"/>
                <a:ext cx="14443" cy="17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152"/>
                    </a:moveTo>
                    <a:lnTo>
                      <a:pt x="18105" y="3061"/>
                    </a:lnTo>
                    <a:lnTo>
                      <a:pt x="10126" y="0"/>
                    </a:lnTo>
                    <a:lnTo>
                      <a:pt x="968" y="3763"/>
                    </a:lnTo>
                    <a:lnTo>
                      <a:pt x="0" y="11558"/>
                    </a:lnTo>
                    <a:lnTo>
                      <a:pt x="5034" y="18976"/>
                    </a:lnTo>
                    <a:lnTo>
                      <a:pt x="13887" y="21600"/>
                    </a:lnTo>
                    <a:lnTo>
                      <a:pt x="20309" y="17554"/>
                    </a:lnTo>
                    <a:lnTo>
                      <a:pt x="21600" y="10152"/>
                    </a:lnTo>
                    <a:close/>
                  </a:path>
                </a:pathLst>
              </a:custGeom>
              <a:solidFill>
                <a:srgbClr val="CA86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96" name="Shape"/>
              <p:cNvSpPr/>
              <p:nvPr/>
            </p:nvSpPr>
            <p:spPr>
              <a:xfrm>
                <a:off x="25590" y="5016"/>
                <a:ext cx="33937" cy="326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268"/>
                    </a:moveTo>
                    <a:lnTo>
                      <a:pt x="20897" y="9224"/>
                    </a:lnTo>
                    <a:lnTo>
                      <a:pt x="17130" y="4557"/>
                    </a:lnTo>
                    <a:lnTo>
                      <a:pt x="11980" y="0"/>
                    </a:lnTo>
                    <a:lnTo>
                      <a:pt x="11010" y="6466"/>
                    </a:lnTo>
                    <a:lnTo>
                      <a:pt x="7979" y="11544"/>
                    </a:lnTo>
                    <a:lnTo>
                      <a:pt x="3945" y="16244"/>
                    </a:lnTo>
                    <a:lnTo>
                      <a:pt x="0" y="21600"/>
                    </a:lnTo>
                    <a:lnTo>
                      <a:pt x="4083" y="21356"/>
                    </a:lnTo>
                    <a:lnTo>
                      <a:pt x="13654" y="20222"/>
                    </a:lnTo>
                    <a:lnTo>
                      <a:pt x="17575" y="19936"/>
                    </a:lnTo>
                    <a:lnTo>
                      <a:pt x="21600" y="14268"/>
                    </a:lnTo>
                    <a:close/>
                  </a:path>
                </a:pathLst>
              </a:custGeom>
              <a:solidFill>
                <a:srgbClr val="CA86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97" name="Shape"/>
              <p:cNvSpPr/>
              <p:nvPr/>
            </p:nvSpPr>
            <p:spPr>
              <a:xfrm>
                <a:off x="85752" y="20080"/>
                <a:ext cx="12703" cy="18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752"/>
                    </a:moveTo>
                    <a:lnTo>
                      <a:pt x="16090" y="12019"/>
                    </a:lnTo>
                    <a:lnTo>
                      <a:pt x="18168" y="6733"/>
                    </a:lnTo>
                    <a:lnTo>
                      <a:pt x="17271" y="0"/>
                    </a:lnTo>
                    <a:lnTo>
                      <a:pt x="7325" y="716"/>
                    </a:lnTo>
                    <a:lnTo>
                      <a:pt x="3804" y="5769"/>
                    </a:lnTo>
                    <a:lnTo>
                      <a:pt x="2668" y="12984"/>
                    </a:lnTo>
                    <a:lnTo>
                      <a:pt x="0" y="20197"/>
                    </a:lnTo>
                    <a:lnTo>
                      <a:pt x="5576" y="19833"/>
                    </a:lnTo>
                    <a:lnTo>
                      <a:pt x="18517" y="21600"/>
                    </a:lnTo>
                    <a:lnTo>
                      <a:pt x="21600" y="18752"/>
                    </a:lnTo>
                    <a:close/>
                  </a:path>
                </a:pathLst>
              </a:custGeom>
              <a:solidFill>
                <a:srgbClr val="CA86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101" name="object 401"/>
            <p:cNvGrpSpPr/>
            <p:nvPr/>
          </p:nvGrpSpPr>
          <p:grpSpPr>
            <a:xfrm>
              <a:off x="95363" y="16230"/>
              <a:ext cx="75202" cy="23566"/>
              <a:chOff x="0" y="0"/>
              <a:chExt cx="75201" cy="23564"/>
            </a:xfrm>
          </p:grpSpPr>
          <p:sp>
            <p:nvSpPr>
              <p:cNvPr id="2099" name="Shape"/>
              <p:cNvSpPr/>
              <p:nvPr/>
            </p:nvSpPr>
            <p:spPr>
              <a:xfrm>
                <a:off x="-1" y="-1"/>
                <a:ext cx="12907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77"/>
                    </a:moveTo>
                    <a:lnTo>
                      <a:pt x="4825" y="0"/>
                    </a:lnTo>
                    <a:lnTo>
                      <a:pt x="0" y="10822"/>
                    </a:lnTo>
                    <a:lnTo>
                      <a:pt x="10205" y="21600"/>
                    </a:lnTo>
                    <a:lnTo>
                      <a:pt x="10034" y="17718"/>
                    </a:lnTo>
                    <a:lnTo>
                      <a:pt x="12585" y="19842"/>
                    </a:lnTo>
                    <a:lnTo>
                      <a:pt x="21600" y="8677"/>
                    </a:lnTo>
                    <a:close/>
                  </a:path>
                </a:pathLst>
              </a:custGeom>
              <a:solidFill>
                <a:srgbClr val="A46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00" name="Shape"/>
              <p:cNvSpPr/>
              <p:nvPr/>
            </p:nvSpPr>
            <p:spPr>
              <a:xfrm>
                <a:off x="62498" y="10860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44"/>
                    </a:moveTo>
                    <a:lnTo>
                      <a:pt x="19866" y="0"/>
                    </a:lnTo>
                    <a:lnTo>
                      <a:pt x="5625" y="8730"/>
                    </a:lnTo>
                    <a:lnTo>
                      <a:pt x="0" y="12190"/>
                    </a:lnTo>
                    <a:lnTo>
                      <a:pt x="10549" y="21600"/>
                    </a:lnTo>
                    <a:lnTo>
                      <a:pt x="21600" y="20144"/>
                    </a:lnTo>
                    <a:close/>
                  </a:path>
                </a:pathLst>
              </a:custGeom>
              <a:solidFill>
                <a:srgbClr val="A46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grpSp>
        <p:nvGrpSpPr>
          <p:cNvPr id="2124" name="object 402"/>
          <p:cNvGrpSpPr/>
          <p:nvPr/>
        </p:nvGrpSpPr>
        <p:grpSpPr>
          <a:xfrm>
            <a:off x="6190765" y="1909001"/>
            <a:ext cx="178404" cy="314652"/>
            <a:chOff x="0" y="-1"/>
            <a:chExt cx="178402" cy="314650"/>
          </a:xfrm>
        </p:grpSpPr>
        <p:grpSp>
          <p:nvGrpSpPr>
            <p:cNvPr id="2122" name="object 403"/>
            <p:cNvGrpSpPr/>
            <p:nvPr/>
          </p:nvGrpSpPr>
          <p:grpSpPr>
            <a:xfrm>
              <a:off x="0" y="-2"/>
              <a:ext cx="178404" cy="314651"/>
              <a:chOff x="0" y="-1"/>
              <a:chExt cx="178402" cy="314650"/>
            </a:xfrm>
          </p:grpSpPr>
          <p:sp>
            <p:nvSpPr>
              <p:cNvPr id="2103" name="Shape"/>
              <p:cNvSpPr/>
              <p:nvPr/>
            </p:nvSpPr>
            <p:spPr>
              <a:xfrm>
                <a:off x="58557" y="297076"/>
                <a:ext cx="27724" cy="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85" y="0"/>
                    </a:moveTo>
                    <a:lnTo>
                      <a:pt x="345" y="1349"/>
                    </a:lnTo>
                    <a:lnTo>
                      <a:pt x="0" y="6739"/>
                    </a:lnTo>
                    <a:lnTo>
                      <a:pt x="2346" y="14160"/>
                    </a:lnTo>
                    <a:lnTo>
                      <a:pt x="5385" y="21600"/>
                    </a:lnTo>
                    <a:lnTo>
                      <a:pt x="13131" y="16685"/>
                    </a:lnTo>
                    <a:lnTo>
                      <a:pt x="21600" y="12777"/>
                    </a:lnTo>
                    <a:lnTo>
                      <a:pt x="8222" y="12777"/>
                    </a:lnTo>
                    <a:lnTo>
                      <a:pt x="5385" y="0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04" name="Shape"/>
              <p:cNvSpPr/>
              <p:nvPr/>
            </p:nvSpPr>
            <p:spPr>
              <a:xfrm>
                <a:off x="108415" y="301947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46" y="0"/>
                    </a:moveTo>
                    <a:lnTo>
                      <a:pt x="0" y="0"/>
                    </a:lnTo>
                    <a:lnTo>
                      <a:pt x="11262" y="21600"/>
                    </a:lnTo>
                    <a:lnTo>
                      <a:pt x="21600" y="12765"/>
                    </a:lnTo>
                    <a:lnTo>
                      <a:pt x="21546" y="0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05" name="Shape"/>
              <p:cNvSpPr/>
              <p:nvPr/>
            </p:nvSpPr>
            <p:spPr>
              <a:xfrm>
                <a:off x="99859" y="300019"/>
                <a:ext cx="183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42" y="0"/>
                    </a:moveTo>
                    <a:lnTo>
                      <a:pt x="0" y="0"/>
                    </a:lnTo>
                    <a:lnTo>
                      <a:pt x="9761" y="21600"/>
                    </a:lnTo>
                    <a:lnTo>
                      <a:pt x="13569" y="19124"/>
                    </a:lnTo>
                    <a:lnTo>
                      <a:pt x="21600" y="19124"/>
                    </a:lnTo>
                    <a:lnTo>
                      <a:pt x="21463" y="2676"/>
                    </a:lnTo>
                    <a:lnTo>
                      <a:pt x="21442" y="0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06" name="Shape"/>
              <p:cNvSpPr/>
              <p:nvPr/>
            </p:nvSpPr>
            <p:spPr>
              <a:xfrm>
                <a:off x="69110" y="277172"/>
                <a:ext cx="49683" cy="28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36" y="0"/>
                    </a:moveTo>
                    <a:lnTo>
                      <a:pt x="10990" y="0"/>
                    </a:lnTo>
                    <a:lnTo>
                      <a:pt x="10467" y="6986"/>
                    </a:lnTo>
                    <a:lnTo>
                      <a:pt x="10421" y="7596"/>
                    </a:lnTo>
                    <a:lnTo>
                      <a:pt x="6916" y="13417"/>
                    </a:lnTo>
                    <a:lnTo>
                      <a:pt x="3137" y="19526"/>
                    </a:lnTo>
                    <a:lnTo>
                      <a:pt x="0" y="21600"/>
                    </a:lnTo>
                    <a:lnTo>
                      <a:pt x="7464" y="21600"/>
                    </a:lnTo>
                    <a:lnTo>
                      <a:pt x="8175" y="21311"/>
                    </a:lnTo>
                    <a:lnTo>
                      <a:pt x="13369" y="20930"/>
                    </a:lnTo>
                    <a:lnTo>
                      <a:pt x="21267" y="20930"/>
                    </a:lnTo>
                    <a:lnTo>
                      <a:pt x="21160" y="15980"/>
                    </a:lnTo>
                    <a:lnTo>
                      <a:pt x="21137" y="14905"/>
                    </a:lnTo>
                    <a:lnTo>
                      <a:pt x="21564" y="7596"/>
                    </a:lnTo>
                    <a:lnTo>
                      <a:pt x="21600" y="6986"/>
                    </a:lnTo>
                    <a:lnTo>
                      <a:pt x="21195" y="893"/>
                    </a:lnTo>
                    <a:lnTo>
                      <a:pt x="21165" y="441"/>
                    </a:lnTo>
                    <a:lnTo>
                      <a:pt x="21136" y="0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07" name="Shape"/>
              <p:cNvSpPr/>
              <p:nvPr/>
            </p:nvSpPr>
            <p:spPr>
              <a:xfrm>
                <a:off x="50925" y="270822"/>
                <a:ext cx="6301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31" y="0"/>
                    </a:moveTo>
                    <a:lnTo>
                      <a:pt x="0" y="0"/>
                    </a:lnTo>
                    <a:lnTo>
                      <a:pt x="1914" y="21188"/>
                    </a:lnTo>
                    <a:lnTo>
                      <a:pt x="1951" y="21600"/>
                    </a:lnTo>
                    <a:lnTo>
                      <a:pt x="2835" y="21188"/>
                    </a:lnTo>
                    <a:lnTo>
                      <a:pt x="3371" y="19101"/>
                    </a:lnTo>
                    <a:lnTo>
                      <a:pt x="3683" y="15010"/>
                    </a:lnTo>
                    <a:lnTo>
                      <a:pt x="4753" y="10800"/>
                    </a:lnTo>
                    <a:lnTo>
                      <a:pt x="7567" y="8361"/>
                    </a:lnTo>
                    <a:lnTo>
                      <a:pt x="7681" y="8361"/>
                    </a:lnTo>
                    <a:lnTo>
                      <a:pt x="7533" y="1158"/>
                    </a:lnTo>
                    <a:lnTo>
                      <a:pt x="21600" y="1158"/>
                    </a:lnTo>
                    <a:lnTo>
                      <a:pt x="21431" y="0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08" name="Shape"/>
              <p:cNvSpPr/>
              <p:nvPr/>
            </p:nvSpPr>
            <p:spPr>
              <a:xfrm>
                <a:off x="31583" y="268222"/>
                <a:ext cx="81860" cy="14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02" y="0"/>
                    </a:moveTo>
                    <a:lnTo>
                      <a:pt x="0" y="0"/>
                    </a:lnTo>
                    <a:lnTo>
                      <a:pt x="1352" y="21600"/>
                    </a:lnTo>
                    <a:lnTo>
                      <a:pt x="2741" y="20592"/>
                    </a:lnTo>
                    <a:lnTo>
                      <a:pt x="3159" y="17014"/>
                    </a:lnTo>
                    <a:lnTo>
                      <a:pt x="3935" y="10206"/>
                    </a:lnTo>
                    <a:lnTo>
                      <a:pt x="4618" y="3886"/>
                    </a:lnTo>
                    <a:lnTo>
                      <a:pt x="21600" y="3886"/>
                    </a:lnTo>
                    <a:lnTo>
                      <a:pt x="21102" y="0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09" name="Shape"/>
              <p:cNvSpPr/>
              <p:nvPr/>
            </p:nvSpPr>
            <p:spPr>
              <a:xfrm>
                <a:off x="72899" y="270429"/>
                <a:ext cx="4482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73" y="0"/>
                    </a:moveTo>
                    <a:lnTo>
                      <a:pt x="0" y="0"/>
                    </a:lnTo>
                    <a:lnTo>
                      <a:pt x="4131" y="4765"/>
                    </a:lnTo>
                    <a:lnTo>
                      <a:pt x="5186" y="13985"/>
                    </a:lnTo>
                    <a:lnTo>
                      <a:pt x="5513" y="16675"/>
                    </a:lnTo>
                    <a:lnTo>
                      <a:pt x="6760" y="21600"/>
                    </a:lnTo>
                    <a:lnTo>
                      <a:pt x="10289" y="11607"/>
                    </a:lnTo>
                    <a:lnTo>
                      <a:pt x="21600" y="11607"/>
                    </a:lnTo>
                    <a:lnTo>
                      <a:pt x="21571" y="10573"/>
                    </a:lnTo>
                    <a:lnTo>
                      <a:pt x="19773" y="0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10" name="Shape"/>
              <p:cNvSpPr/>
              <p:nvPr/>
            </p:nvSpPr>
            <p:spPr>
              <a:xfrm>
                <a:off x="12628" y="254595"/>
                <a:ext cx="132034" cy="23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3" y="0"/>
                    </a:moveTo>
                    <a:lnTo>
                      <a:pt x="1665" y="5547"/>
                    </a:lnTo>
                    <a:lnTo>
                      <a:pt x="1371" y="10570"/>
                    </a:lnTo>
                    <a:lnTo>
                      <a:pt x="1120" y="11356"/>
                    </a:lnTo>
                    <a:lnTo>
                      <a:pt x="730" y="11519"/>
                    </a:lnTo>
                    <a:lnTo>
                      <a:pt x="0" y="14774"/>
                    </a:lnTo>
                    <a:lnTo>
                      <a:pt x="40" y="14774"/>
                    </a:lnTo>
                    <a:lnTo>
                      <a:pt x="1293" y="21600"/>
                    </a:lnTo>
                    <a:lnTo>
                      <a:pt x="1872" y="21066"/>
                    </a:lnTo>
                    <a:lnTo>
                      <a:pt x="2277" y="16965"/>
                    </a:lnTo>
                    <a:lnTo>
                      <a:pt x="2296" y="16768"/>
                    </a:lnTo>
                    <a:lnTo>
                      <a:pt x="3101" y="12400"/>
                    </a:lnTo>
                    <a:lnTo>
                      <a:pt x="16184" y="12400"/>
                    </a:lnTo>
                    <a:lnTo>
                      <a:pt x="16048" y="11356"/>
                    </a:lnTo>
                    <a:lnTo>
                      <a:pt x="16006" y="11356"/>
                    </a:lnTo>
                    <a:lnTo>
                      <a:pt x="16622" y="9254"/>
                    </a:lnTo>
                    <a:lnTo>
                      <a:pt x="21393" y="9254"/>
                    </a:lnTo>
                    <a:lnTo>
                      <a:pt x="21518" y="7856"/>
                    </a:lnTo>
                    <a:lnTo>
                      <a:pt x="21600" y="1560"/>
                    </a:lnTo>
                    <a:lnTo>
                      <a:pt x="2590" y="1560"/>
                    </a:lnTo>
                    <a:lnTo>
                      <a:pt x="1913" y="0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11" name="Shape"/>
              <p:cNvSpPr/>
              <p:nvPr/>
            </p:nvSpPr>
            <p:spPr>
              <a:xfrm>
                <a:off x="13181" y="244663"/>
                <a:ext cx="13217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497" y="21600"/>
                    </a:lnTo>
                    <a:lnTo>
                      <a:pt x="21486" y="21600"/>
                    </a:lnTo>
                    <a:lnTo>
                      <a:pt x="21550" y="10672"/>
                    </a:lnTo>
                    <a:lnTo>
                      <a:pt x="21568" y="7590"/>
                    </a:lnTo>
                    <a:lnTo>
                      <a:pt x="21588" y="414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12" name="Shape"/>
              <p:cNvSpPr/>
              <p:nvPr/>
            </p:nvSpPr>
            <p:spPr>
              <a:xfrm>
                <a:off x="0" y="219974"/>
                <a:ext cx="153892" cy="3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2" y="0"/>
                    </a:moveTo>
                    <a:lnTo>
                      <a:pt x="1250" y="1506"/>
                    </a:lnTo>
                    <a:lnTo>
                      <a:pt x="0" y="6863"/>
                    </a:lnTo>
                    <a:lnTo>
                      <a:pt x="46" y="9024"/>
                    </a:lnTo>
                    <a:lnTo>
                      <a:pt x="1433" y="20546"/>
                    </a:lnTo>
                    <a:lnTo>
                      <a:pt x="1661" y="21600"/>
                    </a:lnTo>
                    <a:lnTo>
                      <a:pt x="1850" y="17951"/>
                    </a:lnTo>
                    <a:lnTo>
                      <a:pt x="20403" y="17951"/>
                    </a:lnTo>
                    <a:lnTo>
                      <a:pt x="20461" y="10016"/>
                    </a:lnTo>
                    <a:lnTo>
                      <a:pt x="20472" y="9644"/>
                    </a:lnTo>
                    <a:lnTo>
                      <a:pt x="21600" y="6766"/>
                    </a:lnTo>
                    <a:lnTo>
                      <a:pt x="21539" y="5269"/>
                    </a:lnTo>
                    <a:lnTo>
                      <a:pt x="1754" y="5269"/>
                    </a:lnTo>
                    <a:lnTo>
                      <a:pt x="1742" y="0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13" name="Shape"/>
              <p:cNvSpPr/>
              <p:nvPr/>
            </p:nvSpPr>
            <p:spPr>
              <a:xfrm>
                <a:off x="12495" y="128646"/>
                <a:ext cx="153360" cy="98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7" y="0"/>
                    </a:moveTo>
                    <a:lnTo>
                      <a:pt x="4603" y="0"/>
                    </a:lnTo>
                    <a:lnTo>
                      <a:pt x="6223" y="336"/>
                    </a:lnTo>
                    <a:lnTo>
                      <a:pt x="6910" y="1240"/>
                    </a:lnTo>
                    <a:lnTo>
                      <a:pt x="5656" y="1914"/>
                    </a:lnTo>
                    <a:lnTo>
                      <a:pt x="5776" y="1914"/>
                    </a:lnTo>
                    <a:lnTo>
                      <a:pt x="5694" y="1981"/>
                    </a:lnTo>
                    <a:lnTo>
                      <a:pt x="5632" y="4288"/>
                    </a:lnTo>
                    <a:lnTo>
                      <a:pt x="5626" y="6465"/>
                    </a:lnTo>
                    <a:lnTo>
                      <a:pt x="5300" y="8250"/>
                    </a:lnTo>
                    <a:lnTo>
                      <a:pt x="4279" y="9382"/>
                    </a:lnTo>
                    <a:lnTo>
                      <a:pt x="5340" y="10478"/>
                    </a:lnTo>
                    <a:lnTo>
                      <a:pt x="4504" y="11188"/>
                    </a:lnTo>
                    <a:lnTo>
                      <a:pt x="4002" y="12987"/>
                    </a:lnTo>
                    <a:lnTo>
                      <a:pt x="3572" y="15960"/>
                    </a:lnTo>
                    <a:lnTo>
                      <a:pt x="3079" y="16875"/>
                    </a:lnTo>
                    <a:lnTo>
                      <a:pt x="2100" y="18616"/>
                    </a:lnTo>
                    <a:lnTo>
                      <a:pt x="1105" y="20330"/>
                    </a:lnTo>
                    <a:lnTo>
                      <a:pt x="567" y="21167"/>
                    </a:lnTo>
                    <a:lnTo>
                      <a:pt x="0" y="21600"/>
                    </a:lnTo>
                    <a:lnTo>
                      <a:pt x="19853" y="21600"/>
                    </a:lnTo>
                    <a:lnTo>
                      <a:pt x="19833" y="21445"/>
                    </a:lnTo>
                    <a:lnTo>
                      <a:pt x="18300" y="21445"/>
                    </a:lnTo>
                    <a:lnTo>
                      <a:pt x="18419" y="19250"/>
                    </a:lnTo>
                    <a:lnTo>
                      <a:pt x="18930" y="17947"/>
                    </a:lnTo>
                    <a:lnTo>
                      <a:pt x="20014" y="15817"/>
                    </a:lnTo>
                    <a:lnTo>
                      <a:pt x="21095" y="13759"/>
                    </a:lnTo>
                    <a:lnTo>
                      <a:pt x="21600" y="12670"/>
                    </a:lnTo>
                    <a:lnTo>
                      <a:pt x="21138" y="10909"/>
                    </a:lnTo>
                    <a:lnTo>
                      <a:pt x="20236" y="8061"/>
                    </a:lnTo>
                    <a:lnTo>
                      <a:pt x="19839" y="4981"/>
                    </a:lnTo>
                    <a:lnTo>
                      <a:pt x="20893" y="2527"/>
                    </a:lnTo>
                    <a:lnTo>
                      <a:pt x="20801" y="336"/>
                    </a:lnTo>
                    <a:lnTo>
                      <a:pt x="20787" y="0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14" name="Shape"/>
              <p:cNvSpPr/>
              <p:nvPr/>
            </p:nvSpPr>
            <p:spPr>
              <a:xfrm>
                <a:off x="32841" y="103905"/>
                <a:ext cx="145526" cy="31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84" y="0"/>
                    </a:moveTo>
                    <a:lnTo>
                      <a:pt x="2223" y="0"/>
                    </a:lnTo>
                    <a:lnTo>
                      <a:pt x="2404" y="3050"/>
                    </a:lnTo>
                    <a:lnTo>
                      <a:pt x="2698" y="9739"/>
                    </a:lnTo>
                    <a:lnTo>
                      <a:pt x="3380" y="13483"/>
                    </a:lnTo>
                    <a:lnTo>
                      <a:pt x="3352" y="13807"/>
                    </a:lnTo>
                    <a:lnTo>
                      <a:pt x="2978" y="14479"/>
                    </a:lnTo>
                    <a:lnTo>
                      <a:pt x="2178" y="14998"/>
                    </a:lnTo>
                    <a:lnTo>
                      <a:pt x="1127" y="16870"/>
                    </a:lnTo>
                    <a:lnTo>
                      <a:pt x="0" y="21600"/>
                    </a:lnTo>
                    <a:lnTo>
                      <a:pt x="562" y="20750"/>
                    </a:lnTo>
                    <a:lnTo>
                      <a:pt x="2581" y="20750"/>
                    </a:lnTo>
                    <a:lnTo>
                      <a:pt x="1830" y="17077"/>
                    </a:lnTo>
                    <a:lnTo>
                      <a:pt x="18886" y="17077"/>
                    </a:lnTo>
                    <a:lnTo>
                      <a:pt x="18817" y="12126"/>
                    </a:lnTo>
                    <a:lnTo>
                      <a:pt x="19648" y="8423"/>
                    </a:lnTo>
                    <a:lnTo>
                      <a:pt x="21600" y="8423"/>
                    </a:lnTo>
                    <a:lnTo>
                      <a:pt x="21495" y="4863"/>
                    </a:lnTo>
                    <a:lnTo>
                      <a:pt x="21393" y="389"/>
                    </a:lnTo>
                    <a:lnTo>
                      <a:pt x="21384" y="0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15" name="Shape"/>
              <p:cNvSpPr/>
              <p:nvPr/>
            </p:nvSpPr>
            <p:spPr>
              <a:xfrm>
                <a:off x="165213" y="110124"/>
                <a:ext cx="1319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41" y="0"/>
                    </a:moveTo>
                    <a:lnTo>
                      <a:pt x="0" y="0"/>
                    </a:lnTo>
                    <a:lnTo>
                      <a:pt x="12779" y="21600"/>
                    </a:lnTo>
                    <a:lnTo>
                      <a:pt x="21600" y="7959"/>
                    </a:lnTo>
                    <a:lnTo>
                      <a:pt x="21541" y="0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16" name="Shape"/>
              <p:cNvSpPr/>
              <p:nvPr/>
            </p:nvSpPr>
            <p:spPr>
              <a:xfrm>
                <a:off x="41251" y="81344"/>
                <a:ext cx="135660" cy="312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1" y="0"/>
                    </a:moveTo>
                    <a:lnTo>
                      <a:pt x="1067" y="0"/>
                    </a:lnTo>
                    <a:lnTo>
                      <a:pt x="1949" y="7147"/>
                    </a:lnTo>
                    <a:lnTo>
                      <a:pt x="1013" y="13356"/>
                    </a:lnTo>
                    <a:lnTo>
                      <a:pt x="0" y="18270"/>
                    </a:lnTo>
                    <a:lnTo>
                      <a:pt x="659" y="21600"/>
                    </a:lnTo>
                    <a:lnTo>
                      <a:pt x="859" y="15972"/>
                    </a:lnTo>
                    <a:lnTo>
                      <a:pt x="1046" y="15583"/>
                    </a:lnTo>
                    <a:lnTo>
                      <a:pt x="21600" y="15583"/>
                    </a:lnTo>
                    <a:lnTo>
                      <a:pt x="21574" y="14514"/>
                    </a:lnTo>
                    <a:lnTo>
                      <a:pt x="21461" y="8870"/>
                    </a:lnTo>
                    <a:lnTo>
                      <a:pt x="21448" y="7147"/>
                    </a:lnTo>
                    <a:lnTo>
                      <a:pt x="21439" y="5995"/>
                    </a:lnTo>
                    <a:lnTo>
                      <a:pt x="20205" y="2302"/>
                    </a:lnTo>
                    <a:lnTo>
                      <a:pt x="3004" y="2302"/>
                    </a:lnTo>
                    <a:lnTo>
                      <a:pt x="1801" y="0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17" name="Shape"/>
              <p:cNvSpPr/>
              <p:nvPr/>
            </p:nvSpPr>
            <p:spPr>
              <a:xfrm>
                <a:off x="60119" y="46843"/>
                <a:ext cx="108032" cy="37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42" y="0"/>
                    </a:moveTo>
                    <a:lnTo>
                      <a:pt x="4081" y="297"/>
                    </a:lnTo>
                    <a:lnTo>
                      <a:pt x="4258" y="1744"/>
                    </a:lnTo>
                    <a:lnTo>
                      <a:pt x="4505" y="4388"/>
                    </a:lnTo>
                    <a:lnTo>
                      <a:pt x="4163" y="6777"/>
                    </a:lnTo>
                    <a:lnTo>
                      <a:pt x="2576" y="7461"/>
                    </a:lnTo>
                    <a:lnTo>
                      <a:pt x="1544" y="1948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055" y="20526"/>
                    </a:lnTo>
                    <a:lnTo>
                      <a:pt x="19900" y="11157"/>
                    </a:lnTo>
                    <a:lnTo>
                      <a:pt x="20244" y="1907"/>
                    </a:lnTo>
                    <a:lnTo>
                      <a:pt x="21041" y="660"/>
                    </a:lnTo>
                    <a:lnTo>
                      <a:pt x="5237" y="660"/>
                    </a:lnTo>
                    <a:lnTo>
                      <a:pt x="4142" y="0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18" name="Shape"/>
              <p:cNvSpPr/>
              <p:nvPr/>
            </p:nvSpPr>
            <p:spPr>
              <a:xfrm>
                <a:off x="86311" y="12642"/>
                <a:ext cx="87076" cy="35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79" y="0"/>
                    </a:moveTo>
                    <a:lnTo>
                      <a:pt x="5072" y="4865"/>
                    </a:lnTo>
                    <a:lnTo>
                      <a:pt x="6386" y="6742"/>
                    </a:lnTo>
                    <a:lnTo>
                      <a:pt x="5791" y="11785"/>
                    </a:lnTo>
                    <a:lnTo>
                      <a:pt x="1525" y="12802"/>
                    </a:lnTo>
                    <a:lnTo>
                      <a:pt x="239" y="16379"/>
                    </a:lnTo>
                    <a:lnTo>
                      <a:pt x="750" y="19156"/>
                    </a:lnTo>
                    <a:lnTo>
                      <a:pt x="0" y="21600"/>
                    </a:lnTo>
                    <a:lnTo>
                      <a:pt x="19607" y="21600"/>
                    </a:lnTo>
                    <a:lnTo>
                      <a:pt x="21600" y="18908"/>
                    </a:lnTo>
                    <a:lnTo>
                      <a:pt x="19232" y="14105"/>
                    </a:lnTo>
                    <a:lnTo>
                      <a:pt x="18146" y="8862"/>
                    </a:lnTo>
                    <a:lnTo>
                      <a:pt x="17853" y="2703"/>
                    </a:lnTo>
                    <a:lnTo>
                      <a:pt x="17855" y="946"/>
                    </a:lnTo>
                    <a:lnTo>
                      <a:pt x="8809" y="946"/>
                    </a:lnTo>
                    <a:lnTo>
                      <a:pt x="8435" y="279"/>
                    </a:lnTo>
                    <a:lnTo>
                      <a:pt x="6638" y="279"/>
                    </a:lnTo>
                    <a:lnTo>
                      <a:pt x="5879" y="0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19" name="Shape"/>
              <p:cNvSpPr/>
              <p:nvPr/>
            </p:nvSpPr>
            <p:spPr>
              <a:xfrm>
                <a:off x="121821" y="3098"/>
                <a:ext cx="3649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782" y="0"/>
                    </a:moveTo>
                    <a:lnTo>
                      <a:pt x="3812" y="19113"/>
                    </a:lnTo>
                    <a:lnTo>
                      <a:pt x="3602" y="19113"/>
                    </a:lnTo>
                    <a:lnTo>
                      <a:pt x="0" y="21600"/>
                    </a:lnTo>
                    <a:lnTo>
                      <a:pt x="21588" y="21600"/>
                    </a:lnTo>
                    <a:lnTo>
                      <a:pt x="21600" y="7489"/>
                    </a:lnTo>
                    <a:lnTo>
                      <a:pt x="19013" y="7489"/>
                    </a:lnTo>
                    <a:lnTo>
                      <a:pt x="17807" y="6130"/>
                    </a:lnTo>
                    <a:lnTo>
                      <a:pt x="10879" y="6130"/>
                    </a:lnTo>
                    <a:lnTo>
                      <a:pt x="7854" y="5319"/>
                    </a:lnTo>
                    <a:lnTo>
                      <a:pt x="6946" y="5319"/>
                    </a:lnTo>
                    <a:lnTo>
                      <a:pt x="3782" y="0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20" name="Triangle"/>
              <p:cNvSpPr/>
              <p:nvPr/>
            </p:nvSpPr>
            <p:spPr>
              <a:xfrm>
                <a:off x="110342" y="5060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22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7722" y="0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21" name="Triangle"/>
              <p:cNvSpPr/>
              <p:nvPr/>
            </p:nvSpPr>
            <p:spPr>
              <a:xfrm>
                <a:off x="149781" y="-2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54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23" name="object 404"/>
            <p:cNvSpPr/>
            <p:nvPr/>
          </p:nvSpPr>
          <p:spPr>
            <a:xfrm>
              <a:off x="41549" y="10316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73" y="0"/>
                  </a:moveTo>
                  <a:lnTo>
                    <a:pt x="5404" y="1083"/>
                  </a:lnTo>
                  <a:lnTo>
                    <a:pt x="0" y="16781"/>
                  </a:lnTo>
                  <a:lnTo>
                    <a:pt x="10387" y="18027"/>
                  </a:lnTo>
                  <a:lnTo>
                    <a:pt x="12574" y="21525"/>
                  </a:lnTo>
                  <a:lnTo>
                    <a:pt x="21600" y="21600"/>
                  </a:lnTo>
                  <a:lnTo>
                    <a:pt x="15700" y="8510"/>
                  </a:lnTo>
                  <a:lnTo>
                    <a:pt x="10473" y="0"/>
                  </a:lnTo>
                  <a:close/>
                </a:path>
              </a:pathLst>
            </a:custGeom>
            <a:solidFill>
              <a:srgbClr val="6B3B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125" name="object 405"/>
          <p:cNvSpPr/>
          <p:nvPr/>
        </p:nvSpPr>
        <p:spPr>
          <a:xfrm>
            <a:off x="6208793" y="2158318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650" y="21600"/>
                </a:lnTo>
                <a:lnTo>
                  <a:pt x="10647" y="8492"/>
                </a:lnTo>
                <a:lnTo>
                  <a:pt x="21600" y="12179"/>
                </a:lnTo>
                <a:lnTo>
                  <a:pt x="0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26" name="object 406"/>
          <p:cNvSpPr/>
          <p:nvPr/>
        </p:nvSpPr>
        <p:spPr>
          <a:xfrm>
            <a:off x="6306220" y="1910844"/>
            <a:ext cx="12804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06" y="0"/>
                </a:moveTo>
                <a:lnTo>
                  <a:pt x="0" y="319"/>
                </a:lnTo>
                <a:lnTo>
                  <a:pt x="1178" y="12365"/>
                </a:lnTo>
                <a:lnTo>
                  <a:pt x="343" y="13555"/>
                </a:lnTo>
                <a:lnTo>
                  <a:pt x="10735" y="21600"/>
                </a:lnTo>
                <a:lnTo>
                  <a:pt x="21600" y="19519"/>
                </a:lnTo>
                <a:lnTo>
                  <a:pt x="21514" y="4525"/>
                </a:lnTo>
                <a:lnTo>
                  <a:pt x="15622" y="1758"/>
                </a:lnTo>
                <a:lnTo>
                  <a:pt x="9363" y="387"/>
                </a:lnTo>
                <a:lnTo>
                  <a:pt x="8806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27" name="object 407"/>
          <p:cNvSpPr/>
          <p:nvPr/>
        </p:nvSpPr>
        <p:spPr>
          <a:xfrm>
            <a:off x="6278814" y="2122003"/>
            <a:ext cx="29825" cy="35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74" y="0"/>
                </a:moveTo>
                <a:lnTo>
                  <a:pt x="14134" y="1970"/>
                </a:lnTo>
                <a:lnTo>
                  <a:pt x="8323" y="6249"/>
                </a:lnTo>
                <a:lnTo>
                  <a:pt x="2669" y="10681"/>
                </a:lnTo>
                <a:lnTo>
                  <a:pt x="0" y="13113"/>
                </a:lnTo>
                <a:lnTo>
                  <a:pt x="1583" y="16938"/>
                </a:lnTo>
                <a:lnTo>
                  <a:pt x="6632" y="20808"/>
                </a:lnTo>
                <a:lnTo>
                  <a:pt x="12909" y="21600"/>
                </a:lnTo>
                <a:lnTo>
                  <a:pt x="18176" y="16196"/>
                </a:lnTo>
                <a:lnTo>
                  <a:pt x="20374" y="10990"/>
                </a:lnTo>
                <a:lnTo>
                  <a:pt x="12638" y="14448"/>
                </a:lnTo>
                <a:lnTo>
                  <a:pt x="12730" y="11568"/>
                </a:lnTo>
                <a:lnTo>
                  <a:pt x="15157" y="8204"/>
                </a:lnTo>
                <a:lnTo>
                  <a:pt x="19504" y="4048"/>
                </a:lnTo>
                <a:lnTo>
                  <a:pt x="21600" y="759"/>
                </a:lnTo>
                <a:lnTo>
                  <a:pt x="17274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28" name="object 408"/>
          <p:cNvSpPr/>
          <p:nvPr/>
        </p:nvSpPr>
        <p:spPr>
          <a:xfrm>
            <a:off x="6278054" y="2009075"/>
            <a:ext cx="13312" cy="35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79" y="0"/>
                </a:moveTo>
                <a:lnTo>
                  <a:pt x="7287" y="4214"/>
                </a:lnTo>
                <a:lnTo>
                  <a:pt x="0" y="13789"/>
                </a:lnTo>
                <a:lnTo>
                  <a:pt x="3007" y="21600"/>
                </a:lnTo>
                <a:lnTo>
                  <a:pt x="21600" y="20517"/>
                </a:lnTo>
                <a:lnTo>
                  <a:pt x="19579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29" name="object 409"/>
          <p:cNvSpPr/>
          <p:nvPr/>
        </p:nvSpPr>
        <p:spPr>
          <a:xfrm>
            <a:off x="6301409" y="2173764"/>
            <a:ext cx="19881" cy="43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00" y="0"/>
                </a:moveTo>
                <a:lnTo>
                  <a:pt x="0" y="1086"/>
                </a:lnTo>
                <a:lnTo>
                  <a:pt x="7628" y="5874"/>
                </a:lnTo>
                <a:lnTo>
                  <a:pt x="8853" y="10604"/>
                </a:lnTo>
                <a:lnTo>
                  <a:pt x="7697" y="15683"/>
                </a:lnTo>
                <a:lnTo>
                  <a:pt x="8183" y="21519"/>
                </a:lnTo>
                <a:lnTo>
                  <a:pt x="9949" y="21444"/>
                </a:lnTo>
                <a:lnTo>
                  <a:pt x="11854" y="21600"/>
                </a:lnTo>
                <a:lnTo>
                  <a:pt x="13634" y="21519"/>
                </a:lnTo>
                <a:lnTo>
                  <a:pt x="16466" y="16401"/>
                </a:lnTo>
                <a:lnTo>
                  <a:pt x="20378" y="13181"/>
                </a:lnTo>
                <a:lnTo>
                  <a:pt x="21600" y="9797"/>
                </a:lnTo>
                <a:lnTo>
                  <a:pt x="16367" y="4182"/>
                </a:lnTo>
                <a:lnTo>
                  <a:pt x="14019" y="2994"/>
                </a:lnTo>
                <a:lnTo>
                  <a:pt x="9218" y="1118"/>
                </a:lnTo>
                <a:lnTo>
                  <a:pt x="3900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0" name="object 410"/>
          <p:cNvSpPr/>
          <p:nvPr/>
        </p:nvSpPr>
        <p:spPr>
          <a:xfrm>
            <a:off x="6318972" y="1988298"/>
            <a:ext cx="25277" cy="20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88" y="0"/>
                </a:moveTo>
                <a:lnTo>
                  <a:pt x="10474" y="3653"/>
                </a:lnTo>
                <a:lnTo>
                  <a:pt x="3885" y="7561"/>
                </a:lnTo>
                <a:lnTo>
                  <a:pt x="2626" y="10274"/>
                </a:lnTo>
                <a:lnTo>
                  <a:pt x="0" y="11348"/>
                </a:lnTo>
                <a:lnTo>
                  <a:pt x="9456" y="21600"/>
                </a:lnTo>
                <a:lnTo>
                  <a:pt x="17309" y="18081"/>
                </a:lnTo>
                <a:lnTo>
                  <a:pt x="21600" y="8542"/>
                </a:lnTo>
                <a:lnTo>
                  <a:pt x="20372" y="738"/>
                </a:lnTo>
                <a:lnTo>
                  <a:pt x="15488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1" name="object 411"/>
          <p:cNvSpPr/>
          <p:nvPr/>
        </p:nvSpPr>
        <p:spPr>
          <a:xfrm>
            <a:off x="6233671" y="2154627"/>
            <a:ext cx="18987" cy="17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106" y="0"/>
                </a:moveTo>
                <a:lnTo>
                  <a:pt x="2287" y="5283"/>
                </a:lnTo>
                <a:lnTo>
                  <a:pt x="0" y="14353"/>
                </a:lnTo>
                <a:lnTo>
                  <a:pt x="3407" y="21600"/>
                </a:lnTo>
                <a:lnTo>
                  <a:pt x="15674" y="21415"/>
                </a:lnTo>
                <a:lnTo>
                  <a:pt x="21600" y="15735"/>
                </a:lnTo>
                <a:lnTo>
                  <a:pt x="20260" y="7902"/>
                </a:lnTo>
                <a:lnTo>
                  <a:pt x="14485" y="1470"/>
                </a:lnTo>
                <a:lnTo>
                  <a:pt x="7106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2" name="object 412"/>
          <p:cNvSpPr/>
          <p:nvPr/>
        </p:nvSpPr>
        <p:spPr>
          <a:xfrm>
            <a:off x="6282994" y="2076829"/>
            <a:ext cx="18452" cy="15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70" y="0"/>
                </a:moveTo>
                <a:lnTo>
                  <a:pt x="5263" y="2312"/>
                </a:lnTo>
                <a:lnTo>
                  <a:pt x="0" y="18339"/>
                </a:lnTo>
                <a:lnTo>
                  <a:pt x="8341" y="21600"/>
                </a:lnTo>
                <a:lnTo>
                  <a:pt x="15216" y="18210"/>
                </a:lnTo>
                <a:lnTo>
                  <a:pt x="21276" y="8560"/>
                </a:lnTo>
                <a:lnTo>
                  <a:pt x="21600" y="30"/>
                </a:lnTo>
                <a:lnTo>
                  <a:pt x="11270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137" name="object 413"/>
          <p:cNvGrpSpPr/>
          <p:nvPr/>
        </p:nvGrpSpPr>
        <p:grpSpPr>
          <a:xfrm>
            <a:off x="6275409" y="1953495"/>
            <a:ext cx="75333" cy="53070"/>
            <a:chOff x="-1" y="-1"/>
            <a:chExt cx="75331" cy="53068"/>
          </a:xfrm>
        </p:grpSpPr>
        <p:grpSp>
          <p:nvGrpSpPr>
            <p:cNvPr id="2135" name="object 414"/>
            <p:cNvGrpSpPr/>
            <p:nvPr/>
          </p:nvGrpSpPr>
          <p:grpSpPr>
            <a:xfrm>
              <a:off x="-2" y="-2"/>
              <a:ext cx="75333" cy="53070"/>
              <a:chOff x="-1" y="-1"/>
              <a:chExt cx="75332" cy="53069"/>
            </a:xfrm>
          </p:grpSpPr>
          <p:sp>
            <p:nvSpPr>
              <p:cNvPr id="2133" name="Shape"/>
              <p:cNvSpPr/>
              <p:nvPr/>
            </p:nvSpPr>
            <p:spPr>
              <a:xfrm>
                <a:off x="-2" y="38002"/>
                <a:ext cx="13975" cy="15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83"/>
                    </a:moveTo>
                    <a:lnTo>
                      <a:pt x="21108" y="8723"/>
                    </a:lnTo>
                    <a:lnTo>
                      <a:pt x="15590" y="1785"/>
                    </a:lnTo>
                    <a:lnTo>
                      <a:pt x="7205" y="0"/>
                    </a:lnTo>
                    <a:lnTo>
                      <a:pt x="1059" y="5008"/>
                    </a:lnTo>
                    <a:lnTo>
                      <a:pt x="0" y="13095"/>
                    </a:lnTo>
                    <a:lnTo>
                      <a:pt x="4476" y="20034"/>
                    </a:lnTo>
                    <a:lnTo>
                      <a:pt x="14962" y="21600"/>
                    </a:lnTo>
                    <a:lnTo>
                      <a:pt x="21600" y="16683"/>
                    </a:lnTo>
                    <a:close/>
                  </a:path>
                </a:pathLst>
              </a:custGeom>
              <a:solidFill>
                <a:srgbClr val="6B3B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4" name="Shape"/>
              <p:cNvSpPr/>
              <p:nvPr/>
            </p:nvSpPr>
            <p:spPr>
              <a:xfrm>
                <a:off x="56455" y="-2"/>
                <a:ext cx="18877" cy="12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873"/>
                    </a:moveTo>
                    <a:lnTo>
                      <a:pt x="6279" y="0"/>
                    </a:lnTo>
                    <a:lnTo>
                      <a:pt x="3925" y="594"/>
                    </a:lnTo>
                    <a:lnTo>
                      <a:pt x="0" y="5947"/>
                    </a:lnTo>
                    <a:lnTo>
                      <a:pt x="2079" y="14656"/>
                    </a:lnTo>
                    <a:lnTo>
                      <a:pt x="7936" y="21600"/>
                    </a:lnTo>
                    <a:lnTo>
                      <a:pt x="15408" y="21580"/>
                    </a:lnTo>
                    <a:lnTo>
                      <a:pt x="21600" y="11873"/>
                    </a:lnTo>
                    <a:close/>
                  </a:path>
                </a:pathLst>
              </a:custGeom>
              <a:solidFill>
                <a:srgbClr val="6B3B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36" name="object 415"/>
            <p:cNvSpPr/>
            <p:nvPr/>
          </p:nvSpPr>
          <p:spPr>
            <a:xfrm>
              <a:off x="17499" y="25449"/>
              <a:ext cx="13301" cy="16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73" y="0"/>
                  </a:moveTo>
                  <a:lnTo>
                    <a:pt x="0" y="2627"/>
                  </a:lnTo>
                  <a:lnTo>
                    <a:pt x="206" y="21600"/>
                  </a:lnTo>
                  <a:lnTo>
                    <a:pt x="15842" y="16751"/>
                  </a:lnTo>
                  <a:lnTo>
                    <a:pt x="21600" y="11902"/>
                  </a:lnTo>
                  <a:lnTo>
                    <a:pt x="21171" y="5311"/>
                  </a:lnTo>
                  <a:lnTo>
                    <a:pt x="16037" y="251"/>
                  </a:lnTo>
                  <a:lnTo>
                    <a:pt x="7673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138" name="object 416"/>
          <p:cNvSpPr/>
          <p:nvPr/>
        </p:nvSpPr>
        <p:spPr>
          <a:xfrm>
            <a:off x="6282128" y="2172116"/>
            <a:ext cx="13086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22" y="0"/>
                </a:moveTo>
                <a:lnTo>
                  <a:pt x="9178" y="2240"/>
                </a:lnTo>
                <a:lnTo>
                  <a:pt x="2417" y="8840"/>
                </a:lnTo>
                <a:lnTo>
                  <a:pt x="0" y="16420"/>
                </a:lnTo>
                <a:lnTo>
                  <a:pt x="4889" y="21600"/>
                </a:lnTo>
                <a:lnTo>
                  <a:pt x="14174" y="20195"/>
                </a:lnTo>
                <a:lnTo>
                  <a:pt x="20147" y="12891"/>
                </a:lnTo>
                <a:lnTo>
                  <a:pt x="21600" y="4540"/>
                </a:lnTo>
                <a:lnTo>
                  <a:pt x="17322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9" name="object 417"/>
          <p:cNvSpPr/>
          <p:nvPr/>
        </p:nvSpPr>
        <p:spPr>
          <a:xfrm>
            <a:off x="6284821" y="2056674"/>
            <a:ext cx="15677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45" y="0"/>
                </a:moveTo>
                <a:lnTo>
                  <a:pt x="0" y="4393"/>
                </a:lnTo>
                <a:lnTo>
                  <a:pt x="11008" y="21578"/>
                </a:lnTo>
                <a:lnTo>
                  <a:pt x="14211" y="21600"/>
                </a:lnTo>
                <a:lnTo>
                  <a:pt x="19424" y="17334"/>
                </a:lnTo>
                <a:lnTo>
                  <a:pt x="21600" y="8374"/>
                </a:lnTo>
                <a:lnTo>
                  <a:pt x="19216" y="625"/>
                </a:lnTo>
                <a:lnTo>
                  <a:pt x="10745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40" name="object 418"/>
          <p:cNvSpPr/>
          <p:nvPr/>
        </p:nvSpPr>
        <p:spPr>
          <a:xfrm>
            <a:off x="6312368" y="1982834"/>
            <a:ext cx="14138" cy="16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72" y="0"/>
                </a:moveTo>
                <a:lnTo>
                  <a:pt x="9994" y="4302"/>
                </a:lnTo>
                <a:lnTo>
                  <a:pt x="2425" y="13231"/>
                </a:lnTo>
                <a:lnTo>
                  <a:pt x="0" y="18245"/>
                </a:lnTo>
                <a:lnTo>
                  <a:pt x="9762" y="21142"/>
                </a:lnTo>
                <a:lnTo>
                  <a:pt x="10090" y="21600"/>
                </a:lnTo>
                <a:lnTo>
                  <a:pt x="14788" y="20245"/>
                </a:lnTo>
                <a:lnTo>
                  <a:pt x="17039" y="16823"/>
                </a:lnTo>
                <a:lnTo>
                  <a:pt x="21600" y="14907"/>
                </a:lnTo>
                <a:lnTo>
                  <a:pt x="19872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41" name="object 419"/>
          <p:cNvSpPr/>
          <p:nvPr/>
        </p:nvSpPr>
        <p:spPr>
          <a:xfrm>
            <a:off x="6222272" y="2114469"/>
            <a:ext cx="12703" cy="15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190" y="0"/>
                </a:moveTo>
                <a:lnTo>
                  <a:pt x="0" y="21600"/>
                </a:lnTo>
                <a:lnTo>
                  <a:pt x="11983" y="19945"/>
                </a:lnTo>
                <a:lnTo>
                  <a:pt x="21189" y="12643"/>
                </a:lnTo>
                <a:lnTo>
                  <a:pt x="21600" y="4420"/>
                </a:lnTo>
                <a:lnTo>
                  <a:pt x="7190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145" name="object 420"/>
          <p:cNvGrpSpPr/>
          <p:nvPr/>
        </p:nvGrpSpPr>
        <p:grpSpPr>
          <a:xfrm>
            <a:off x="6242201" y="2035199"/>
            <a:ext cx="37986" cy="33531"/>
            <a:chOff x="0" y="0"/>
            <a:chExt cx="37985" cy="33530"/>
          </a:xfrm>
        </p:grpSpPr>
        <p:sp>
          <p:nvSpPr>
            <p:cNvPr id="2142" name="object 421"/>
            <p:cNvSpPr/>
            <p:nvPr/>
          </p:nvSpPr>
          <p:spPr>
            <a:xfrm>
              <a:off x="0" y="18782"/>
              <a:ext cx="18036" cy="14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61" y="0"/>
                  </a:moveTo>
                  <a:lnTo>
                    <a:pt x="0" y="16996"/>
                  </a:lnTo>
                  <a:lnTo>
                    <a:pt x="16505" y="21600"/>
                  </a:lnTo>
                  <a:lnTo>
                    <a:pt x="21600" y="1708"/>
                  </a:lnTo>
                  <a:lnTo>
                    <a:pt x="12291" y="407"/>
                  </a:lnTo>
                  <a:lnTo>
                    <a:pt x="9461" y="0"/>
                  </a:lnTo>
                  <a:close/>
                </a:path>
              </a:pathLst>
            </a:custGeom>
            <a:solidFill>
              <a:srgbClr val="6B3B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43" name="object 422"/>
            <p:cNvSpPr/>
            <p:nvPr/>
          </p:nvSpPr>
          <p:spPr>
            <a:xfrm>
              <a:off x="18719" y="-1"/>
              <a:ext cx="12705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0" y="0"/>
                  </a:moveTo>
                  <a:lnTo>
                    <a:pt x="6384" y="1087"/>
                  </a:lnTo>
                  <a:lnTo>
                    <a:pt x="0" y="6164"/>
                  </a:lnTo>
                  <a:lnTo>
                    <a:pt x="1012" y="14813"/>
                  </a:lnTo>
                  <a:lnTo>
                    <a:pt x="7173" y="21600"/>
                  </a:lnTo>
                  <a:lnTo>
                    <a:pt x="16238" y="21086"/>
                  </a:lnTo>
                  <a:lnTo>
                    <a:pt x="21600" y="17799"/>
                  </a:lnTo>
                  <a:lnTo>
                    <a:pt x="14340" y="0"/>
                  </a:lnTo>
                  <a:close/>
                </a:path>
              </a:pathLst>
            </a:custGeom>
            <a:solidFill>
              <a:srgbClr val="7632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44" name="object 423"/>
            <p:cNvSpPr/>
            <p:nvPr/>
          </p:nvSpPr>
          <p:spPr>
            <a:xfrm>
              <a:off x="25282" y="2082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05" y="0"/>
                  </a:moveTo>
                  <a:lnTo>
                    <a:pt x="3666" y="3980"/>
                  </a:lnTo>
                  <a:lnTo>
                    <a:pt x="0" y="11317"/>
                  </a:lnTo>
                  <a:lnTo>
                    <a:pt x="3356" y="18326"/>
                  </a:lnTo>
                  <a:lnTo>
                    <a:pt x="10994" y="21600"/>
                  </a:lnTo>
                  <a:lnTo>
                    <a:pt x="20167" y="17728"/>
                  </a:lnTo>
                  <a:lnTo>
                    <a:pt x="21600" y="7653"/>
                  </a:lnTo>
                  <a:lnTo>
                    <a:pt x="8705" y="0"/>
                  </a:lnTo>
                  <a:close/>
                </a:path>
              </a:pathLst>
            </a:custGeom>
            <a:solidFill>
              <a:srgbClr val="6B3B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146" name="object 424"/>
          <p:cNvSpPr/>
          <p:nvPr/>
        </p:nvSpPr>
        <p:spPr>
          <a:xfrm>
            <a:off x="6310114" y="2157060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36" y="0"/>
                </a:moveTo>
                <a:lnTo>
                  <a:pt x="8612" y="2225"/>
                </a:lnTo>
                <a:lnTo>
                  <a:pt x="0" y="4076"/>
                </a:lnTo>
                <a:lnTo>
                  <a:pt x="2662" y="21600"/>
                </a:lnTo>
                <a:lnTo>
                  <a:pt x="21600" y="17524"/>
                </a:lnTo>
                <a:lnTo>
                  <a:pt x="18936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149" name="object 425"/>
          <p:cNvGrpSpPr/>
          <p:nvPr/>
        </p:nvGrpSpPr>
        <p:grpSpPr>
          <a:xfrm>
            <a:off x="6235940" y="2022236"/>
            <a:ext cx="27735" cy="26041"/>
            <a:chOff x="0" y="-1"/>
            <a:chExt cx="27733" cy="26039"/>
          </a:xfrm>
        </p:grpSpPr>
        <p:sp>
          <p:nvSpPr>
            <p:cNvPr id="2147" name="Shape"/>
            <p:cNvSpPr/>
            <p:nvPr/>
          </p:nvSpPr>
          <p:spPr>
            <a:xfrm>
              <a:off x="-1" y="13336"/>
              <a:ext cx="16387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347"/>
                  </a:moveTo>
                  <a:lnTo>
                    <a:pt x="15170" y="3882"/>
                  </a:lnTo>
                  <a:lnTo>
                    <a:pt x="0" y="0"/>
                  </a:lnTo>
                  <a:lnTo>
                    <a:pt x="10699" y="21600"/>
                  </a:lnTo>
                  <a:lnTo>
                    <a:pt x="21600" y="14347"/>
                  </a:lnTo>
                  <a:close/>
                </a:path>
              </a:pathLst>
            </a:custGeom>
            <a:solidFill>
              <a:srgbClr val="6B3B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48" name="Shape"/>
            <p:cNvSpPr/>
            <p:nvPr/>
          </p:nvSpPr>
          <p:spPr>
            <a:xfrm>
              <a:off x="15030" y="-2"/>
              <a:ext cx="12703" cy="1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524" y="7053"/>
                  </a:lnTo>
                  <a:lnTo>
                    <a:pt x="0" y="10103"/>
                  </a:lnTo>
                  <a:lnTo>
                    <a:pt x="8760" y="21600"/>
                  </a:lnTo>
                  <a:lnTo>
                    <a:pt x="18857" y="212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3B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150" name="object 426"/>
          <p:cNvSpPr/>
          <p:nvPr/>
        </p:nvSpPr>
        <p:spPr>
          <a:xfrm>
            <a:off x="6306225" y="2088889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30" y="0"/>
                </a:moveTo>
                <a:lnTo>
                  <a:pt x="0" y="7314"/>
                </a:lnTo>
                <a:lnTo>
                  <a:pt x="3867" y="16129"/>
                </a:lnTo>
                <a:lnTo>
                  <a:pt x="11891" y="21600"/>
                </a:lnTo>
                <a:lnTo>
                  <a:pt x="19825" y="15722"/>
                </a:lnTo>
                <a:lnTo>
                  <a:pt x="21600" y="6038"/>
                </a:lnTo>
                <a:lnTo>
                  <a:pt x="11163" y="80"/>
                </a:lnTo>
                <a:lnTo>
                  <a:pt x="10130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51" name="object 427"/>
          <p:cNvSpPr/>
          <p:nvPr/>
        </p:nvSpPr>
        <p:spPr>
          <a:xfrm>
            <a:off x="6254608" y="2126345"/>
            <a:ext cx="13477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84" y="0"/>
                </a:moveTo>
                <a:lnTo>
                  <a:pt x="8631" y="3202"/>
                </a:lnTo>
                <a:lnTo>
                  <a:pt x="0" y="12601"/>
                </a:lnTo>
                <a:lnTo>
                  <a:pt x="15534" y="21600"/>
                </a:lnTo>
                <a:lnTo>
                  <a:pt x="21600" y="3661"/>
                </a:lnTo>
                <a:lnTo>
                  <a:pt x="11584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52" name="object 428"/>
          <p:cNvSpPr/>
          <p:nvPr/>
        </p:nvSpPr>
        <p:spPr>
          <a:xfrm>
            <a:off x="6258218" y="2009561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70" y="0"/>
                </a:moveTo>
                <a:lnTo>
                  <a:pt x="5522" y="2663"/>
                </a:lnTo>
                <a:lnTo>
                  <a:pt x="0" y="16467"/>
                </a:lnTo>
                <a:lnTo>
                  <a:pt x="7631" y="21600"/>
                </a:lnTo>
                <a:lnTo>
                  <a:pt x="18228" y="18669"/>
                </a:lnTo>
                <a:lnTo>
                  <a:pt x="21600" y="8283"/>
                </a:lnTo>
                <a:lnTo>
                  <a:pt x="19681" y="907"/>
                </a:lnTo>
                <a:lnTo>
                  <a:pt x="7770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53" name="object 429"/>
          <p:cNvSpPr/>
          <p:nvPr/>
        </p:nvSpPr>
        <p:spPr>
          <a:xfrm>
            <a:off x="6251769" y="2146754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9271" y="2432"/>
                </a:lnTo>
                <a:lnTo>
                  <a:pt x="0" y="4257"/>
                </a:lnTo>
                <a:lnTo>
                  <a:pt x="12979" y="21600"/>
                </a:lnTo>
                <a:lnTo>
                  <a:pt x="21291" y="17676"/>
                </a:lnTo>
                <a:lnTo>
                  <a:pt x="21600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54" name="object 430"/>
          <p:cNvSpPr/>
          <p:nvPr/>
        </p:nvSpPr>
        <p:spPr>
          <a:xfrm>
            <a:off x="6231699" y="2087559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37" y="0"/>
                </a:moveTo>
                <a:lnTo>
                  <a:pt x="0" y="14198"/>
                </a:lnTo>
                <a:lnTo>
                  <a:pt x="20519" y="21600"/>
                </a:lnTo>
                <a:lnTo>
                  <a:pt x="21600" y="2398"/>
                </a:lnTo>
                <a:lnTo>
                  <a:pt x="15334" y="598"/>
                </a:lnTo>
                <a:lnTo>
                  <a:pt x="13237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160" name="object 431"/>
          <p:cNvGrpSpPr/>
          <p:nvPr/>
        </p:nvGrpSpPr>
        <p:grpSpPr>
          <a:xfrm>
            <a:off x="6005270" y="1838704"/>
            <a:ext cx="133013" cy="331908"/>
            <a:chOff x="-1" y="0"/>
            <a:chExt cx="133011" cy="331906"/>
          </a:xfrm>
        </p:grpSpPr>
        <p:sp>
          <p:nvSpPr>
            <p:cNvPr id="2155" name="object 432"/>
            <p:cNvSpPr/>
            <p:nvPr/>
          </p:nvSpPr>
          <p:spPr>
            <a:xfrm>
              <a:off x="-2" y="-1"/>
              <a:ext cx="133013" cy="331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07" y="0"/>
                  </a:moveTo>
                  <a:lnTo>
                    <a:pt x="9782" y="553"/>
                  </a:lnTo>
                  <a:lnTo>
                    <a:pt x="10496" y="988"/>
                  </a:lnTo>
                  <a:lnTo>
                    <a:pt x="12052" y="1307"/>
                  </a:lnTo>
                  <a:lnTo>
                    <a:pt x="12830" y="1718"/>
                  </a:lnTo>
                  <a:lnTo>
                    <a:pt x="11207" y="2431"/>
                  </a:lnTo>
                  <a:lnTo>
                    <a:pt x="8965" y="1859"/>
                  </a:lnTo>
                  <a:lnTo>
                    <a:pt x="10215" y="2678"/>
                  </a:lnTo>
                  <a:lnTo>
                    <a:pt x="10672" y="3309"/>
                  </a:lnTo>
                  <a:lnTo>
                    <a:pt x="10174" y="3909"/>
                  </a:lnTo>
                  <a:lnTo>
                    <a:pt x="8559" y="4636"/>
                  </a:lnTo>
                  <a:lnTo>
                    <a:pt x="9462" y="4629"/>
                  </a:lnTo>
                  <a:lnTo>
                    <a:pt x="9824" y="4887"/>
                  </a:lnTo>
                  <a:lnTo>
                    <a:pt x="10164" y="5285"/>
                  </a:lnTo>
                  <a:lnTo>
                    <a:pt x="11003" y="5698"/>
                  </a:lnTo>
                  <a:lnTo>
                    <a:pt x="11013" y="6110"/>
                  </a:lnTo>
                  <a:lnTo>
                    <a:pt x="10543" y="6262"/>
                  </a:lnTo>
                  <a:lnTo>
                    <a:pt x="9782" y="6024"/>
                  </a:lnTo>
                  <a:lnTo>
                    <a:pt x="8001" y="6671"/>
                  </a:lnTo>
                  <a:lnTo>
                    <a:pt x="7398" y="6406"/>
                  </a:lnTo>
                  <a:lnTo>
                    <a:pt x="7120" y="5828"/>
                  </a:lnTo>
                  <a:lnTo>
                    <a:pt x="6317" y="5534"/>
                  </a:lnTo>
                  <a:lnTo>
                    <a:pt x="6173" y="5539"/>
                  </a:lnTo>
                  <a:lnTo>
                    <a:pt x="4801" y="6272"/>
                  </a:lnTo>
                  <a:lnTo>
                    <a:pt x="4228" y="6358"/>
                  </a:lnTo>
                  <a:lnTo>
                    <a:pt x="4013" y="6137"/>
                  </a:lnTo>
                  <a:lnTo>
                    <a:pt x="3219" y="6190"/>
                  </a:lnTo>
                  <a:lnTo>
                    <a:pt x="3380" y="6523"/>
                  </a:lnTo>
                  <a:lnTo>
                    <a:pt x="3056" y="6514"/>
                  </a:lnTo>
                  <a:lnTo>
                    <a:pt x="1925" y="6396"/>
                  </a:lnTo>
                  <a:lnTo>
                    <a:pt x="1732" y="6168"/>
                  </a:lnTo>
                  <a:lnTo>
                    <a:pt x="2150" y="5867"/>
                  </a:lnTo>
                  <a:lnTo>
                    <a:pt x="2852" y="5534"/>
                  </a:lnTo>
                  <a:lnTo>
                    <a:pt x="1249" y="5796"/>
                  </a:lnTo>
                  <a:lnTo>
                    <a:pt x="1279" y="6232"/>
                  </a:lnTo>
                  <a:lnTo>
                    <a:pt x="2446" y="6923"/>
                  </a:lnTo>
                  <a:lnTo>
                    <a:pt x="2448" y="6977"/>
                  </a:lnTo>
                  <a:lnTo>
                    <a:pt x="1126" y="7637"/>
                  </a:lnTo>
                  <a:lnTo>
                    <a:pt x="1242" y="7954"/>
                  </a:lnTo>
                  <a:lnTo>
                    <a:pt x="2700" y="8451"/>
                  </a:lnTo>
                  <a:lnTo>
                    <a:pt x="2883" y="8771"/>
                  </a:lnTo>
                  <a:lnTo>
                    <a:pt x="1072" y="9218"/>
                  </a:lnTo>
                  <a:lnTo>
                    <a:pt x="2648" y="9617"/>
                  </a:lnTo>
                  <a:lnTo>
                    <a:pt x="3871" y="8800"/>
                  </a:lnTo>
                  <a:lnTo>
                    <a:pt x="3871" y="9360"/>
                  </a:lnTo>
                  <a:lnTo>
                    <a:pt x="3974" y="9796"/>
                  </a:lnTo>
                  <a:lnTo>
                    <a:pt x="4483" y="10163"/>
                  </a:lnTo>
                  <a:lnTo>
                    <a:pt x="5705" y="10515"/>
                  </a:lnTo>
                  <a:lnTo>
                    <a:pt x="5226" y="10847"/>
                  </a:lnTo>
                  <a:lnTo>
                    <a:pt x="3370" y="10667"/>
                  </a:lnTo>
                  <a:lnTo>
                    <a:pt x="2852" y="11006"/>
                  </a:lnTo>
                  <a:lnTo>
                    <a:pt x="4169" y="11095"/>
                  </a:lnTo>
                  <a:lnTo>
                    <a:pt x="5198" y="11361"/>
                  </a:lnTo>
                  <a:lnTo>
                    <a:pt x="5614" y="11755"/>
                  </a:lnTo>
                  <a:lnTo>
                    <a:pt x="5094" y="12230"/>
                  </a:lnTo>
                  <a:lnTo>
                    <a:pt x="4721" y="12401"/>
                  </a:lnTo>
                  <a:lnTo>
                    <a:pt x="3914" y="12048"/>
                  </a:lnTo>
                  <a:lnTo>
                    <a:pt x="3105" y="12505"/>
                  </a:lnTo>
                  <a:lnTo>
                    <a:pt x="2390" y="12963"/>
                  </a:lnTo>
                  <a:lnTo>
                    <a:pt x="1447" y="13360"/>
                  </a:lnTo>
                  <a:lnTo>
                    <a:pt x="0" y="13619"/>
                  </a:lnTo>
                  <a:lnTo>
                    <a:pt x="0" y="14107"/>
                  </a:lnTo>
                  <a:lnTo>
                    <a:pt x="1169" y="13914"/>
                  </a:lnTo>
                  <a:lnTo>
                    <a:pt x="2891" y="14945"/>
                  </a:lnTo>
                  <a:lnTo>
                    <a:pt x="1248" y="14798"/>
                  </a:lnTo>
                  <a:lnTo>
                    <a:pt x="1085" y="15099"/>
                  </a:lnTo>
                  <a:lnTo>
                    <a:pt x="868" y="15255"/>
                  </a:lnTo>
                  <a:lnTo>
                    <a:pt x="720" y="15478"/>
                  </a:lnTo>
                  <a:lnTo>
                    <a:pt x="1881" y="15682"/>
                  </a:lnTo>
                  <a:lnTo>
                    <a:pt x="408" y="15660"/>
                  </a:lnTo>
                  <a:lnTo>
                    <a:pt x="727" y="17053"/>
                  </a:lnTo>
                  <a:lnTo>
                    <a:pt x="821" y="17770"/>
                  </a:lnTo>
                  <a:lnTo>
                    <a:pt x="815" y="18437"/>
                  </a:lnTo>
                  <a:lnTo>
                    <a:pt x="2780" y="18492"/>
                  </a:lnTo>
                  <a:lnTo>
                    <a:pt x="2019" y="18958"/>
                  </a:lnTo>
                  <a:lnTo>
                    <a:pt x="2027" y="20354"/>
                  </a:lnTo>
                  <a:lnTo>
                    <a:pt x="2251" y="21265"/>
                  </a:lnTo>
                  <a:lnTo>
                    <a:pt x="3692" y="21600"/>
                  </a:lnTo>
                  <a:lnTo>
                    <a:pt x="7336" y="21132"/>
                  </a:lnTo>
                  <a:lnTo>
                    <a:pt x="7595" y="20690"/>
                  </a:lnTo>
                  <a:lnTo>
                    <a:pt x="6091" y="20392"/>
                  </a:lnTo>
                  <a:lnTo>
                    <a:pt x="5909" y="19907"/>
                  </a:lnTo>
                  <a:lnTo>
                    <a:pt x="6611" y="20012"/>
                  </a:lnTo>
                  <a:lnTo>
                    <a:pt x="7474" y="20390"/>
                  </a:lnTo>
                  <a:lnTo>
                    <a:pt x="8268" y="20813"/>
                  </a:lnTo>
                  <a:lnTo>
                    <a:pt x="8763" y="21050"/>
                  </a:lnTo>
                  <a:lnTo>
                    <a:pt x="8860" y="21075"/>
                  </a:lnTo>
                  <a:lnTo>
                    <a:pt x="10510" y="21038"/>
                  </a:lnTo>
                  <a:lnTo>
                    <a:pt x="10597" y="21050"/>
                  </a:lnTo>
                  <a:lnTo>
                    <a:pt x="10739" y="20790"/>
                  </a:lnTo>
                  <a:lnTo>
                    <a:pt x="11818" y="20790"/>
                  </a:lnTo>
                  <a:lnTo>
                    <a:pt x="14099" y="20453"/>
                  </a:lnTo>
                  <a:lnTo>
                    <a:pt x="13858" y="20152"/>
                  </a:lnTo>
                  <a:lnTo>
                    <a:pt x="12086" y="20057"/>
                  </a:lnTo>
                  <a:lnTo>
                    <a:pt x="12785" y="20071"/>
                  </a:lnTo>
                  <a:lnTo>
                    <a:pt x="12022" y="19580"/>
                  </a:lnTo>
                  <a:lnTo>
                    <a:pt x="10390" y="19958"/>
                  </a:lnTo>
                  <a:lnTo>
                    <a:pt x="10124" y="19640"/>
                  </a:lnTo>
                  <a:lnTo>
                    <a:pt x="10553" y="19007"/>
                  </a:lnTo>
                  <a:lnTo>
                    <a:pt x="11003" y="18437"/>
                  </a:lnTo>
                  <a:lnTo>
                    <a:pt x="10634" y="18294"/>
                  </a:lnTo>
                  <a:lnTo>
                    <a:pt x="9893" y="18301"/>
                  </a:lnTo>
                  <a:lnTo>
                    <a:pt x="8712" y="18008"/>
                  </a:lnTo>
                  <a:lnTo>
                    <a:pt x="9227" y="18063"/>
                  </a:lnTo>
                  <a:lnTo>
                    <a:pt x="8559" y="17784"/>
                  </a:lnTo>
                  <a:lnTo>
                    <a:pt x="8083" y="17670"/>
                  </a:lnTo>
                  <a:lnTo>
                    <a:pt x="7832" y="17681"/>
                  </a:lnTo>
                  <a:lnTo>
                    <a:pt x="7741" y="17580"/>
                  </a:lnTo>
                  <a:lnTo>
                    <a:pt x="7744" y="17130"/>
                  </a:lnTo>
                  <a:lnTo>
                    <a:pt x="7812" y="16674"/>
                  </a:lnTo>
                  <a:lnTo>
                    <a:pt x="8078" y="15661"/>
                  </a:lnTo>
                  <a:lnTo>
                    <a:pt x="8151" y="15170"/>
                  </a:lnTo>
                  <a:lnTo>
                    <a:pt x="7127" y="15121"/>
                  </a:lnTo>
                  <a:lnTo>
                    <a:pt x="6869" y="14847"/>
                  </a:lnTo>
                  <a:lnTo>
                    <a:pt x="7049" y="14449"/>
                  </a:lnTo>
                  <a:lnTo>
                    <a:pt x="7336" y="14027"/>
                  </a:lnTo>
                  <a:lnTo>
                    <a:pt x="8522" y="13850"/>
                  </a:lnTo>
                  <a:lnTo>
                    <a:pt x="10656" y="13427"/>
                  </a:lnTo>
                  <a:lnTo>
                    <a:pt x="11820" y="13211"/>
                  </a:lnTo>
                  <a:lnTo>
                    <a:pt x="11554" y="12716"/>
                  </a:lnTo>
                  <a:lnTo>
                    <a:pt x="12775" y="12797"/>
                  </a:lnTo>
                  <a:lnTo>
                    <a:pt x="14284" y="12366"/>
                  </a:lnTo>
                  <a:lnTo>
                    <a:pt x="14711" y="12230"/>
                  </a:lnTo>
                  <a:lnTo>
                    <a:pt x="14876" y="11577"/>
                  </a:lnTo>
                  <a:lnTo>
                    <a:pt x="15328" y="11454"/>
                  </a:lnTo>
                  <a:lnTo>
                    <a:pt x="17118" y="12394"/>
                  </a:lnTo>
                  <a:lnTo>
                    <a:pt x="20035" y="11643"/>
                  </a:lnTo>
                  <a:lnTo>
                    <a:pt x="19726" y="11320"/>
                  </a:lnTo>
                  <a:lnTo>
                    <a:pt x="17118" y="11168"/>
                  </a:lnTo>
                  <a:lnTo>
                    <a:pt x="17331" y="10851"/>
                  </a:lnTo>
                  <a:lnTo>
                    <a:pt x="17962" y="10440"/>
                  </a:lnTo>
                  <a:lnTo>
                    <a:pt x="18681" y="10006"/>
                  </a:lnTo>
                  <a:lnTo>
                    <a:pt x="19156" y="9617"/>
                  </a:lnTo>
                  <a:lnTo>
                    <a:pt x="19543" y="8691"/>
                  </a:lnTo>
                  <a:lnTo>
                    <a:pt x="18999" y="8550"/>
                  </a:lnTo>
                  <a:lnTo>
                    <a:pt x="18126" y="8677"/>
                  </a:lnTo>
                  <a:lnTo>
                    <a:pt x="17524" y="8556"/>
                  </a:lnTo>
                  <a:lnTo>
                    <a:pt x="17578" y="8220"/>
                  </a:lnTo>
                  <a:lnTo>
                    <a:pt x="18163" y="8200"/>
                  </a:lnTo>
                  <a:lnTo>
                    <a:pt x="18837" y="8275"/>
                  </a:lnTo>
                  <a:lnTo>
                    <a:pt x="19156" y="8229"/>
                  </a:lnTo>
                  <a:lnTo>
                    <a:pt x="18675" y="7872"/>
                  </a:lnTo>
                  <a:lnTo>
                    <a:pt x="17596" y="7999"/>
                  </a:lnTo>
                  <a:lnTo>
                    <a:pt x="16379" y="8343"/>
                  </a:lnTo>
                  <a:lnTo>
                    <a:pt x="15487" y="8638"/>
                  </a:lnTo>
                  <a:lnTo>
                    <a:pt x="16087" y="8960"/>
                  </a:lnTo>
                  <a:lnTo>
                    <a:pt x="15664" y="9229"/>
                  </a:lnTo>
                  <a:lnTo>
                    <a:pt x="14672" y="8964"/>
                  </a:lnTo>
                  <a:lnTo>
                    <a:pt x="13709" y="9274"/>
                  </a:lnTo>
                  <a:lnTo>
                    <a:pt x="13901" y="9617"/>
                  </a:lnTo>
                  <a:lnTo>
                    <a:pt x="13245" y="9617"/>
                  </a:lnTo>
                  <a:lnTo>
                    <a:pt x="12599" y="8778"/>
                  </a:lnTo>
                  <a:lnTo>
                    <a:pt x="13235" y="8675"/>
                  </a:lnTo>
                  <a:lnTo>
                    <a:pt x="14334" y="8472"/>
                  </a:lnTo>
                  <a:lnTo>
                    <a:pt x="15078" y="7331"/>
                  </a:lnTo>
                  <a:lnTo>
                    <a:pt x="15114" y="7116"/>
                  </a:lnTo>
                  <a:lnTo>
                    <a:pt x="14126" y="7037"/>
                  </a:lnTo>
                  <a:lnTo>
                    <a:pt x="14392" y="6500"/>
                  </a:lnTo>
                  <a:lnTo>
                    <a:pt x="15460" y="6539"/>
                  </a:lnTo>
                  <a:lnTo>
                    <a:pt x="16015" y="6002"/>
                  </a:lnTo>
                  <a:lnTo>
                    <a:pt x="17479" y="5216"/>
                  </a:lnTo>
                  <a:lnTo>
                    <a:pt x="17555" y="5065"/>
                  </a:lnTo>
                  <a:lnTo>
                    <a:pt x="16992" y="4359"/>
                  </a:lnTo>
                  <a:lnTo>
                    <a:pt x="17203" y="3589"/>
                  </a:lnTo>
                  <a:lnTo>
                    <a:pt x="16695" y="3514"/>
                  </a:lnTo>
                  <a:lnTo>
                    <a:pt x="16904" y="3194"/>
                  </a:lnTo>
                  <a:lnTo>
                    <a:pt x="18178" y="3131"/>
                  </a:lnTo>
                  <a:lnTo>
                    <a:pt x="18339" y="3084"/>
                  </a:lnTo>
                  <a:lnTo>
                    <a:pt x="19832" y="2783"/>
                  </a:lnTo>
                  <a:lnTo>
                    <a:pt x="20389" y="2955"/>
                  </a:lnTo>
                  <a:lnTo>
                    <a:pt x="20738" y="3273"/>
                  </a:lnTo>
                  <a:lnTo>
                    <a:pt x="21600" y="3411"/>
                  </a:lnTo>
                  <a:lnTo>
                    <a:pt x="20783" y="3029"/>
                  </a:lnTo>
                  <a:lnTo>
                    <a:pt x="20441" y="2488"/>
                  </a:lnTo>
                  <a:lnTo>
                    <a:pt x="19940" y="2079"/>
                  </a:lnTo>
                  <a:lnTo>
                    <a:pt x="19057" y="2153"/>
                  </a:lnTo>
                  <a:lnTo>
                    <a:pt x="18383" y="1514"/>
                  </a:lnTo>
                  <a:lnTo>
                    <a:pt x="19185" y="1005"/>
                  </a:lnTo>
                  <a:lnTo>
                    <a:pt x="19156" y="961"/>
                  </a:lnTo>
                  <a:lnTo>
                    <a:pt x="19094" y="868"/>
                  </a:lnTo>
                  <a:lnTo>
                    <a:pt x="18053" y="464"/>
                  </a:lnTo>
                  <a:lnTo>
                    <a:pt x="18137" y="144"/>
                  </a:lnTo>
                  <a:lnTo>
                    <a:pt x="17447" y="789"/>
                  </a:lnTo>
                  <a:lnTo>
                    <a:pt x="17402" y="1344"/>
                  </a:lnTo>
                  <a:lnTo>
                    <a:pt x="16808" y="1748"/>
                  </a:lnTo>
                  <a:lnTo>
                    <a:pt x="14468" y="1941"/>
                  </a:lnTo>
                  <a:lnTo>
                    <a:pt x="15217" y="821"/>
                  </a:lnTo>
                  <a:lnTo>
                    <a:pt x="14308" y="132"/>
                  </a:lnTo>
                  <a:lnTo>
                    <a:pt x="12307" y="0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58" name="object 433"/>
            <p:cNvGrpSpPr/>
            <p:nvPr/>
          </p:nvGrpSpPr>
          <p:grpSpPr>
            <a:xfrm>
              <a:off x="41217" y="47393"/>
              <a:ext cx="74332" cy="185718"/>
              <a:chOff x="0" y="0"/>
              <a:chExt cx="74331" cy="185717"/>
            </a:xfrm>
          </p:grpSpPr>
          <p:sp>
            <p:nvSpPr>
              <p:cNvPr id="2156" name="Shape"/>
              <p:cNvSpPr/>
              <p:nvPr/>
            </p:nvSpPr>
            <p:spPr>
              <a:xfrm>
                <a:off x="-1" y="168150"/>
                <a:ext cx="12704" cy="17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980"/>
                    </a:moveTo>
                    <a:lnTo>
                      <a:pt x="19338" y="2858"/>
                    </a:lnTo>
                    <a:lnTo>
                      <a:pt x="5899" y="0"/>
                    </a:lnTo>
                    <a:lnTo>
                      <a:pt x="2260" y="7965"/>
                    </a:lnTo>
                    <a:lnTo>
                      <a:pt x="0" y="15493"/>
                    </a:lnTo>
                    <a:lnTo>
                      <a:pt x="3248" y="20678"/>
                    </a:lnTo>
                    <a:lnTo>
                      <a:pt x="16168" y="21600"/>
                    </a:lnTo>
                    <a:lnTo>
                      <a:pt x="21600" y="8980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57" name="Shape"/>
              <p:cNvSpPr/>
              <p:nvPr/>
            </p:nvSpPr>
            <p:spPr>
              <a:xfrm>
                <a:off x="61590" y="-1"/>
                <a:ext cx="12742" cy="15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920"/>
                    </a:moveTo>
                    <a:lnTo>
                      <a:pt x="17164" y="0"/>
                    </a:lnTo>
                    <a:lnTo>
                      <a:pt x="15484" y="1033"/>
                    </a:lnTo>
                    <a:lnTo>
                      <a:pt x="2176" y="2412"/>
                    </a:lnTo>
                    <a:lnTo>
                      <a:pt x="0" y="9431"/>
                    </a:lnTo>
                    <a:lnTo>
                      <a:pt x="5297" y="11081"/>
                    </a:lnTo>
                    <a:lnTo>
                      <a:pt x="4416" y="17918"/>
                    </a:lnTo>
                    <a:lnTo>
                      <a:pt x="16109" y="21600"/>
                    </a:lnTo>
                    <a:lnTo>
                      <a:pt x="21558" y="18027"/>
                    </a:lnTo>
                    <a:lnTo>
                      <a:pt x="21600" y="9920"/>
                    </a:lnTo>
                    <a:close/>
                  </a:path>
                </a:pathLst>
              </a:custGeom>
              <a:solidFill>
                <a:srgbClr val="A9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59" name="object 434"/>
            <p:cNvSpPr/>
            <p:nvPr/>
          </p:nvSpPr>
          <p:spPr>
            <a:xfrm>
              <a:off x="86981" y="99881"/>
              <a:ext cx="16627" cy="1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8" y="0"/>
                  </a:moveTo>
                  <a:lnTo>
                    <a:pt x="0" y="13969"/>
                  </a:lnTo>
                  <a:lnTo>
                    <a:pt x="7904" y="16012"/>
                  </a:lnTo>
                  <a:lnTo>
                    <a:pt x="7623" y="21600"/>
                  </a:lnTo>
                  <a:lnTo>
                    <a:pt x="21600" y="19688"/>
                  </a:lnTo>
                  <a:lnTo>
                    <a:pt x="17771" y="11068"/>
                  </a:lnTo>
                  <a:lnTo>
                    <a:pt x="10891" y="364"/>
                  </a:lnTo>
                  <a:lnTo>
                    <a:pt x="10675" y="1009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161" name="object 435"/>
          <p:cNvSpPr/>
          <p:nvPr/>
        </p:nvSpPr>
        <p:spPr>
          <a:xfrm>
            <a:off x="6068555" y="2157141"/>
            <a:ext cx="14061" cy="14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39" y="0"/>
                </a:moveTo>
                <a:lnTo>
                  <a:pt x="14575" y="1553"/>
                </a:lnTo>
                <a:lnTo>
                  <a:pt x="4370" y="1553"/>
                </a:lnTo>
                <a:lnTo>
                  <a:pt x="3024" y="7665"/>
                </a:lnTo>
                <a:lnTo>
                  <a:pt x="3883" y="7975"/>
                </a:lnTo>
                <a:lnTo>
                  <a:pt x="0" y="21600"/>
                </a:lnTo>
                <a:lnTo>
                  <a:pt x="14595" y="11488"/>
                </a:lnTo>
                <a:lnTo>
                  <a:pt x="14595" y="10886"/>
                </a:lnTo>
                <a:lnTo>
                  <a:pt x="21600" y="8655"/>
                </a:lnTo>
                <a:lnTo>
                  <a:pt x="18439" y="0"/>
                </a:lnTo>
                <a:close/>
              </a:path>
            </a:pathLst>
          </a:custGeom>
          <a:solidFill>
            <a:srgbClr val="81441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62" name="object 436"/>
          <p:cNvSpPr/>
          <p:nvPr/>
        </p:nvSpPr>
        <p:spPr>
          <a:xfrm>
            <a:off x="6050414" y="2096385"/>
            <a:ext cx="12703" cy="15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65" y="7675"/>
                </a:lnTo>
                <a:lnTo>
                  <a:pt x="0" y="17268"/>
                </a:lnTo>
                <a:lnTo>
                  <a:pt x="1577" y="19418"/>
                </a:lnTo>
                <a:lnTo>
                  <a:pt x="5939" y="19177"/>
                </a:lnTo>
                <a:lnTo>
                  <a:pt x="14217" y="21600"/>
                </a:lnTo>
                <a:lnTo>
                  <a:pt x="12857" y="12552"/>
                </a:lnTo>
                <a:lnTo>
                  <a:pt x="21600" y="0"/>
                </a:lnTo>
                <a:close/>
              </a:path>
            </a:pathLst>
          </a:custGeom>
          <a:solidFill>
            <a:srgbClr val="A9763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63" name="object 437"/>
          <p:cNvSpPr/>
          <p:nvPr/>
        </p:nvSpPr>
        <p:spPr>
          <a:xfrm>
            <a:off x="6076415" y="2034027"/>
            <a:ext cx="1369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584" y="13073"/>
                </a:lnTo>
                <a:lnTo>
                  <a:pt x="3686" y="12548"/>
                </a:lnTo>
                <a:lnTo>
                  <a:pt x="21600" y="21600"/>
                </a:lnTo>
                <a:lnTo>
                  <a:pt x="14446" y="108"/>
                </a:lnTo>
                <a:lnTo>
                  <a:pt x="11862" y="2119"/>
                </a:lnTo>
                <a:lnTo>
                  <a:pt x="0" y="0"/>
                </a:lnTo>
                <a:close/>
              </a:path>
            </a:pathLst>
          </a:custGeom>
          <a:solidFill>
            <a:srgbClr val="81441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64" name="object 438"/>
          <p:cNvSpPr/>
          <p:nvPr/>
        </p:nvSpPr>
        <p:spPr>
          <a:xfrm>
            <a:off x="6064127" y="2110133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4" y="0"/>
                </a:moveTo>
                <a:lnTo>
                  <a:pt x="0" y="16678"/>
                </a:lnTo>
                <a:lnTo>
                  <a:pt x="1488" y="17523"/>
                </a:lnTo>
                <a:lnTo>
                  <a:pt x="11393" y="17300"/>
                </a:lnTo>
                <a:lnTo>
                  <a:pt x="16330" y="21600"/>
                </a:lnTo>
                <a:lnTo>
                  <a:pt x="21600" y="1069"/>
                </a:lnTo>
                <a:lnTo>
                  <a:pt x="2014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65" name="object 439"/>
          <p:cNvSpPr/>
          <p:nvPr/>
        </p:nvSpPr>
        <p:spPr>
          <a:xfrm>
            <a:off x="6093624" y="1969621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436" y="0"/>
                </a:moveTo>
                <a:lnTo>
                  <a:pt x="7051" y="4018"/>
                </a:lnTo>
                <a:lnTo>
                  <a:pt x="3873" y="8911"/>
                </a:lnTo>
                <a:lnTo>
                  <a:pt x="0" y="11932"/>
                </a:lnTo>
                <a:lnTo>
                  <a:pt x="15144" y="21600"/>
                </a:lnTo>
                <a:lnTo>
                  <a:pt x="21600" y="11780"/>
                </a:lnTo>
                <a:lnTo>
                  <a:pt x="12436" y="0"/>
                </a:lnTo>
                <a:close/>
              </a:path>
            </a:pathLst>
          </a:custGeom>
          <a:solidFill>
            <a:srgbClr val="7632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66" name="object 440"/>
          <p:cNvSpPr/>
          <p:nvPr/>
        </p:nvSpPr>
        <p:spPr>
          <a:xfrm>
            <a:off x="6015937" y="1923532"/>
            <a:ext cx="13528" cy="15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99" y="0"/>
                </a:moveTo>
                <a:lnTo>
                  <a:pt x="11013" y="296"/>
                </a:lnTo>
                <a:lnTo>
                  <a:pt x="4111" y="7471"/>
                </a:lnTo>
                <a:lnTo>
                  <a:pt x="0" y="13940"/>
                </a:lnTo>
                <a:lnTo>
                  <a:pt x="1897" y="18864"/>
                </a:lnTo>
                <a:lnTo>
                  <a:pt x="13021" y="21404"/>
                </a:lnTo>
                <a:lnTo>
                  <a:pt x="16205" y="21600"/>
                </a:lnTo>
                <a:lnTo>
                  <a:pt x="14623" y="14426"/>
                </a:lnTo>
                <a:lnTo>
                  <a:pt x="15028" y="14356"/>
                </a:lnTo>
                <a:lnTo>
                  <a:pt x="18011" y="6923"/>
                </a:lnTo>
                <a:lnTo>
                  <a:pt x="21600" y="2172"/>
                </a:lnTo>
                <a:lnTo>
                  <a:pt x="20899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67" name="object 441"/>
          <p:cNvSpPr/>
          <p:nvPr/>
        </p:nvSpPr>
        <p:spPr>
          <a:xfrm>
            <a:off x="6008042" y="2120675"/>
            <a:ext cx="14350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78" y="0"/>
                </a:moveTo>
                <a:lnTo>
                  <a:pt x="1602" y="10990"/>
                </a:lnTo>
                <a:lnTo>
                  <a:pt x="0" y="18061"/>
                </a:lnTo>
                <a:lnTo>
                  <a:pt x="2922" y="21501"/>
                </a:lnTo>
                <a:lnTo>
                  <a:pt x="14717" y="21600"/>
                </a:lnTo>
                <a:lnTo>
                  <a:pt x="14545" y="17231"/>
                </a:lnTo>
                <a:lnTo>
                  <a:pt x="21600" y="1828"/>
                </a:lnTo>
                <a:lnTo>
                  <a:pt x="3378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68" name="object 442"/>
          <p:cNvSpPr/>
          <p:nvPr/>
        </p:nvSpPr>
        <p:spPr>
          <a:xfrm>
            <a:off x="6007718" y="2056202"/>
            <a:ext cx="15360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68" y="0"/>
                </a:moveTo>
                <a:lnTo>
                  <a:pt x="3944" y="1909"/>
                </a:lnTo>
                <a:lnTo>
                  <a:pt x="0" y="8601"/>
                </a:lnTo>
                <a:lnTo>
                  <a:pt x="509" y="15665"/>
                </a:lnTo>
                <a:lnTo>
                  <a:pt x="7149" y="18693"/>
                </a:lnTo>
                <a:lnTo>
                  <a:pt x="7363" y="17394"/>
                </a:lnTo>
                <a:lnTo>
                  <a:pt x="21600" y="21600"/>
                </a:lnTo>
                <a:lnTo>
                  <a:pt x="10668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69" name="object 443"/>
          <p:cNvSpPr/>
          <p:nvPr/>
        </p:nvSpPr>
        <p:spPr>
          <a:xfrm>
            <a:off x="6062852" y="1920505"/>
            <a:ext cx="12703" cy="14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516" y="13461"/>
                </a:lnTo>
                <a:lnTo>
                  <a:pt x="528" y="16123"/>
                </a:lnTo>
                <a:lnTo>
                  <a:pt x="13551" y="21600"/>
                </a:lnTo>
                <a:lnTo>
                  <a:pt x="21600" y="18101"/>
                </a:lnTo>
                <a:lnTo>
                  <a:pt x="21422" y="8613"/>
                </a:lnTo>
                <a:lnTo>
                  <a:pt x="0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70" name="object 444"/>
          <p:cNvSpPr/>
          <p:nvPr/>
        </p:nvSpPr>
        <p:spPr>
          <a:xfrm>
            <a:off x="6002196" y="2068160"/>
            <a:ext cx="14659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161" y="19899"/>
                </a:lnTo>
                <a:lnTo>
                  <a:pt x="8236" y="20908"/>
                </a:lnTo>
                <a:lnTo>
                  <a:pt x="21600" y="21600"/>
                </a:lnTo>
                <a:lnTo>
                  <a:pt x="11062" y="15037"/>
                </a:lnTo>
                <a:lnTo>
                  <a:pt x="11922" y="10414"/>
                </a:lnTo>
                <a:lnTo>
                  <a:pt x="0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175" name="object 445"/>
          <p:cNvGrpSpPr/>
          <p:nvPr/>
        </p:nvGrpSpPr>
        <p:grpSpPr>
          <a:xfrm>
            <a:off x="6041921" y="1945548"/>
            <a:ext cx="19687" cy="52314"/>
            <a:chOff x="-2" y="0"/>
            <a:chExt cx="19686" cy="52312"/>
          </a:xfrm>
        </p:grpSpPr>
        <p:sp>
          <p:nvSpPr>
            <p:cNvPr id="2171" name="object 446"/>
            <p:cNvSpPr/>
            <p:nvPr/>
          </p:nvSpPr>
          <p:spPr>
            <a:xfrm>
              <a:off x="3517" y="-1"/>
              <a:ext cx="15656" cy="13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87" y="0"/>
                  </a:moveTo>
                  <a:lnTo>
                    <a:pt x="8641" y="1233"/>
                  </a:lnTo>
                  <a:lnTo>
                    <a:pt x="0" y="5657"/>
                  </a:lnTo>
                  <a:lnTo>
                    <a:pt x="2225" y="21600"/>
                  </a:lnTo>
                  <a:lnTo>
                    <a:pt x="12092" y="21196"/>
                  </a:lnTo>
                  <a:lnTo>
                    <a:pt x="18596" y="16474"/>
                  </a:lnTo>
                  <a:lnTo>
                    <a:pt x="21600" y="7243"/>
                  </a:lnTo>
                  <a:lnTo>
                    <a:pt x="18987" y="0"/>
                  </a:lnTo>
                  <a:close/>
                </a:path>
              </a:pathLst>
            </a:custGeom>
            <a:solidFill>
              <a:srgbClr val="A97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74" name="object 447"/>
            <p:cNvGrpSpPr/>
            <p:nvPr/>
          </p:nvGrpSpPr>
          <p:grpSpPr>
            <a:xfrm>
              <a:off x="-3" y="18815"/>
              <a:ext cx="19688" cy="33497"/>
              <a:chOff x="-1" y="-1"/>
              <a:chExt cx="19686" cy="33496"/>
            </a:xfrm>
          </p:grpSpPr>
          <p:sp>
            <p:nvSpPr>
              <p:cNvPr id="2172" name="Shape"/>
              <p:cNvSpPr/>
              <p:nvPr/>
            </p:nvSpPr>
            <p:spPr>
              <a:xfrm>
                <a:off x="-2" y="20791"/>
                <a:ext cx="12720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914"/>
                    </a:moveTo>
                    <a:lnTo>
                      <a:pt x="18817" y="1011"/>
                    </a:lnTo>
                    <a:lnTo>
                      <a:pt x="8069" y="0"/>
                    </a:lnTo>
                    <a:lnTo>
                      <a:pt x="0" y="2896"/>
                    </a:lnTo>
                    <a:lnTo>
                      <a:pt x="496" y="19280"/>
                    </a:lnTo>
                    <a:lnTo>
                      <a:pt x="8069" y="21600"/>
                    </a:lnTo>
                    <a:lnTo>
                      <a:pt x="17609" y="19252"/>
                    </a:lnTo>
                    <a:lnTo>
                      <a:pt x="21600" y="9914"/>
                    </a:lnTo>
                    <a:close/>
                  </a:path>
                </a:pathLst>
              </a:custGeom>
              <a:solidFill>
                <a:srgbClr val="A46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73" name="Shape"/>
              <p:cNvSpPr/>
              <p:nvPr/>
            </p:nvSpPr>
            <p:spPr>
              <a:xfrm>
                <a:off x="6979" y="-2"/>
                <a:ext cx="12707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93"/>
                    </a:moveTo>
                    <a:lnTo>
                      <a:pt x="21180" y="2776"/>
                    </a:lnTo>
                    <a:lnTo>
                      <a:pt x="4069" y="0"/>
                    </a:lnTo>
                    <a:lnTo>
                      <a:pt x="3466" y="768"/>
                    </a:lnTo>
                    <a:lnTo>
                      <a:pt x="0" y="15483"/>
                    </a:lnTo>
                    <a:lnTo>
                      <a:pt x="10079" y="21600"/>
                    </a:lnTo>
                    <a:lnTo>
                      <a:pt x="21364" y="18026"/>
                    </a:lnTo>
                    <a:lnTo>
                      <a:pt x="21600" y="3693"/>
                    </a:lnTo>
                    <a:close/>
                  </a:path>
                </a:pathLst>
              </a:custGeom>
              <a:solidFill>
                <a:srgbClr val="A46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2176" name="object 448"/>
          <p:cNvSpPr/>
          <p:nvPr/>
        </p:nvSpPr>
        <p:spPr>
          <a:xfrm>
            <a:off x="6031114" y="2078478"/>
            <a:ext cx="15497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23" y="0"/>
                </a:moveTo>
                <a:lnTo>
                  <a:pt x="7701" y="915"/>
                </a:lnTo>
                <a:lnTo>
                  <a:pt x="0" y="2333"/>
                </a:lnTo>
                <a:lnTo>
                  <a:pt x="2141" y="21600"/>
                </a:lnTo>
                <a:lnTo>
                  <a:pt x="21600" y="16018"/>
                </a:lnTo>
                <a:lnTo>
                  <a:pt x="12623" y="0"/>
                </a:lnTo>
                <a:close/>
              </a:path>
            </a:pathLst>
          </a:custGeom>
          <a:solidFill>
            <a:srgbClr val="81441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77" name="object 449"/>
          <p:cNvSpPr/>
          <p:nvPr/>
        </p:nvSpPr>
        <p:spPr>
          <a:xfrm>
            <a:off x="6020384" y="2112713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26" y="0"/>
                </a:moveTo>
                <a:lnTo>
                  <a:pt x="0" y="4872"/>
                </a:lnTo>
                <a:lnTo>
                  <a:pt x="1883" y="11763"/>
                </a:lnTo>
                <a:lnTo>
                  <a:pt x="10031" y="21600"/>
                </a:lnTo>
                <a:lnTo>
                  <a:pt x="19046" y="17584"/>
                </a:lnTo>
                <a:lnTo>
                  <a:pt x="21600" y="7810"/>
                </a:lnTo>
                <a:lnTo>
                  <a:pt x="10368" y="375"/>
                </a:lnTo>
                <a:lnTo>
                  <a:pt x="8226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78" name="object 450"/>
          <p:cNvSpPr/>
          <p:nvPr/>
        </p:nvSpPr>
        <p:spPr>
          <a:xfrm>
            <a:off x="6064167" y="1976365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62" y="0"/>
                </a:moveTo>
                <a:lnTo>
                  <a:pt x="7469" y="3643"/>
                </a:lnTo>
                <a:lnTo>
                  <a:pt x="0" y="6009"/>
                </a:lnTo>
                <a:lnTo>
                  <a:pt x="2635" y="21600"/>
                </a:lnTo>
                <a:lnTo>
                  <a:pt x="21600" y="15591"/>
                </a:lnTo>
                <a:lnTo>
                  <a:pt x="18962" y="0"/>
                </a:lnTo>
                <a:close/>
              </a:path>
            </a:pathLst>
          </a:custGeom>
          <a:solidFill>
            <a:srgbClr val="7632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79" name="object 451"/>
          <p:cNvSpPr/>
          <p:nvPr/>
        </p:nvSpPr>
        <p:spPr>
          <a:xfrm>
            <a:off x="6069190" y="1894806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770"/>
                </a:lnTo>
                <a:lnTo>
                  <a:pt x="0" y="0"/>
                </a:lnTo>
                <a:close/>
              </a:path>
            </a:pathLst>
          </a:custGeom>
          <a:solidFill>
            <a:srgbClr val="7632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80" name="object 452"/>
          <p:cNvSpPr/>
          <p:nvPr/>
        </p:nvSpPr>
        <p:spPr>
          <a:xfrm>
            <a:off x="6036562" y="2032835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798"/>
                </a:lnTo>
                <a:lnTo>
                  <a:pt x="0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184" name="object 453"/>
          <p:cNvGrpSpPr/>
          <p:nvPr/>
        </p:nvGrpSpPr>
        <p:grpSpPr>
          <a:xfrm>
            <a:off x="6088088" y="2177220"/>
            <a:ext cx="197083" cy="273610"/>
            <a:chOff x="0" y="0"/>
            <a:chExt cx="197081" cy="273609"/>
          </a:xfrm>
        </p:grpSpPr>
        <p:sp>
          <p:nvSpPr>
            <p:cNvPr id="2181" name="object 454"/>
            <p:cNvSpPr/>
            <p:nvPr/>
          </p:nvSpPr>
          <p:spPr>
            <a:xfrm>
              <a:off x="0" y="-1"/>
              <a:ext cx="197083" cy="273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16" y="0"/>
                  </a:moveTo>
                  <a:lnTo>
                    <a:pt x="14176" y="379"/>
                  </a:lnTo>
                  <a:lnTo>
                    <a:pt x="13892" y="752"/>
                  </a:lnTo>
                  <a:lnTo>
                    <a:pt x="13504" y="798"/>
                  </a:lnTo>
                  <a:lnTo>
                    <a:pt x="12653" y="197"/>
                  </a:lnTo>
                  <a:lnTo>
                    <a:pt x="12610" y="234"/>
                  </a:lnTo>
                  <a:lnTo>
                    <a:pt x="12156" y="160"/>
                  </a:lnTo>
                  <a:lnTo>
                    <a:pt x="12023" y="253"/>
                  </a:lnTo>
                  <a:lnTo>
                    <a:pt x="11357" y="1229"/>
                  </a:lnTo>
                  <a:lnTo>
                    <a:pt x="10882" y="2169"/>
                  </a:lnTo>
                  <a:lnTo>
                    <a:pt x="10541" y="2323"/>
                  </a:lnTo>
                  <a:lnTo>
                    <a:pt x="11277" y="2575"/>
                  </a:lnTo>
                  <a:lnTo>
                    <a:pt x="11768" y="1926"/>
                  </a:lnTo>
                  <a:lnTo>
                    <a:pt x="12238" y="1762"/>
                  </a:lnTo>
                  <a:lnTo>
                    <a:pt x="12297" y="2054"/>
                  </a:lnTo>
                  <a:lnTo>
                    <a:pt x="11553" y="2773"/>
                  </a:lnTo>
                  <a:lnTo>
                    <a:pt x="10984" y="3094"/>
                  </a:lnTo>
                  <a:lnTo>
                    <a:pt x="10284" y="3425"/>
                  </a:lnTo>
                  <a:lnTo>
                    <a:pt x="9668" y="3751"/>
                  </a:lnTo>
                  <a:lnTo>
                    <a:pt x="9352" y="4061"/>
                  </a:lnTo>
                  <a:lnTo>
                    <a:pt x="9417" y="4728"/>
                  </a:lnTo>
                  <a:lnTo>
                    <a:pt x="9807" y="5412"/>
                  </a:lnTo>
                  <a:lnTo>
                    <a:pt x="10452" y="6240"/>
                  </a:lnTo>
                  <a:lnTo>
                    <a:pt x="10069" y="6702"/>
                  </a:lnTo>
                  <a:lnTo>
                    <a:pt x="9228" y="7403"/>
                  </a:lnTo>
                  <a:lnTo>
                    <a:pt x="8381" y="8068"/>
                  </a:lnTo>
                  <a:lnTo>
                    <a:pt x="7977" y="8420"/>
                  </a:lnTo>
                  <a:lnTo>
                    <a:pt x="8002" y="8991"/>
                  </a:lnTo>
                  <a:lnTo>
                    <a:pt x="8190" y="9771"/>
                  </a:lnTo>
                  <a:lnTo>
                    <a:pt x="8341" y="10568"/>
                  </a:lnTo>
                  <a:lnTo>
                    <a:pt x="8251" y="11193"/>
                  </a:lnTo>
                  <a:lnTo>
                    <a:pt x="8118" y="11424"/>
                  </a:lnTo>
                  <a:lnTo>
                    <a:pt x="7703" y="10914"/>
                  </a:lnTo>
                  <a:lnTo>
                    <a:pt x="7564" y="11095"/>
                  </a:lnTo>
                  <a:lnTo>
                    <a:pt x="7041" y="11965"/>
                  </a:lnTo>
                  <a:lnTo>
                    <a:pt x="7199" y="12239"/>
                  </a:lnTo>
                  <a:lnTo>
                    <a:pt x="7643" y="12263"/>
                  </a:lnTo>
                  <a:lnTo>
                    <a:pt x="7977" y="12382"/>
                  </a:lnTo>
                  <a:lnTo>
                    <a:pt x="8172" y="12979"/>
                  </a:lnTo>
                  <a:lnTo>
                    <a:pt x="8271" y="13543"/>
                  </a:lnTo>
                  <a:lnTo>
                    <a:pt x="8498" y="14071"/>
                  </a:lnTo>
                  <a:lnTo>
                    <a:pt x="9077" y="14562"/>
                  </a:lnTo>
                  <a:lnTo>
                    <a:pt x="8023" y="14598"/>
                  </a:lnTo>
                  <a:lnTo>
                    <a:pt x="7670" y="15655"/>
                  </a:lnTo>
                  <a:lnTo>
                    <a:pt x="7150" y="15921"/>
                  </a:lnTo>
                  <a:lnTo>
                    <a:pt x="6495" y="15780"/>
                  </a:lnTo>
                  <a:lnTo>
                    <a:pt x="6145" y="15925"/>
                  </a:lnTo>
                  <a:lnTo>
                    <a:pt x="5182" y="16758"/>
                  </a:lnTo>
                  <a:lnTo>
                    <a:pt x="4675" y="16245"/>
                  </a:lnTo>
                  <a:lnTo>
                    <a:pt x="3974" y="16624"/>
                  </a:lnTo>
                  <a:lnTo>
                    <a:pt x="4270" y="16767"/>
                  </a:lnTo>
                  <a:lnTo>
                    <a:pt x="2721" y="17201"/>
                  </a:lnTo>
                  <a:lnTo>
                    <a:pt x="2007" y="16826"/>
                  </a:lnTo>
                  <a:lnTo>
                    <a:pt x="1755" y="16871"/>
                  </a:lnTo>
                  <a:lnTo>
                    <a:pt x="33" y="17369"/>
                  </a:lnTo>
                  <a:lnTo>
                    <a:pt x="0" y="17534"/>
                  </a:lnTo>
                  <a:lnTo>
                    <a:pt x="359" y="17805"/>
                  </a:lnTo>
                  <a:lnTo>
                    <a:pt x="2238" y="18011"/>
                  </a:lnTo>
                  <a:lnTo>
                    <a:pt x="2750" y="18326"/>
                  </a:lnTo>
                  <a:lnTo>
                    <a:pt x="2087" y="18654"/>
                  </a:lnTo>
                  <a:lnTo>
                    <a:pt x="1600" y="18973"/>
                  </a:lnTo>
                  <a:lnTo>
                    <a:pt x="1344" y="19389"/>
                  </a:lnTo>
                  <a:lnTo>
                    <a:pt x="1375" y="20010"/>
                  </a:lnTo>
                  <a:lnTo>
                    <a:pt x="2314" y="20048"/>
                  </a:lnTo>
                  <a:lnTo>
                    <a:pt x="5158" y="20212"/>
                  </a:lnTo>
                  <a:lnTo>
                    <a:pt x="5089" y="20160"/>
                  </a:lnTo>
                  <a:lnTo>
                    <a:pt x="5914" y="20209"/>
                  </a:lnTo>
                  <a:lnTo>
                    <a:pt x="7004" y="20221"/>
                  </a:lnTo>
                  <a:lnTo>
                    <a:pt x="8088" y="20203"/>
                  </a:lnTo>
                  <a:lnTo>
                    <a:pt x="9151" y="20262"/>
                  </a:lnTo>
                  <a:lnTo>
                    <a:pt x="10178" y="20505"/>
                  </a:lnTo>
                  <a:lnTo>
                    <a:pt x="10133" y="20677"/>
                  </a:lnTo>
                  <a:lnTo>
                    <a:pt x="9368" y="20591"/>
                  </a:lnTo>
                  <a:lnTo>
                    <a:pt x="9077" y="20605"/>
                  </a:lnTo>
                  <a:lnTo>
                    <a:pt x="8803" y="21199"/>
                  </a:lnTo>
                  <a:lnTo>
                    <a:pt x="9893" y="21277"/>
                  </a:lnTo>
                  <a:lnTo>
                    <a:pt x="10994" y="21452"/>
                  </a:lnTo>
                  <a:lnTo>
                    <a:pt x="12099" y="21600"/>
                  </a:lnTo>
                  <a:lnTo>
                    <a:pt x="13202" y="21595"/>
                  </a:lnTo>
                  <a:lnTo>
                    <a:pt x="13616" y="21397"/>
                  </a:lnTo>
                  <a:lnTo>
                    <a:pt x="11965" y="20803"/>
                  </a:lnTo>
                  <a:lnTo>
                    <a:pt x="12681" y="20749"/>
                  </a:lnTo>
                  <a:lnTo>
                    <a:pt x="13363" y="20839"/>
                  </a:lnTo>
                  <a:lnTo>
                    <a:pt x="14028" y="21001"/>
                  </a:lnTo>
                  <a:lnTo>
                    <a:pt x="14047" y="20806"/>
                  </a:lnTo>
                  <a:lnTo>
                    <a:pt x="13994" y="20599"/>
                  </a:lnTo>
                  <a:lnTo>
                    <a:pt x="14028" y="20406"/>
                  </a:lnTo>
                  <a:lnTo>
                    <a:pt x="11002" y="20307"/>
                  </a:lnTo>
                  <a:lnTo>
                    <a:pt x="11880" y="20134"/>
                  </a:lnTo>
                  <a:lnTo>
                    <a:pt x="12653" y="19817"/>
                  </a:lnTo>
                  <a:lnTo>
                    <a:pt x="13426" y="19622"/>
                  </a:lnTo>
                  <a:lnTo>
                    <a:pt x="14304" y="19812"/>
                  </a:lnTo>
                  <a:lnTo>
                    <a:pt x="14330" y="19618"/>
                  </a:lnTo>
                  <a:lnTo>
                    <a:pt x="14290" y="19413"/>
                  </a:lnTo>
                  <a:lnTo>
                    <a:pt x="14369" y="17094"/>
                  </a:lnTo>
                  <a:lnTo>
                    <a:pt x="14292" y="12826"/>
                  </a:lnTo>
                  <a:lnTo>
                    <a:pt x="14304" y="10698"/>
                  </a:lnTo>
                  <a:lnTo>
                    <a:pt x="14261" y="8113"/>
                  </a:lnTo>
                  <a:lnTo>
                    <a:pt x="15037" y="4646"/>
                  </a:lnTo>
                  <a:lnTo>
                    <a:pt x="18429" y="3368"/>
                  </a:lnTo>
                  <a:lnTo>
                    <a:pt x="18002" y="2992"/>
                  </a:lnTo>
                  <a:lnTo>
                    <a:pt x="17672" y="2618"/>
                  </a:lnTo>
                  <a:lnTo>
                    <a:pt x="17720" y="2346"/>
                  </a:lnTo>
                  <a:lnTo>
                    <a:pt x="18429" y="2278"/>
                  </a:lnTo>
                  <a:lnTo>
                    <a:pt x="18828" y="2923"/>
                  </a:lnTo>
                  <a:lnTo>
                    <a:pt x="19619" y="2710"/>
                  </a:lnTo>
                  <a:lnTo>
                    <a:pt x="21455" y="1486"/>
                  </a:lnTo>
                  <a:lnTo>
                    <a:pt x="21600" y="699"/>
                  </a:lnTo>
                  <a:lnTo>
                    <a:pt x="20779" y="1090"/>
                  </a:lnTo>
                  <a:lnTo>
                    <a:pt x="20630" y="991"/>
                  </a:lnTo>
                  <a:lnTo>
                    <a:pt x="19977" y="953"/>
                  </a:lnTo>
                  <a:lnTo>
                    <a:pt x="19113" y="1200"/>
                  </a:lnTo>
                  <a:lnTo>
                    <a:pt x="19255" y="594"/>
                  </a:lnTo>
                  <a:lnTo>
                    <a:pt x="18355" y="707"/>
                  </a:lnTo>
                  <a:lnTo>
                    <a:pt x="18013" y="902"/>
                  </a:lnTo>
                  <a:lnTo>
                    <a:pt x="17913" y="1091"/>
                  </a:lnTo>
                  <a:lnTo>
                    <a:pt x="17742" y="1188"/>
                  </a:lnTo>
                  <a:lnTo>
                    <a:pt x="17459" y="1207"/>
                  </a:lnTo>
                  <a:lnTo>
                    <a:pt x="16826" y="190"/>
                  </a:lnTo>
                  <a:lnTo>
                    <a:pt x="16641" y="197"/>
                  </a:lnTo>
                  <a:lnTo>
                    <a:pt x="15859" y="1091"/>
                  </a:lnTo>
                  <a:lnTo>
                    <a:pt x="15277" y="1145"/>
                  </a:lnTo>
                  <a:lnTo>
                    <a:pt x="14716" y="0"/>
                  </a:lnTo>
                  <a:close/>
                </a:path>
              </a:pathLst>
            </a:custGeom>
            <a:solidFill>
              <a:srgbClr val="A97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82" name="object 455"/>
            <p:cNvSpPr/>
            <p:nvPr/>
          </p:nvSpPr>
          <p:spPr>
            <a:xfrm>
              <a:off x="100380" y="247165"/>
              <a:ext cx="30127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62" y="0"/>
                  </a:moveTo>
                  <a:lnTo>
                    <a:pt x="10803" y="5380"/>
                  </a:lnTo>
                  <a:lnTo>
                    <a:pt x="5743" y="14096"/>
                  </a:lnTo>
                  <a:lnTo>
                    <a:pt x="0" y="18867"/>
                  </a:lnTo>
                  <a:lnTo>
                    <a:pt x="19797" y="21600"/>
                  </a:lnTo>
                  <a:lnTo>
                    <a:pt x="20188" y="12159"/>
                  </a:lnTo>
                  <a:lnTo>
                    <a:pt x="21463" y="9426"/>
                  </a:lnTo>
                  <a:lnTo>
                    <a:pt x="21600" y="5228"/>
                  </a:lnTo>
                  <a:lnTo>
                    <a:pt x="15862" y="0"/>
                  </a:lnTo>
                  <a:close/>
                </a:path>
              </a:pathLst>
            </a:custGeom>
            <a:solidFill>
              <a:srgbClr val="5F270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83" name="object 456"/>
            <p:cNvSpPr/>
            <p:nvPr/>
          </p:nvSpPr>
          <p:spPr>
            <a:xfrm>
              <a:off x="42659" y="195119"/>
              <a:ext cx="15065" cy="17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31" y="0"/>
                  </a:moveTo>
                  <a:lnTo>
                    <a:pt x="6476" y="2823"/>
                  </a:lnTo>
                  <a:lnTo>
                    <a:pt x="2184" y="9369"/>
                  </a:lnTo>
                  <a:lnTo>
                    <a:pt x="0" y="13427"/>
                  </a:lnTo>
                  <a:lnTo>
                    <a:pt x="6628" y="21600"/>
                  </a:lnTo>
                  <a:lnTo>
                    <a:pt x="19232" y="8308"/>
                  </a:lnTo>
                  <a:lnTo>
                    <a:pt x="21600" y="7108"/>
                  </a:lnTo>
                  <a:lnTo>
                    <a:pt x="12931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185" name="object 457"/>
          <p:cNvSpPr/>
          <p:nvPr/>
        </p:nvSpPr>
        <p:spPr>
          <a:xfrm>
            <a:off x="6189086" y="2199538"/>
            <a:ext cx="12703" cy="13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8" y="0"/>
                </a:moveTo>
                <a:lnTo>
                  <a:pt x="10851" y="3391"/>
                </a:lnTo>
                <a:lnTo>
                  <a:pt x="875" y="16778"/>
                </a:lnTo>
                <a:lnTo>
                  <a:pt x="1243" y="16902"/>
                </a:lnTo>
                <a:lnTo>
                  <a:pt x="0" y="21600"/>
                </a:lnTo>
                <a:lnTo>
                  <a:pt x="6478" y="20876"/>
                </a:lnTo>
                <a:lnTo>
                  <a:pt x="21600" y="6021"/>
                </a:lnTo>
                <a:lnTo>
                  <a:pt x="20408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86" name="object 458"/>
          <p:cNvSpPr/>
          <p:nvPr/>
        </p:nvSpPr>
        <p:spPr>
          <a:xfrm>
            <a:off x="6262470" y="2180118"/>
            <a:ext cx="13845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2" y="0"/>
                </a:moveTo>
                <a:lnTo>
                  <a:pt x="2536" y="7645"/>
                </a:lnTo>
                <a:lnTo>
                  <a:pt x="2021" y="7668"/>
                </a:lnTo>
                <a:lnTo>
                  <a:pt x="0" y="21600"/>
                </a:lnTo>
                <a:lnTo>
                  <a:pt x="12306" y="15935"/>
                </a:lnTo>
                <a:lnTo>
                  <a:pt x="21600" y="16788"/>
                </a:lnTo>
                <a:lnTo>
                  <a:pt x="19599" y="14622"/>
                </a:lnTo>
                <a:lnTo>
                  <a:pt x="15240" y="4214"/>
                </a:lnTo>
                <a:lnTo>
                  <a:pt x="1862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87" name="object 459"/>
          <p:cNvSpPr/>
          <p:nvPr/>
        </p:nvSpPr>
        <p:spPr>
          <a:xfrm>
            <a:off x="6148611" y="2393045"/>
            <a:ext cx="15160" cy="15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57" y="0"/>
                </a:moveTo>
                <a:lnTo>
                  <a:pt x="4948" y="3605"/>
                </a:lnTo>
                <a:lnTo>
                  <a:pt x="0" y="8894"/>
                </a:lnTo>
                <a:lnTo>
                  <a:pt x="2786" y="16093"/>
                </a:lnTo>
                <a:lnTo>
                  <a:pt x="9338" y="21547"/>
                </a:lnTo>
                <a:lnTo>
                  <a:pt x="15681" y="21600"/>
                </a:lnTo>
                <a:lnTo>
                  <a:pt x="21600" y="16936"/>
                </a:lnTo>
                <a:lnTo>
                  <a:pt x="16657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88" name="object 460"/>
          <p:cNvSpPr/>
          <p:nvPr/>
        </p:nvSpPr>
        <p:spPr>
          <a:xfrm>
            <a:off x="6175781" y="2262539"/>
            <a:ext cx="14795" cy="15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65" y="0"/>
                </a:moveTo>
                <a:lnTo>
                  <a:pt x="0" y="553"/>
                </a:lnTo>
                <a:lnTo>
                  <a:pt x="6528" y="21600"/>
                </a:lnTo>
                <a:lnTo>
                  <a:pt x="16709" y="20527"/>
                </a:lnTo>
                <a:lnTo>
                  <a:pt x="21600" y="16702"/>
                </a:lnTo>
                <a:lnTo>
                  <a:pt x="19220" y="9665"/>
                </a:lnTo>
                <a:lnTo>
                  <a:pt x="13749" y="2929"/>
                </a:lnTo>
                <a:lnTo>
                  <a:pt x="9365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191" name="object 461"/>
          <p:cNvGrpSpPr/>
          <p:nvPr/>
        </p:nvGrpSpPr>
        <p:grpSpPr>
          <a:xfrm>
            <a:off x="6177125" y="2357484"/>
            <a:ext cx="34203" cy="25697"/>
            <a:chOff x="-1" y="0"/>
            <a:chExt cx="34202" cy="25696"/>
          </a:xfrm>
        </p:grpSpPr>
        <p:sp>
          <p:nvSpPr>
            <p:cNvPr id="2189" name="object 462"/>
            <p:cNvSpPr/>
            <p:nvPr/>
          </p:nvSpPr>
          <p:spPr>
            <a:xfrm>
              <a:off x="-2" y="-1"/>
              <a:ext cx="15270" cy="14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82" y="0"/>
                  </a:moveTo>
                  <a:lnTo>
                    <a:pt x="0" y="18394"/>
                  </a:lnTo>
                  <a:lnTo>
                    <a:pt x="15922" y="21600"/>
                  </a:lnTo>
                  <a:lnTo>
                    <a:pt x="21600" y="1943"/>
                  </a:lnTo>
                  <a:lnTo>
                    <a:pt x="10727" y="641"/>
                  </a:lnTo>
                  <a:lnTo>
                    <a:pt x="5282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0" name="object 463"/>
            <p:cNvSpPr/>
            <p:nvPr/>
          </p:nvSpPr>
          <p:spPr>
            <a:xfrm>
              <a:off x="21498" y="12967"/>
              <a:ext cx="12704" cy="12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31" y="0"/>
                  </a:moveTo>
                  <a:lnTo>
                    <a:pt x="10834" y="2921"/>
                  </a:lnTo>
                  <a:lnTo>
                    <a:pt x="3746" y="10197"/>
                  </a:lnTo>
                  <a:lnTo>
                    <a:pt x="0" y="17698"/>
                  </a:lnTo>
                  <a:lnTo>
                    <a:pt x="5626" y="21298"/>
                  </a:lnTo>
                  <a:lnTo>
                    <a:pt x="18805" y="21600"/>
                  </a:lnTo>
                  <a:lnTo>
                    <a:pt x="21600" y="3945"/>
                  </a:lnTo>
                  <a:lnTo>
                    <a:pt x="15231" y="0"/>
                  </a:lnTo>
                  <a:close/>
                </a:path>
              </a:pathLst>
            </a:custGeom>
            <a:solidFill>
              <a:srgbClr val="6B3B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2192" name="object 464" descr="object 4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9211" y="2276299"/>
            <a:ext cx="159119" cy="154393"/>
          </a:xfrm>
          <a:prstGeom prst="rect">
            <a:avLst/>
          </a:prstGeom>
          <a:ln w="12700">
            <a:miter lim="400000"/>
          </a:ln>
        </p:spPr>
      </p:pic>
      <p:sp>
        <p:nvSpPr>
          <p:cNvPr id="2193" name="object 465"/>
          <p:cNvSpPr/>
          <p:nvPr/>
        </p:nvSpPr>
        <p:spPr>
          <a:xfrm>
            <a:off x="5623800" y="1140738"/>
            <a:ext cx="225872" cy="45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347" y="1184"/>
                </a:lnTo>
                <a:lnTo>
                  <a:pt x="11613" y="3768"/>
                </a:lnTo>
                <a:lnTo>
                  <a:pt x="9822" y="5747"/>
                </a:lnTo>
                <a:lnTo>
                  <a:pt x="9551" y="6436"/>
                </a:lnTo>
                <a:lnTo>
                  <a:pt x="9124" y="7042"/>
                </a:lnTo>
                <a:lnTo>
                  <a:pt x="7124" y="9560"/>
                </a:lnTo>
                <a:lnTo>
                  <a:pt x="5989" y="11836"/>
                </a:lnTo>
                <a:lnTo>
                  <a:pt x="4964" y="14133"/>
                </a:lnTo>
                <a:lnTo>
                  <a:pt x="4019" y="16434"/>
                </a:lnTo>
                <a:lnTo>
                  <a:pt x="3120" y="18720"/>
                </a:lnTo>
                <a:lnTo>
                  <a:pt x="2944" y="19835"/>
                </a:lnTo>
                <a:lnTo>
                  <a:pt x="2795" y="20404"/>
                </a:lnTo>
                <a:lnTo>
                  <a:pt x="2400" y="20941"/>
                </a:lnTo>
                <a:lnTo>
                  <a:pt x="1943" y="20919"/>
                </a:lnTo>
                <a:lnTo>
                  <a:pt x="1995" y="20672"/>
                </a:lnTo>
                <a:lnTo>
                  <a:pt x="2400" y="20220"/>
                </a:lnTo>
                <a:lnTo>
                  <a:pt x="2355" y="19856"/>
                </a:lnTo>
                <a:lnTo>
                  <a:pt x="1909" y="19789"/>
                </a:lnTo>
                <a:lnTo>
                  <a:pt x="1920" y="19680"/>
                </a:lnTo>
                <a:lnTo>
                  <a:pt x="1681" y="19680"/>
                </a:lnTo>
                <a:lnTo>
                  <a:pt x="1260" y="19794"/>
                </a:lnTo>
                <a:lnTo>
                  <a:pt x="806" y="19727"/>
                </a:lnTo>
                <a:lnTo>
                  <a:pt x="489" y="19547"/>
                </a:lnTo>
                <a:lnTo>
                  <a:pt x="480" y="19320"/>
                </a:lnTo>
                <a:lnTo>
                  <a:pt x="40" y="19467"/>
                </a:lnTo>
                <a:lnTo>
                  <a:pt x="427" y="19645"/>
                </a:lnTo>
                <a:lnTo>
                  <a:pt x="0" y="19680"/>
                </a:lnTo>
                <a:lnTo>
                  <a:pt x="237" y="20340"/>
                </a:lnTo>
                <a:lnTo>
                  <a:pt x="249" y="20670"/>
                </a:lnTo>
                <a:lnTo>
                  <a:pt x="0" y="21000"/>
                </a:lnTo>
                <a:lnTo>
                  <a:pt x="732" y="21035"/>
                </a:lnTo>
                <a:lnTo>
                  <a:pt x="1537" y="21106"/>
                </a:lnTo>
                <a:lnTo>
                  <a:pt x="2234" y="21244"/>
                </a:lnTo>
                <a:lnTo>
                  <a:pt x="2640" y="21480"/>
                </a:lnTo>
                <a:lnTo>
                  <a:pt x="4014" y="21485"/>
                </a:lnTo>
                <a:lnTo>
                  <a:pt x="6803" y="21455"/>
                </a:lnTo>
                <a:lnTo>
                  <a:pt x="8160" y="21480"/>
                </a:lnTo>
                <a:lnTo>
                  <a:pt x="9528" y="21542"/>
                </a:lnTo>
                <a:lnTo>
                  <a:pt x="10080" y="21600"/>
                </a:lnTo>
                <a:lnTo>
                  <a:pt x="10242" y="21325"/>
                </a:lnTo>
                <a:lnTo>
                  <a:pt x="10097" y="21111"/>
                </a:lnTo>
                <a:lnTo>
                  <a:pt x="10801" y="21000"/>
                </a:lnTo>
                <a:lnTo>
                  <a:pt x="10537" y="20738"/>
                </a:lnTo>
                <a:lnTo>
                  <a:pt x="10614" y="20496"/>
                </a:lnTo>
                <a:lnTo>
                  <a:pt x="10844" y="20267"/>
                </a:lnTo>
                <a:lnTo>
                  <a:pt x="11040" y="20041"/>
                </a:lnTo>
                <a:lnTo>
                  <a:pt x="11110" y="19903"/>
                </a:lnTo>
                <a:lnTo>
                  <a:pt x="11093" y="19226"/>
                </a:lnTo>
                <a:lnTo>
                  <a:pt x="11280" y="19140"/>
                </a:lnTo>
                <a:lnTo>
                  <a:pt x="12240" y="19320"/>
                </a:lnTo>
                <a:lnTo>
                  <a:pt x="12607" y="18809"/>
                </a:lnTo>
                <a:lnTo>
                  <a:pt x="12933" y="18724"/>
                </a:lnTo>
                <a:lnTo>
                  <a:pt x="13560" y="18960"/>
                </a:lnTo>
                <a:lnTo>
                  <a:pt x="13680" y="18480"/>
                </a:lnTo>
                <a:lnTo>
                  <a:pt x="12639" y="18417"/>
                </a:lnTo>
                <a:lnTo>
                  <a:pt x="12391" y="18371"/>
                </a:lnTo>
                <a:lnTo>
                  <a:pt x="12488" y="18320"/>
                </a:lnTo>
                <a:lnTo>
                  <a:pt x="12480" y="18240"/>
                </a:lnTo>
                <a:lnTo>
                  <a:pt x="12230" y="18119"/>
                </a:lnTo>
                <a:lnTo>
                  <a:pt x="11756" y="18374"/>
                </a:lnTo>
                <a:lnTo>
                  <a:pt x="11760" y="17700"/>
                </a:lnTo>
                <a:lnTo>
                  <a:pt x="12089" y="15617"/>
                </a:lnTo>
                <a:lnTo>
                  <a:pt x="12919" y="12756"/>
                </a:lnTo>
                <a:lnTo>
                  <a:pt x="14041" y="9635"/>
                </a:lnTo>
                <a:lnTo>
                  <a:pt x="15245" y="6770"/>
                </a:lnTo>
                <a:lnTo>
                  <a:pt x="16321" y="4680"/>
                </a:lnTo>
                <a:lnTo>
                  <a:pt x="17622" y="2805"/>
                </a:lnTo>
                <a:lnTo>
                  <a:pt x="20188" y="1109"/>
                </a:lnTo>
                <a:lnTo>
                  <a:pt x="21126" y="551"/>
                </a:lnTo>
                <a:lnTo>
                  <a:pt x="21600" y="0"/>
                </a:lnTo>
                <a:close/>
              </a:path>
            </a:pathLst>
          </a:custGeom>
          <a:solidFill>
            <a:srgbClr val="CE974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196" name="object 466"/>
          <p:cNvGrpSpPr/>
          <p:nvPr/>
        </p:nvGrpSpPr>
        <p:grpSpPr>
          <a:xfrm>
            <a:off x="5711646" y="1060764"/>
            <a:ext cx="439184" cy="531703"/>
            <a:chOff x="0" y="0"/>
            <a:chExt cx="439183" cy="531701"/>
          </a:xfrm>
        </p:grpSpPr>
        <p:sp>
          <p:nvSpPr>
            <p:cNvPr id="2194" name="object 467"/>
            <p:cNvSpPr/>
            <p:nvPr/>
          </p:nvSpPr>
          <p:spPr>
            <a:xfrm>
              <a:off x="-2" y="22251"/>
              <a:ext cx="439185" cy="50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387"/>
                  </a:moveTo>
                  <a:lnTo>
                    <a:pt x="21330" y="20584"/>
                  </a:lnTo>
                  <a:lnTo>
                    <a:pt x="21108" y="19494"/>
                  </a:lnTo>
                  <a:lnTo>
                    <a:pt x="20916" y="18366"/>
                  </a:lnTo>
                  <a:lnTo>
                    <a:pt x="20736" y="17451"/>
                  </a:lnTo>
                  <a:lnTo>
                    <a:pt x="19922" y="13932"/>
                  </a:lnTo>
                  <a:lnTo>
                    <a:pt x="18961" y="10496"/>
                  </a:lnTo>
                  <a:lnTo>
                    <a:pt x="18213" y="8205"/>
                  </a:lnTo>
                  <a:lnTo>
                    <a:pt x="17399" y="5935"/>
                  </a:lnTo>
                  <a:lnTo>
                    <a:pt x="16539" y="3724"/>
                  </a:lnTo>
                  <a:lnTo>
                    <a:pt x="15341" y="1546"/>
                  </a:lnTo>
                  <a:lnTo>
                    <a:pt x="13207" y="0"/>
                  </a:lnTo>
                  <a:lnTo>
                    <a:pt x="13065" y="239"/>
                  </a:lnTo>
                  <a:lnTo>
                    <a:pt x="12825" y="174"/>
                  </a:lnTo>
                  <a:lnTo>
                    <a:pt x="12590" y="479"/>
                  </a:lnTo>
                  <a:lnTo>
                    <a:pt x="12435" y="764"/>
                  </a:lnTo>
                  <a:lnTo>
                    <a:pt x="12121" y="1528"/>
                  </a:lnTo>
                  <a:lnTo>
                    <a:pt x="12035" y="1702"/>
                  </a:lnTo>
                  <a:lnTo>
                    <a:pt x="12005" y="1720"/>
                  </a:lnTo>
                  <a:lnTo>
                    <a:pt x="11453" y="1384"/>
                  </a:lnTo>
                  <a:lnTo>
                    <a:pt x="10878" y="1374"/>
                  </a:lnTo>
                  <a:lnTo>
                    <a:pt x="10514" y="1693"/>
                  </a:lnTo>
                  <a:lnTo>
                    <a:pt x="10430" y="1702"/>
                  </a:lnTo>
                  <a:lnTo>
                    <a:pt x="9983" y="1672"/>
                  </a:lnTo>
                  <a:lnTo>
                    <a:pt x="9554" y="1544"/>
                  </a:lnTo>
                  <a:lnTo>
                    <a:pt x="9069" y="1415"/>
                  </a:lnTo>
                  <a:lnTo>
                    <a:pt x="8455" y="1383"/>
                  </a:lnTo>
                  <a:lnTo>
                    <a:pt x="6564" y="1601"/>
                  </a:lnTo>
                  <a:lnTo>
                    <a:pt x="6015" y="2045"/>
                  </a:lnTo>
                  <a:lnTo>
                    <a:pt x="5986" y="2021"/>
                  </a:lnTo>
                  <a:lnTo>
                    <a:pt x="5803" y="1736"/>
                  </a:lnTo>
                  <a:lnTo>
                    <a:pt x="5525" y="1210"/>
                  </a:lnTo>
                  <a:lnTo>
                    <a:pt x="5216" y="664"/>
                  </a:lnTo>
                  <a:lnTo>
                    <a:pt x="4937" y="319"/>
                  </a:lnTo>
                  <a:lnTo>
                    <a:pt x="3299" y="1537"/>
                  </a:lnTo>
                  <a:lnTo>
                    <a:pt x="2502" y="2754"/>
                  </a:lnTo>
                  <a:lnTo>
                    <a:pt x="2058" y="4124"/>
                  </a:lnTo>
                  <a:lnTo>
                    <a:pt x="1481" y="5799"/>
                  </a:lnTo>
                  <a:lnTo>
                    <a:pt x="1119" y="6563"/>
                  </a:lnTo>
                  <a:lnTo>
                    <a:pt x="736" y="7298"/>
                  </a:lnTo>
                  <a:lnTo>
                    <a:pt x="355" y="8068"/>
                  </a:lnTo>
                  <a:lnTo>
                    <a:pt x="0" y="8938"/>
                  </a:lnTo>
                  <a:lnTo>
                    <a:pt x="372" y="8691"/>
                  </a:lnTo>
                  <a:lnTo>
                    <a:pt x="591" y="8154"/>
                  </a:lnTo>
                  <a:lnTo>
                    <a:pt x="731" y="7544"/>
                  </a:lnTo>
                  <a:lnTo>
                    <a:pt x="864" y="7076"/>
                  </a:lnTo>
                  <a:lnTo>
                    <a:pt x="1652" y="5789"/>
                  </a:lnTo>
                  <a:lnTo>
                    <a:pt x="2756" y="4550"/>
                  </a:lnTo>
                  <a:lnTo>
                    <a:pt x="4087" y="3497"/>
                  </a:lnTo>
                  <a:lnTo>
                    <a:pt x="5554" y="2767"/>
                  </a:lnTo>
                  <a:lnTo>
                    <a:pt x="7036" y="1964"/>
                  </a:lnTo>
                  <a:lnTo>
                    <a:pt x="9046" y="1755"/>
                  </a:lnTo>
                  <a:lnTo>
                    <a:pt x="11131" y="1972"/>
                  </a:lnTo>
                  <a:lnTo>
                    <a:pt x="13895" y="2959"/>
                  </a:lnTo>
                  <a:lnTo>
                    <a:pt x="15810" y="4381"/>
                  </a:lnTo>
                  <a:lnTo>
                    <a:pt x="16597" y="5548"/>
                  </a:lnTo>
                  <a:lnTo>
                    <a:pt x="16341" y="5296"/>
                  </a:lnTo>
                  <a:lnTo>
                    <a:pt x="16231" y="5214"/>
                  </a:lnTo>
                  <a:lnTo>
                    <a:pt x="15574" y="4667"/>
                  </a:lnTo>
                  <a:lnTo>
                    <a:pt x="15041" y="4169"/>
                  </a:lnTo>
                  <a:lnTo>
                    <a:pt x="14439" y="3688"/>
                  </a:lnTo>
                  <a:lnTo>
                    <a:pt x="13577" y="3192"/>
                  </a:lnTo>
                  <a:lnTo>
                    <a:pt x="13745" y="3870"/>
                  </a:lnTo>
                  <a:lnTo>
                    <a:pt x="14161" y="4555"/>
                  </a:lnTo>
                  <a:lnTo>
                    <a:pt x="14655" y="5237"/>
                  </a:lnTo>
                  <a:lnTo>
                    <a:pt x="15058" y="5905"/>
                  </a:lnTo>
                  <a:lnTo>
                    <a:pt x="15373" y="6787"/>
                  </a:lnTo>
                  <a:lnTo>
                    <a:pt x="15714" y="8026"/>
                  </a:lnTo>
                  <a:lnTo>
                    <a:pt x="15973" y="9268"/>
                  </a:lnTo>
                  <a:lnTo>
                    <a:pt x="16046" y="10161"/>
                  </a:lnTo>
                  <a:lnTo>
                    <a:pt x="16018" y="10455"/>
                  </a:lnTo>
                  <a:lnTo>
                    <a:pt x="16162" y="10582"/>
                  </a:lnTo>
                  <a:lnTo>
                    <a:pt x="15675" y="10534"/>
                  </a:lnTo>
                  <a:lnTo>
                    <a:pt x="15714" y="10670"/>
                  </a:lnTo>
                  <a:lnTo>
                    <a:pt x="15789" y="10788"/>
                  </a:lnTo>
                  <a:lnTo>
                    <a:pt x="15809" y="10922"/>
                  </a:lnTo>
                  <a:lnTo>
                    <a:pt x="15792" y="10997"/>
                  </a:lnTo>
                  <a:lnTo>
                    <a:pt x="15813" y="11205"/>
                  </a:lnTo>
                  <a:lnTo>
                    <a:pt x="15790" y="11351"/>
                  </a:lnTo>
                  <a:lnTo>
                    <a:pt x="15804" y="11503"/>
                  </a:lnTo>
                  <a:lnTo>
                    <a:pt x="15860" y="11482"/>
                  </a:lnTo>
                  <a:lnTo>
                    <a:pt x="15922" y="11705"/>
                  </a:lnTo>
                  <a:lnTo>
                    <a:pt x="16025" y="12148"/>
                  </a:lnTo>
                  <a:lnTo>
                    <a:pt x="16095" y="12603"/>
                  </a:lnTo>
                  <a:lnTo>
                    <a:pt x="16141" y="13060"/>
                  </a:lnTo>
                  <a:lnTo>
                    <a:pt x="16169" y="13513"/>
                  </a:lnTo>
                  <a:lnTo>
                    <a:pt x="16254" y="13671"/>
                  </a:lnTo>
                  <a:lnTo>
                    <a:pt x="16554" y="15070"/>
                  </a:lnTo>
                  <a:lnTo>
                    <a:pt x="16526" y="15149"/>
                  </a:lnTo>
                  <a:lnTo>
                    <a:pt x="16574" y="15396"/>
                  </a:lnTo>
                  <a:lnTo>
                    <a:pt x="16632" y="15580"/>
                  </a:lnTo>
                  <a:lnTo>
                    <a:pt x="16675" y="15815"/>
                  </a:lnTo>
                  <a:lnTo>
                    <a:pt x="16650" y="15893"/>
                  </a:lnTo>
                  <a:lnTo>
                    <a:pt x="16818" y="16702"/>
                  </a:lnTo>
                  <a:lnTo>
                    <a:pt x="16880" y="17075"/>
                  </a:lnTo>
                  <a:lnTo>
                    <a:pt x="16910" y="17451"/>
                  </a:lnTo>
                  <a:lnTo>
                    <a:pt x="16918" y="17467"/>
                  </a:lnTo>
                  <a:lnTo>
                    <a:pt x="16973" y="17500"/>
                  </a:lnTo>
                  <a:lnTo>
                    <a:pt x="17070" y="17761"/>
                  </a:lnTo>
                  <a:lnTo>
                    <a:pt x="17047" y="17864"/>
                  </a:lnTo>
                  <a:lnTo>
                    <a:pt x="17156" y="17983"/>
                  </a:lnTo>
                  <a:lnTo>
                    <a:pt x="17175" y="18038"/>
                  </a:lnTo>
                  <a:lnTo>
                    <a:pt x="17145" y="18128"/>
                  </a:lnTo>
                  <a:lnTo>
                    <a:pt x="17180" y="18330"/>
                  </a:lnTo>
                  <a:lnTo>
                    <a:pt x="17141" y="18483"/>
                  </a:lnTo>
                  <a:lnTo>
                    <a:pt x="17156" y="18621"/>
                  </a:lnTo>
                  <a:lnTo>
                    <a:pt x="17333" y="19034"/>
                  </a:lnTo>
                  <a:lnTo>
                    <a:pt x="17458" y="19432"/>
                  </a:lnTo>
                  <a:lnTo>
                    <a:pt x="17480" y="19622"/>
                  </a:lnTo>
                  <a:lnTo>
                    <a:pt x="17781" y="20685"/>
                  </a:lnTo>
                  <a:lnTo>
                    <a:pt x="17870" y="21139"/>
                  </a:lnTo>
                  <a:lnTo>
                    <a:pt x="17897" y="21600"/>
                  </a:lnTo>
                  <a:lnTo>
                    <a:pt x="21600" y="21387"/>
                  </a:lnTo>
                  <a:close/>
                </a:path>
              </a:pathLst>
            </a:custGeom>
            <a:solidFill>
              <a:srgbClr val="CE9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195" name="object 468" descr="object 46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380" y="-1"/>
              <a:ext cx="168152" cy="704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97" name="object 469"/>
          <p:cNvSpPr/>
          <p:nvPr/>
        </p:nvSpPr>
        <p:spPr>
          <a:xfrm>
            <a:off x="5643745" y="1532239"/>
            <a:ext cx="12703" cy="46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5026" y="2918"/>
                </a:lnTo>
                <a:lnTo>
                  <a:pt x="1104" y="4254"/>
                </a:lnTo>
                <a:lnTo>
                  <a:pt x="194" y="9340"/>
                </a:lnTo>
                <a:lnTo>
                  <a:pt x="0" y="10398"/>
                </a:lnTo>
                <a:lnTo>
                  <a:pt x="7950" y="11048"/>
                </a:lnTo>
                <a:lnTo>
                  <a:pt x="8752" y="14593"/>
                </a:lnTo>
                <a:lnTo>
                  <a:pt x="6077" y="16142"/>
                </a:lnTo>
                <a:lnTo>
                  <a:pt x="1537" y="18989"/>
                </a:lnTo>
                <a:lnTo>
                  <a:pt x="606" y="21390"/>
                </a:lnTo>
                <a:lnTo>
                  <a:pt x="8752" y="21600"/>
                </a:lnTo>
                <a:lnTo>
                  <a:pt x="15803" y="16376"/>
                </a:lnTo>
                <a:lnTo>
                  <a:pt x="18451" y="10846"/>
                </a:lnTo>
                <a:lnTo>
                  <a:pt x="19462" y="5293"/>
                </a:lnTo>
                <a:lnTo>
                  <a:pt x="21600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198" name="object 470" descr="object 4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7637" y="1494598"/>
            <a:ext cx="145861" cy="145557"/>
          </a:xfrm>
          <a:prstGeom prst="rect">
            <a:avLst/>
          </a:prstGeom>
          <a:ln w="12700">
            <a:miter lim="400000"/>
          </a:ln>
        </p:spPr>
      </p:pic>
      <p:sp>
        <p:nvSpPr>
          <p:cNvPr id="2199" name="object 471"/>
          <p:cNvSpPr/>
          <p:nvPr/>
        </p:nvSpPr>
        <p:spPr>
          <a:xfrm>
            <a:off x="5746736" y="1231085"/>
            <a:ext cx="62780" cy="293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0241" y="170"/>
                </a:lnTo>
                <a:lnTo>
                  <a:pt x="17859" y="332"/>
                </a:lnTo>
                <a:lnTo>
                  <a:pt x="16422" y="553"/>
                </a:lnTo>
                <a:lnTo>
                  <a:pt x="12550" y="3765"/>
                </a:lnTo>
                <a:lnTo>
                  <a:pt x="8220" y="8168"/>
                </a:lnTo>
                <a:lnTo>
                  <a:pt x="4184" y="12966"/>
                </a:lnTo>
                <a:lnTo>
                  <a:pt x="1197" y="17363"/>
                </a:lnTo>
                <a:lnTo>
                  <a:pt x="13" y="20564"/>
                </a:lnTo>
                <a:lnTo>
                  <a:pt x="0" y="21600"/>
                </a:lnTo>
                <a:lnTo>
                  <a:pt x="1704" y="21208"/>
                </a:lnTo>
                <a:lnTo>
                  <a:pt x="2604" y="21394"/>
                </a:lnTo>
                <a:lnTo>
                  <a:pt x="21600" y="0"/>
                </a:lnTo>
                <a:close/>
              </a:path>
            </a:pathLst>
          </a:custGeom>
          <a:solidFill>
            <a:srgbClr val="A468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00" name="object 472"/>
          <p:cNvSpPr/>
          <p:nvPr/>
        </p:nvSpPr>
        <p:spPr>
          <a:xfrm>
            <a:off x="5824575" y="1124398"/>
            <a:ext cx="148073" cy="26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58" y="0"/>
                </a:moveTo>
                <a:lnTo>
                  <a:pt x="4395" y="4033"/>
                </a:lnTo>
                <a:lnTo>
                  <a:pt x="0" y="19551"/>
                </a:lnTo>
                <a:lnTo>
                  <a:pt x="795" y="17961"/>
                </a:lnTo>
                <a:lnTo>
                  <a:pt x="1806" y="16194"/>
                </a:lnTo>
                <a:lnTo>
                  <a:pt x="3661" y="13382"/>
                </a:lnTo>
                <a:lnTo>
                  <a:pt x="7384" y="9839"/>
                </a:lnTo>
                <a:lnTo>
                  <a:pt x="10829" y="9595"/>
                </a:lnTo>
                <a:lnTo>
                  <a:pt x="14168" y="13300"/>
                </a:lnTo>
                <a:lnTo>
                  <a:pt x="17572" y="21600"/>
                </a:lnTo>
                <a:lnTo>
                  <a:pt x="17122" y="15369"/>
                </a:lnTo>
                <a:lnTo>
                  <a:pt x="17756" y="13382"/>
                </a:lnTo>
                <a:lnTo>
                  <a:pt x="18877" y="14422"/>
                </a:lnTo>
                <a:lnTo>
                  <a:pt x="19844" y="17376"/>
                </a:lnTo>
                <a:lnTo>
                  <a:pt x="20868" y="19551"/>
                </a:lnTo>
                <a:lnTo>
                  <a:pt x="21600" y="13382"/>
                </a:lnTo>
                <a:lnTo>
                  <a:pt x="16542" y="4201"/>
                </a:lnTo>
                <a:lnTo>
                  <a:pt x="10358" y="0"/>
                </a:lnTo>
                <a:close/>
              </a:path>
            </a:pathLst>
          </a:custGeom>
          <a:solidFill>
            <a:srgbClr val="F7E5C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01" name="object 473"/>
          <p:cNvSpPr/>
          <p:nvPr/>
        </p:nvSpPr>
        <p:spPr>
          <a:xfrm>
            <a:off x="5739167" y="1541016"/>
            <a:ext cx="12703" cy="18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28" y="0"/>
                </a:moveTo>
                <a:lnTo>
                  <a:pt x="961" y="2068"/>
                </a:lnTo>
                <a:lnTo>
                  <a:pt x="1267" y="18307"/>
                </a:lnTo>
                <a:lnTo>
                  <a:pt x="0" y="21600"/>
                </a:lnTo>
                <a:lnTo>
                  <a:pt x="21424" y="18789"/>
                </a:lnTo>
                <a:lnTo>
                  <a:pt x="17205" y="9481"/>
                </a:lnTo>
                <a:lnTo>
                  <a:pt x="21600" y="4325"/>
                </a:lnTo>
                <a:lnTo>
                  <a:pt x="4328" y="0"/>
                </a:lnTo>
                <a:close/>
              </a:path>
            </a:pathLst>
          </a:custGeom>
          <a:solidFill>
            <a:srgbClr val="25190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02" name="object 474"/>
          <p:cNvSpPr/>
          <p:nvPr/>
        </p:nvSpPr>
        <p:spPr>
          <a:xfrm>
            <a:off x="5967626" y="1140738"/>
            <a:ext cx="81474" cy="73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30" y="0"/>
                </a:moveTo>
                <a:lnTo>
                  <a:pt x="0" y="2224"/>
                </a:lnTo>
                <a:lnTo>
                  <a:pt x="1599" y="2895"/>
                </a:lnTo>
                <a:lnTo>
                  <a:pt x="5323" y="5187"/>
                </a:lnTo>
                <a:lnTo>
                  <a:pt x="9967" y="8642"/>
                </a:lnTo>
                <a:lnTo>
                  <a:pt x="13214" y="11990"/>
                </a:lnTo>
                <a:lnTo>
                  <a:pt x="16091" y="15457"/>
                </a:lnTo>
                <a:lnTo>
                  <a:pt x="19627" y="19271"/>
                </a:lnTo>
                <a:lnTo>
                  <a:pt x="20219" y="19841"/>
                </a:lnTo>
                <a:lnTo>
                  <a:pt x="21600" y="21600"/>
                </a:lnTo>
                <a:lnTo>
                  <a:pt x="21290" y="19271"/>
                </a:lnTo>
                <a:lnTo>
                  <a:pt x="17361" y="13470"/>
                </a:lnTo>
                <a:lnTo>
                  <a:pt x="12497" y="8145"/>
                </a:lnTo>
                <a:lnTo>
                  <a:pt x="7040" y="3565"/>
                </a:lnTo>
                <a:lnTo>
                  <a:pt x="1330" y="0"/>
                </a:lnTo>
                <a:close/>
              </a:path>
            </a:pathLst>
          </a:custGeom>
          <a:solidFill>
            <a:srgbClr val="F5D4A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203" name="object 475" descr="object 47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7930" y="1594136"/>
            <a:ext cx="133708" cy="1564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1" name="object 476"/>
          <p:cNvGrpSpPr/>
          <p:nvPr/>
        </p:nvGrpSpPr>
        <p:grpSpPr>
          <a:xfrm>
            <a:off x="5794457" y="1136108"/>
            <a:ext cx="271053" cy="405064"/>
            <a:chOff x="-2" y="-2"/>
            <a:chExt cx="271051" cy="405062"/>
          </a:xfrm>
        </p:grpSpPr>
        <p:grpSp>
          <p:nvGrpSpPr>
            <p:cNvPr id="2209" name="object 477"/>
            <p:cNvGrpSpPr/>
            <p:nvPr/>
          </p:nvGrpSpPr>
          <p:grpSpPr>
            <a:xfrm>
              <a:off x="-3" y="-3"/>
              <a:ext cx="271053" cy="405064"/>
              <a:chOff x="-1" y="-1"/>
              <a:chExt cx="271051" cy="405063"/>
            </a:xfrm>
          </p:grpSpPr>
          <p:sp>
            <p:nvSpPr>
              <p:cNvPr id="2204" name="Shape"/>
              <p:cNvSpPr/>
              <p:nvPr/>
            </p:nvSpPr>
            <p:spPr>
              <a:xfrm>
                <a:off x="240966" y="391219"/>
                <a:ext cx="30085" cy="13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04" y="0"/>
                    </a:moveTo>
                    <a:lnTo>
                      <a:pt x="0" y="0"/>
                    </a:lnTo>
                    <a:lnTo>
                      <a:pt x="2302" y="11559"/>
                    </a:lnTo>
                    <a:lnTo>
                      <a:pt x="8829" y="19549"/>
                    </a:lnTo>
                    <a:lnTo>
                      <a:pt x="16332" y="21600"/>
                    </a:lnTo>
                    <a:lnTo>
                      <a:pt x="21600" y="15500"/>
                    </a:lnTo>
                    <a:lnTo>
                      <a:pt x="20570" y="7216"/>
                    </a:lnTo>
                    <a:lnTo>
                      <a:pt x="20531" y="6997"/>
                    </a:lnTo>
                    <a:lnTo>
                      <a:pt x="7419" y="6997"/>
                    </a:lnTo>
                    <a:lnTo>
                      <a:pt x="3504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05" name="Shape"/>
              <p:cNvSpPr/>
              <p:nvPr/>
            </p:nvSpPr>
            <p:spPr>
              <a:xfrm>
                <a:off x="237976" y="323147"/>
                <a:ext cx="31586" cy="72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88" y="4401"/>
                    </a:lnTo>
                    <a:lnTo>
                      <a:pt x="5402" y="4401"/>
                    </a:lnTo>
                    <a:lnTo>
                      <a:pt x="6310" y="7316"/>
                    </a:lnTo>
                    <a:lnTo>
                      <a:pt x="7006" y="10129"/>
                    </a:lnTo>
                    <a:lnTo>
                      <a:pt x="7238" y="12016"/>
                    </a:lnTo>
                    <a:lnTo>
                      <a:pt x="7166" y="15751"/>
                    </a:lnTo>
                    <a:lnTo>
                      <a:pt x="6914" y="17105"/>
                    </a:lnTo>
                    <a:lnTo>
                      <a:pt x="5324" y="17513"/>
                    </a:lnTo>
                    <a:lnTo>
                      <a:pt x="5446" y="18738"/>
                    </a:lnTo>
                    <a:lnTo>
                      <a:pt x="8908" y="18818"/>
                    </a:lnTo>
                    <a:lnTo>
                      <a:pt x="14774" y="19093"/>
                    </a:lnTo>
                    <a:lnTo>
                      <a:pt x="17909" y="19751"/>
                    </a:lnTo>
                    <a:lnTo>
                      <a:pt x="13177" y="20980"/>
                    </a:lnTo>
                    <a:lnTo>
                      <a:pt x="9111" y="21600"/>
                    </a:lnTo>
                    <a:lnTo>
                      <a:pt x="21600" y="21600"/>
                    </a:lnTo>
                    <a:lnTo>
                      <a:pt x="20421" y="20265"/>
                    </a:lnTo>
                    <a:lnTo>
                      <a:pt x="18093" y="17403"/>
                    </a:lnTo>
                    <a:lnTo>
                      <a:pt x="13151" y="15388"/>
                    </a:lnTo>
                    <a:lnTo>
                      <a:pt x="19059" y="15388"/>
                    </a:lnTo>
                    <a:lnTo>
                      <a:pt x="19022" y="15279"/>
                    </a:lnTo>
                    <a:lnTo>
                      <a:pt x="19439" y="14643"/>
                    </a:lnTo>
                    <a:lnTo>
                      <a:pt x="19238" y="14345"/>
                    </a:lnTo>
                    <a:lnTo>
                      <a:pt x="11857" y="14345"/>
                    </a:lnTo>
                    <a:lnTo>
                      <a:pt x="17468" y="12016"/>
                    </a:lnTo>
                    <a:lnTo>
                      <a:pt x="16625" y="10870"/>
                    </a:lnTo>
                    <a:lnTo>
                      <a:pt x="15860" y="10636"/>
                    </a:lnTo>
                    <a:lnTo>
                      <a:pt x="13511" y="8329"/>
                    </a:lnTo>
                    <a:lnTo>
                      <a:pt x="10879" y="5212"/>
                    </a:lnTo>
                    <a:lnTo>
                      <a:pt x="9823" y="2134"/>
                    </a:lnTo>
                    <a:lnTo>
                      <a:pt x="10926" y="1217"/>
                    </a:lnTo>
                    <a:lnTo>
                      <a:pt x="4395" y="12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06" name="Shape"/>
              <p:cNvSpPr/>
              <p:nvPr/>
            </p:nvSpPr>
            <p:spPr>
              <a:xfrm>
                <a:off x="136184" y="60695"/>
                <a:ext cx="120058" cy="266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03" y="0"/>
                    </a:moveTo>
                    <a:lnTo>
                      <a:pt x="0" y="0"/>
                    </a:lnTo>
                    <a:lnTo>
                      <a:pt x="7330" y="1557"/>
                    </a:lnTo>
                    <a:lnTo>
                      <a:pt x="11227" y="4560"/>
                    </a:lnTo>
                    <a:lnTo>
                      <a:pt x="14488" y="9512"/>
                    </a:lnTo>
                    <a:lnTo>
                      <a:pt x="16710" y="14706"/>
                    </a:lnTo>
                    <a:lnTo>
                      <a:pt x="17489" y="18438"/>
                    </a:lnTo>
                    <a:lnTo>
                      <a:pt x="18101" y="19098"/>
                    </a:lnTo>
                    <a:lnTo>
                      <a:pt x="18587" y="19786"/>
                    </a:lnTo>
                    <a:lnTo>
                      <a:pt x="18983" y="20494"/>
                    </a:lnTo>
                    <a:lnTo>
                      <a:pt x="19284" y="21156"/>
                    </a:lnTo>
                    <a:lnTo>
                      <a:pt x="19470" y="21600"/>
                    </a:lnTo>
                    <a:lnTo>
                      <a:pt x="21188" y="21600"/>
                    </a:lnTo>
                    <a:lnTo>
                      <a:pt x="21554" y="21285"/>
                    </a:lnTo>
                    <a:lnTo>
                      <a:pt x="21518" y="21183"/>
                    </a:lnTo>
                    <a:lnTo>
                      <a:pt x="21509" y="21156"/>
                    </a:lnTo>
                    <a:lnTo>
                      <a:pt x="21600" y="21007"/>
                    </a:lnTo>
                    <a:lnTo>
                      <a:pt x="21572" y="20930"/>
                    </a:lnTo>
                    <a:lnTo>
                      <a:pt x="20236" y="20930"/>
                    </a:lnTo>
                    <a:lnTo>
                      <a:pt x="19992" y="19862"/>
                    </a:lnTo>
                    <a:lnTo>
                      <a:pt x="21102" y="19862"/>
                    </a:lnTo>
                    <a:lnTo>
                      <a:pt x="21073" y="19786"/>
                    </a:lnTo>
                    <a:lnTo>
                      <a:pt x="21054" y="19733"/>
                    </a:lnTo>
                    <a:lnTo>
                      <a:pt x="21154" y="19582"/>
                    </a:lnTo>
                    <a:lnTo>
                      <a:pt x="21102" y="19455"/>
                    </a:lnTo>
                    <a:lnTo>
                      <a:pt x="20101" y="19098"/>
                    </a:lnTo>
                    <a:lnTo>
                      <a:pt x="19526" y="18284"/>
                    </a:lnTo>
                    <a:lnTo>
                      <a:pt x="19513" y="17496"/>
                    </a:lnTo>
                    <a:lnTo>
                      <a:pt x="20199" y="17218"/>
                    </a:lnTo>
                    <a:lnTo>
                      <a:pt x="20058" y="16908"/>
                    </a:lnTo>
                    <a:lnTo>
                      <a:pt x="19763" y="16639"/>
                    </a:lnTo>
                    <a:lnTo>
                      <a:pt x="19747" y="16607"/>
                    </a:lnTo>
                    <a:lnTo>
                      <a:pt x="18527" y="14864"/>
                    </a:lnTo>
                    <a:lnTo>
                      <a:pt x="18220" y="13883"/>
                    </a:lnTo>
                    <a:lnTo>
                      <a:pt x="18844" y="13150"/>
                    </a:lnTo>
                    <a:lnTo>
                      <a:pt x="18637" y="12765"/>
                    </a:lnTo>
                    <a:lnTo>
                      <a:pt x="18410" y="12765"/>
                    </a:lnTo>
                    <a:lnTo>
                      <a:pt x="18134" y="12390"/>
                    </a:lnTo>
                    <a:lnTo>
                      <a:pt x="16788" y="11830"/>
                    </a:lnTo>
                    <a:lnTo>
                      <a:pt x="18375" y="11830"/>
                    </a:lnTo>
                    <a:lnTo>
                      <a:pt x="18369" y="11797"/>
                    </a:lnTo>
                    <a:lnTo>
                      <a:pt x="18431" y="11654"/>
                    </a:lnTo>
                    <a:lnTo>
                      <a:pt x="18394" y="11523"/>
                    </a:lnTo>
                    <a:lnTo>
                      <a:pt x="17486" y="11298"/>
                    </a:lnTo>
                    <a:lnTo>
                      <a:pt x="16967" y="10762"/>
                    </a:lnTo>
                    <a:lnTo>
                      <a:pt x="16929" y="10538"/>
                    </a:lnTo>
                    <a:lnTo>
                      <a:pt x="16879" y="10201"/>
                    </a:lnTo>
                    <a:lnTo>
                      <a:pt x="16870" y="10140"/>
                    </a:lnTo>
                    <a:lnTo>
                      <a:pt x="17265" y="9692"/>
                    </a:lnTo>
                    <a:lnTo>
                      <a:pt x="19218" y="9692"/>
                    </a:lnTo>
                    <a:lnTo>
                      <a:pt x="19032" y="8493"/>
                    </a:lnTo>
                    <a:lnTo>
                      <a:pt x="19024" y="8473"/>
                    </a:lnTo>
                    <a:lnTo>
                      <a:pt x="16813" y="8473"/>
                    </a:lnTo>
                    <a:lnTo>
                      <a:pt x="15232" y="8371"/>
                    </a:lnTo>
                    <a:lnTo>
                      <a:pt x="14855" y="6294"/>
                    </a:lnTo>
                    <a:lnTo>
                      <a:pt x="13684" y="3995"/>
                    </a:lnTo>
                    <a:lnTo>
                      <a:pt x="11932" y="1749"/>
                    </a:lnTo>
                    <a:lnTo>
                      <a:pt x="10003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07" name="Shape"/>
              <p:cNvSpPr/>
              <p:nvPr/>
            </p:nvSpPr>
            <p:spPr>
              <a:xfrm>
                <a:off x="147487" y="4626"/>
                <a:ext cx="94436" cy="160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3" y="0"/>
                    </a:moveTo>
                    <a:lnTo>
                      <a:pt x="0" y="326"/>
                    </a:lnTo>
                    <a:lnTo>
                      <a:pt x="398" y="886"/>
                    </a:lnTo>
                    <a:lnTo>
                      <a:pt x="685" y="1318"/>
                    </a:lnTo>
                    <a:lnTo>
                      <a:pt x="706" y="1349"/>
                    </a:lnTo>
                    <a:lnTo>
                      <a:pt x="8303" y="5140"/>
                    </a:lnTo>
                    <a:lnTo>
                      <a:pt x="13207" y="10125"/>
                    </a:lnTo>
                    <a:lnTo>
                      <a:pt x="13233" y="10151"/>
                    </a:lnTo>
                    <a:lnTo>
                      <a:pt x="16419" y="15824"/>
                    </a:lnTo>
                    <a:lnTo>
                      <a:pt x="18789" y="21600"/>
                    </a:lnTo>
                    <a:lnTo>
                      <a:pt x="21600" y="21600"/>
                    </a:lnTo>
                    <a:lnTo>
                      <a:pt x="18820" y="13764"/>
                    </a:lnTo>
                    <a:lnTo>
                      <a:pt x="15481" y="8847"/>
                    </a:lnTo>
                    <a:lnTo>
                      <a:pt x="13183" y="6684"/>
                    </a:lnTo>
                    <a:lnTo>
                      <a:pt x="11248" y="4512"/>
                    </a:lnTo>
                    <a:lnTo>
                      <a:pt x="10467" y="2362"/>
                    </a:lnTo>
                    <a:lnTo>
                      <a:pt x="9148" y="1923"/>
                    </a:lnTo>
                    <a:lnTo>
                      <a:pt x="7254" y="1318"/>
                    </a:lnTo>
                    <a:lnTo>
                      <a:pt x="4267" y="654"/>
                    </a:lnTo>
                    <a:lnTo>
                      <a:pt x="2751" y="169"/>
                    </a:lnTo>
                    <a:lnTo>
                      <a:pt x="993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08" name="Shape"/>
              <p:cNvSpPr/>
              <p:nvPr/>
            </p:nvSpPr>
            <p:spPr>
              <a:xfrm>
                <a:off x="-2" y="-2"/>
                <a:ext cx="191790" cy="102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52" y="0"/>
                    </a:moveTo>
                    <a:lnTo>
                      <a:pt x="9092" y="62"/>
                    </a:lnTo>
                    <a:lnTo>
                      <a:pt x="6218" y="975"/>
                    </a:lnTo>
                    <a:lnTo>
                      <a:pt x="5659" y="3402"/>
                    </a:lnTo>
                    <a:lnTo>
                      <a:pt x="4555" y="5864"/>
                    </a:lnTo>
                    <a:lnTo>
                      <a:pt x="1533" y="13335"/>
                    </a:lnTo>
                    <a:lnTo>
                      <a:pt x="0" y="21600"/>
                    </a:lnTo>
                    <a:lnTo>
                      <a:pt x="471" y="20966"/>
                    </a:lnTo>
                    <a:lnTo>
                      <a:pt x="1250" y="20500"/>
                    </a:lnTo>
                    <a:lnTo>
                      <a:pt x="1695" y="20013"/>
                    </a:lnTo>
                    <a:lnTo>
                      <a:pt x="5986" y="15789"/>
                    </a:lnTo>
                    <a:lnTo>
                      <a:pt x="10612" y="12911"/>
                    </a:lnTo>
                    <a:lnTo>
                      <a:pt x="15338" y="12790"/>
                    </a:lnTo>
                    <a:lnTo>
                      <a:pt x="21600" y="12790"/>
                    </a:lnTo>
                    <a:lnTo>
                      <a:pt x="21481" y="12343"/>
                    </a:lnTo>
                    <a:lnTo>
                      <a:pt x="20451" y="9927"/>
                    </a:lnTo>
                    <a:lnTo>
                      <a:pt x="18969" y="7033"/>
                    </a:lnTo>
                    <a:lnTo>
                      <a:pt x="17614" y="4481"/>
                    </a:lnTo>
                    <a:lnTo>
                      <a:pt x="16959" y="3089"/>
                    </a:lnTo>
                    <a:lnTo>
                      <a:pt x="14357" y="975"/>
                    </a:lnTo>
                    <a:lnTo>
                      <a:pt x="14388" y="975"/>
                    </a:lnTo>
                    <a:lnTo>
                      <a:pt x="11752" y="0"/>
                    </a:lnTo>
                    <a:close/>
                  </a:path>
                </a:pathLst>
              </a:custGeom>
              <a:solidFill>
                <a:srgbClr val="CE9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210" name="object 478" descr="object 47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0572" y="14660"/>
              <a:ext cx="115928" cy="371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12" name="object 479" descr="object 47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23462" y="1589424"/>
            <a:ext cx="132382" cy="156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3" name="object 480" descr="object 48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62097" y="1617531"/>
            <a:ext cx="104004" cy="124500"/>
          </a:xfrm>
          <a:prstGeom prst="rect">
            <a:avLst/>
          </a:prstGeom>
          <a:ln w="12700">
            <a:miter lim="400000"/>
          </a:ln>
        </p:spPr>
      </p:pic>
      <p:sp>
        <p:nvSpPr>
          <p:cNvPr id="2214" name="object 481"/>
          <p:cNvSpPr/>
          <p:nvPr/>
        </p:nvSpPr>
        <p:spPr>
          <a:xfrm>
            <a:off x="6313956" y="2049216"/>
            <a:ext cx="65091" cy="168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492" y="0"/>
                </a:moveTo>
                <a:lnTo>
                  <a:pt x="10007" y="1439"/>
                </a:lnTo>
                <a:lnTo>
                  <a:pt x="10943" y="3244"/>
                </a:lnTo>
                <a:lnTo>
                  <a:pt x="13069" y="4914"/>
                </a:lnTo>
                <a:lnTo>
                  <a:pt x="14157" y="5947"/>
                </a:lnTo>
                <a:lnTo>
                  <a:pt x="12968" y="6585"/>
                </a:lnTo>
                <a:lnTo>
                  <a:pt x="7866" y="9041"/>
                </a:lnTo>
                <a:lnTo>
                  <a:pt x="6663" y="9805"/>
                </a:lnTo>
                <a:lnTo>
                  <a:pt x="6381" y="11092"/>
                </a:lnTo>
                <a:lnTo>
                  <a:pt x="9613" y="10374"/>
                </a:lnTo>
                <a:lnTo>
                  <a:pt x="10187" y="11458"/>
                </a:lnTo>
                <a:lnTo>
                  <a:pt x="7519" y="11986"/>
                </a:lnTo>
                <a:lnTo>
                  <a:pt x="7331" y="13772"/>
                </a:lnTo>
                <a:lnTo>
                  <a:pt x="6957" y="15755"/>
                </a:lnTo>
                <a:lnTo>
                  <a:pt x="5186" y="17133"/>
                </a:lnTo>
                <a:lnTo>
                  <a:pt x="834" y="17037"/>
                </a:lnTo>
                <a:lnTo>
                  <a:pt x="2433" y="18494"/>
                </a:lnTo>
                <a:lnTo>
                  <a:pt x="2059" y="19372"/>
                </a:lnTo>
                <a:lnTo>
                  <a:pt x="865" y="20208"/>
                </a:lnTo>
                <a:lnTo>
                  <a:pt x="0" y="21536"/>
                </a:lnTo>
                <a:lnTo>
                  <a:pt x="556" y="21547"/>
                </a:lnTo>
                <a:lnTo>
                  <a:pt x="4109" y="21494"/>
                </a:lnTo>
                <a:lnTo>
                  <a:pt x="10937" y="21600"/>
                </a:lnTo>
                <a:lnTo>
                  <a:pt x="14157" y="21536"/>
                </a:lnTo>
                <a:lnTo>
                  <a:pt x="12442" y="20174"/>
                </a:lnTo>
                <a:lnTo>
                  <a:pt x="16686" y="19924"/>
                </a:lnTo>
                <a:lnTo>
                  <a:pt x="16656" y="19768"/>
                </a:lnTo>
                <a:lnTo>
                  <a:pt x="15693" y="19108"/>
                </a:lnTo>
                <a:lnTo>
                  <a:pt x="13691" y="18296"/>
                </a:lnTo>
                <a:lnTo>
                  <a:pt x="11714" y="17577"/>
                </a:lnTo>
                <a:lnTo>
                  <a:pt x="10827" y="17198"/>
                </a:lnTo>
                <a:lnTo>
                  <a:pt x="10840" y="17048"/>
                </a:lnTo>
                <a:lnTo>
                  <a:pt x="13268" y="16404"/>
                </a:lnTo>
                <a:lnTo>
                  <a:pt x="13558" y="15557"/>
                </a:lnTo>
                <a:lnTo>
                  <a:pt x="11957" y="15072"/>
                </a:lnTo>
                <a:lnTo>
                  <a:pt x="12492" y="14304"/>
                </a:lnTo>
                <a:lnTo>
                  <a:pt x="13424" y="13499"/>
                </a:lnTo>
                <a:lnTo>
                  <a:pt x="16578" y="11277"/>
                </a:lnTo>
                <a:lnTo>
                  <a:pt x="17491" y="10448"/>
                </a:lnTo>
                <a:lnTo>
                  <a:pt x="17836" y="9885"/>
                </a:lnTo>
                <a:lnTo>
                  <a:pt x="15261" y="10204"/>
                </a:lnTo>
                <a:lnTo>
                  <a:pt x="15864" y="8738"/>
                </a:lnTo>
                <a:lnTo>
                  <a:pt x="19257" y="7767"/>
                </a:lnTo>
                <a:lnTo>
                  <a:pt x="19109" y="6989"/>
                </a:lnTo>
                <a:lnTo>
                  <a:pt x="16382" y="6677"/>
                </a:lnTo>
                <a:lnTo>
                  <a:pt x="16766" y="5207"/>
                </a:lnTo>
                <a:lnTo>
                  <a:pt x="21600" y="5470"/>
                </a:lnTo>
                <a:lnTo>
                  <a:pt x="20820" y="4019"/>
                </a:lnTo>
                <a:lnTo>
                  <a:pt x="19533" y="3398"/>
                </a:lnTo>
                <a:lnTo>
                  <a:pt x="16957" y="2518"/>
                </a:lnTo>
                <a:lnTo>
                  <a:pt x="14230" y="1383"/>
                </a:lnTo>
                <a:lnTo>
                  <a:pt x="12492" y="0"/>
                </a:lnTo>
                <a:close/>
              </a:path>
            </a:pathLst>
          </a:custGeom>
          <a:solidFill>
            <a:srgbClr val="A9763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15" name="object 482"/>
          <p:cNvSpPr/>
          <p:nvPr/>
        </p:nvSpPr>
        <p:spPr>
          <a:xfrm>
            <a:off x="6333197" y="2174631"/>
            <a:ext cx="12703" cy="1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29" y="0"/>
                </a:moveTo>
                <a:lnTo>
                  <a:pt x="14158" y="125"/>
                </a:lnTo>
                <a:lnTo>
                  <a:pt x="0" y="415"/>
                </a:lnTo>
                <a:lnTo>
                  <a:pt x="13373" y="21600"/>
                </a:lnTo>
                <a:lnTo>
                  <a:pt x="19696" y="6290"/>
                </a:lnTo>
                <a:lnTo>
                  <a:pt x="21600" y="3728"/>
                </a:lnTo>
                <a:lnTo>
                  <a:pt x="19529" y="0"/>
                </a:lnTo>
                <a:close/>
              </a:path>
            </a:pathLst>
          </a:custGeom>
          <a:solidFill>
            <a:srgbClr val="6B3B1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223" name="object 483"/>
          <p:cNvGrpSpPr/>
          <p:nvPr/>
        </p:nvGrpSpPr>
        <p:grpSpPr>
          <a:xfrm>
            <a:off x="6215771" y="2158805"/>
            <a:ext cx="452049" cy="417442"/>
            <a:chOff x="-1" y="-1"/>
            <a:chExt cx="452048" cy="417441"/>
          </a:xfrm>
        </p:grpSpPr>
        <p:pic>
          <p:nvPicPr>
            <p:cNvPr id="2216" name="object 484" descr="object 48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2" y="86169"/>
              <a:ext cx="437507" cy="3312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17" name="object 485"/>
            <p:cNvSpPr/>
            <p:nvPr/>
          </p:nvSpPr>
          <p:spPr>
            <a:xfrm>
              <a:off x="5321" y="54564"/>
              <a:ext cx="263615" cy="36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97" y="0"/>
                  </a:moveTo>
                  <a:lnTo>
                    <a:pt x="1700" y="6673"/>
                  </a:lnTo>
                  <a:lnTo>
                    <a:pt x="0" y="20124"/>
                  </a:lnTo>
                  <a:lnTo>
                    <a:pt x="456" y="19682"/>
                  </a:lnTo>
                  <a:lnTo>
                    <a:pt x="768" y="17915"/>
                  </a:lnTo>
                  <a:lnTo>
                    <a:pt x="1992" y="16026"/>
                  </a:lnTo>
                  <a:lnTo>
                    <a:pt x="2993" y="15228"/>
                  </a:lnTo>
                  <a:lnTo>
                    <a:pt x="3886" y="16137"/>
                  </a:lnTo>
                  <a:lnTo>
                    <a:pt x="4318" y="20124"/>
                  </a:lnTo>
                  <a:lnTo>
                    <a:pt x="4834" y="19698"/>
                  </a:lnTo>
                  <a:lnTo>
                    <a:pt x="5427" y="20292"/>
                  </a:lnTo>
                  <a:lnTo>
                    <a:pt x="5981" y="21170"/>
                  </a:lnTo>
                  <a:lnTo>
                    <a:pt x="6375" y="21600"/>
                  </a:lnTo>
                  <a:lnTo>
                    <a:pt x="10176" y="21328"/>
                  </a:lnTo>
                  <a:lnTo>
                    <a:pt x="21592" y="21600"/>
                  </a:lnTo>
                  <a:lnTo>
                    <a:pt x="21600" y="18460"/>
                  </a:lnTo>
                  <a:lnTo>
                    <a:pt x="18094" y="10778"/>
                  </a:lnTo>
                  <a:lnTo>
                    <a:pt x="17685" y="9757"/>
                  </a:lnTo>
                  <a:lnTo>
                    <a:pt x="16564" y="13898"/>
                  </a:lnTo>
                  <a:lnTo>
                    <a:pt x="15045" y="14444"/>
                  </a:lnTo>
                  <a:lnTo>
                    <a:pt x="13431" y="13758"/>
                  </a:lnTo>
                  <a:lnTo>
                    <a:pt x="12031" y="14199"/>
                  </a:lnTo>
                  <a:lnTo>
                    <a:pt x="12646" y="7421"/>
                  </a:lnTo>
                  <a:lnTo>
                    <a:pt x="12605" y="3847"/>
                  </a:lnTo>
                  <a:lnTo>
                    <a:pt x="11515" y="3839"/>
                  </a:lnTo>
                  <a:lnTo>
                    <a:pt x="11515" y="8281"/>
                  </a:lnTo>
                  <a:lnTo>
                    <a:pt x="11777" y="7195"/>
                  </a:lnTo>
                  <a:lnTo>
                    <a:pt x="12228" y="6805"/>
                  </a:lnTo>
                  <a:lnTo>
                    <a:pt x="12236" y="9757"/>
                  </a:lnTo>
                  <a:lnTo>
                    <a:pt x="11967" y="10124"/>
                  </a:lnTo>
                  <a:lnTo>
                    <a:pt x="11516" y="9218"/>
                  </a:lnTo>
                  <a:lnTo>
                    <a:pt x="10518" y="11828"/>
                  </a:lnTo>
                  <a:lnTo>
                    <a:pt x="9851" y="13194"/>
                  </a:lnTo>
                  <a:lnTo>
                    <a:pt x="9091" y="13953"/>
                  </a:lnTo>
                  <a:lnTo>
                    <a:pt x="8020" y="14199"/>
                  </a:lnTo>
                  <a:lnTo>
                    <a:pt x="6937" y="14119"/>
                  </a:lnTo>
                  <a:lnTo>
                    <a:pt x="6563" y="13588"/>
                  </a:lnTo>
                  <a:lnTo>
                    <a:pt x="6326" y="12251"/>
                  </a:lnTo>
                  <a:lnTo>
                    <a:pt x="5656" y="9757"/>
                  </a:lnTo>
                  <a:lnTo>
                    <a:pt x="5344" y="8836"/>
                  </a:lnTo>
                  <a:lnTo>
                    <a:pt x="4343" y="11023"/>
                  </a:lnTo>
                  <a:lnTo>
                    <a:pt x="4114" y="9015"/>
                  </a:lnTo>
                  <a:lnTo>
                    <a:pt x="4045" y="5843"/>
                  </a:lnTo>
                  <a:lnTo>
                    <a:pt x="4660" y="5438"/>
                  </a:lnTo>
                  <a:lnTo>
                    <a:pt x="5861" y="6798"/>
                  </a:lnTo>
                  <a:lnTo>
                    <a:pt x="6067" y="6424"/>
                  </a:lnTo>
                  <a:lnTo>
                    <a:pt x="6335" y="2401"/>
                  </a:lnTo>
                  <a:lnTo>
                    <a:pt x="6375" y="2356"/>
                  </a:lnTo>
                  <a:lnTo>
                    <a:pt x="5697" y="0"/>
                  </a:lnTo>
                  <a:close/>
                </a:path>
              </a:pathLst>
            </a:custGeom>
            <a:solidFill>
              <a:srgbClr val="B8C5C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18" name="object 486"/>
            <p:cNvSpPr/>
            <p:nvPr/>
          </p:nvSpPr>
          <p:spPr>
            <a:xfrm>
              <a:off x="256286" y="-2"/>
              <a:ext cx="195762" cy="7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26" y="0"/>
                  </a:moveTo>
                  <a:lnTo>
                    <a:pt x="20712" y="503"/>
                  </a:lnTo>
                  <a:lnTo>
                    <a:pt x="20492" y="246"/>
                  </a:lnTo>
                  <a:lnTo>
                    <a:pt x="19258" y="1415"/>
                  </a:lnTo>
                  <a:lnTo>
                    <a:pt x="16567" y="4464"/>
                  </a:lnTo>
                  <a:lnTo>
                    <a:pt x="15370" y="5403"/>
                  </a:lnTo>
                  <a:lnTo>
                    <a:pt x="12692" y="5807"/>
                  </a:lnTo>
                  <a:lnTo>
                    <a:pt x="9505" y="5521"/>
                  </a:lnTo>
                  <a:lnTo>
                    <a:pt x="6515" y="5360"/>
                  </a:lnTo>
                  <a:lnTo>
                    <a:pt x="2376" y="11294"/>
                  </a:lnTo>
                  <a:lnTo>
                    <a:pt x="50" y="19160"/>
                  </a:lnTo>
                  <a:lnTo>
                    <a:pt x="0" y="19390"/>
                  </a:lnTo>
                  <a:lnTo>
                    <a:pt x="2141" y="18658"/>
                  </a:lnTo>
                  <a:lnTo>
                    <a:pt x="4284" y="18231"/>
                  </a:lnTo>
                  <a:lnTo>
                    <a:pt x="5982" y="16359"/>
                  </a:lnTo>
                  <a:lnTo>
                    <a:pt x="6785" y="11290"/>
                  </a:lnTo>
                  <a:lnTo>
                    <a:pt x="8339" y="12983"/>
                  </a:lnTo>
                  <a:lnTo>
                    <a:pt x="10773" y="12887"/>
                  </a:lnTo>
                  <a:lnTo>
                    <a:pt x="13151" y="12177"/>
                  </a:lnTo>
                  <a:lnTo>
                    <a:pt x="14539" y="12028"/>
                  </a:lnTo>
                  <a:lnTo>
                    <a:pt x="14932" y="13635"/>
                  </a:lnTo>
                  <a:lnTo>
                    <a:pt x="15041" y="19551"/>
                  </a:lnTo>
                  <a:lnTo>
                    <a:pt x="15370" y="21600"/>
                  </a:lnTo>
                  <a:lnTo>
                    <a:pt x="15862" y="18036"/>
                  </a:lnTo>
                  <a:lnTo>
                    <a:pt x="17244" y="16450"/>
                  </a:lnTo>
                  <a:lnTo>
                    <a:pt x="19039" y="15966"/>
                  </a:lnTo>
                  <a:lnTo>
                    <a:pt x="20769" y="15709"/>
                  </a:lnTo>
                  <a:lnTo>
                    <a:pt x="20483" y="11432"/>
                  </a:lnTo>
                  <a:lnTo>
                    <a:pt x="20489" y="8260"/>
                  </a:lnTo>
                  <a:lnTo>
                    <a:pt x="20842" y="5131"/>
                  </a:lnTo>
                  <a:lnTo>
                    <a:pt x="21600" y="983"/>
                  </a:lnTo>
                  <a:lnTo>
                    <a:pt x="21226" y="0"/>
                  </a:lnTo>
                  <a:close/>
                </a:path>
              </a:pathLst>
            </a:custGeom>
            <a:solidFill>
              <a:srgbClr val="E1E3E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19" name="object 487"/>
            <p:cNvSpPr/>
            <p:nvPr/>
          </p:nvSpPr>
          <p:spPr>
            <a:xfrm>
              <a:off x="412884" y="1886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60" y="0"/>
                  </a:moveTo>
                  <a:lnTo>
                    <a:pt x="4550" y="4884"/>
                  </a:lnTo>
                  <a:lnTo>
                    <a:pt x="0" y="9177"/>
                  </a:lnTo>
                  <a:lnTo>
                    <a:pt x="8436" y="21600"/>
                  </a:lnTo>
                  <a:lnTo>
                    <a:pt x="21600" y="19326"/>
                  </a:lnTo>
                  <a:lnTo>
                    <a:pt x="16360" y="0"/>
                  </a:lnTo>
                  <a:close/>
                </a:path>
              </a:pathLst>
            </a:custGeom>
            <a:solidFill>
              <a:srgbClr val="305E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20" name="object 488"/>
            <p:cNvSpPr/>
            <p:nvPr/>
          </p:nvSpPr>
          <p:spPr>
            <a:xfrm>
              <a:off x="248754" y="38481"/>
              <a:ext cx="201058" cy="53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16" y="0"/>
                  </a:moveTo>
                  <a:lnTo>
                    <a:pt x="6634" y="6923"/>
                  </a:lnTo>
                  <a:lnTo>
                    <a:pt x="4981" y="9479"/>
                  </a:lnTo>
                  <a:lnTo>
                    <a:pt x="2893" y="10061"/>
                  </a:lnTo>
                  <a:lnTo>
                    <a:pt x="809" y="11062"/>
                  </a:lnTo>
                  <a:lnTo>
                    <a:pt x="611" y="12324"/>
                  </a:lnTo>
                  <a:lnTo>
                    <a:pt x="286" y="14013"/>
                  </a:lnTo>
                  <a:lnTo>
                    <a:pt x="0" y="15087"/>
                  </a:lnTo>
                  <a:lnTo>
                    <a:pt x="671" y="15909"/>
                  </a:lnTo>
                  <a:lnTo>
                    <a:pt x="1533" y="17228"/>
                  </a:lnTo>
                  <a:lnTo>
                    <a:pt x="2168" y="18984"/>
                  </a:lnTo>
                  <a:lnTo>
                    <a:pt x="2157" y="21116"/>
                  </a:lnTo>
                  <a:lnTo>
                    <a:pt x="2576" y="21600"/>
                  </a:lnTo>
                  <a:lnTo>
                    <a:pt x="2678" y="20236"/>
                  </a:lnTo>
                  <a:lnTo>
                    <a:pt x="3330" y="19951"/>
                  </a:lnTo>
                  <a:lnTo>
                    <a:pt x="3217" y="19112"/>
                  </a:lnTo>
                  <a:lnTo>
                    <a:pt x="7085" y="18400"/>
                  </a:lnTo>
                  <a:lnTo>
                    <a:pt x="11344" y="18434"/>
                  </a:lnTo>
                  <a:lnTo>
                    <a:pt x="15661" y="18301"/>
                  </a:lnTo>
                  <a:lnTo>
                    <a:pt x="19683" y="17097"/>
                  </a:lnTo>
                  <a:lnTo>
                    <a:pt x="20728" y="16527"/>
                  </a:lnTo>
                  <a:lnTo>
                    <a:pt x="20926" y="14904"/>
                  </a:lnTo>
                  <a:lnTo>
                    <a:pt x="21570" y="12069"/>
                  </a:lnTo>
                  <a:lnTo>
                    <a:pt x="21539" y="11785"/>
                  </a:lnTo>
                  <a:lnTo>
                    <a:pt x="21600" y="11357"/>
                  </a:lnTo>
                  <a:lnTo>
                    <a:pt x="21427" y="9637"/>
                  </a:lnTo>
                  <a:lnTo>
                    <a:pt x="21106" y="7358"/>
                  </a:lnTo>
                  <a:lnTo>
                    <a:pt x="21031" y="6035"/>
                  </a:lnTo>
                  <a:lnTo>
                    <a:pt x="19347" y="6386"/>
                  </a:lnTo>
                  <a:lnTo>
                    <a:pt x="17599" y="7046"/>
                  </a:lnTo>
                  <a:lnTo>
                    <a:pt x="16253" y="9212"/>
                  </a:lnTo>
                  <a:lnTo>
                    <a:pt x="15774" y="14079"/>
                  </a:lnTo>
                  <a:lnTo>
                    <a:pt x="15454" y="11281"/>
                  </a:lnTo>
                  <a:lnTo>
                    <a:pt x="15347" y="3202"/>
                  </a:lnTo>
                  <a:lnTo>
                    <a:pt x="14965" y="1007"/>
                  </a:lnTo>
                  <a:lnTo>
                    <a:pt x="13614" y="1211"/>
                  </a:lnTo>
                  <a:lnTo>
                    <a:pt x="11298" y="2181"/>
                  </a:lnTo>
                  <a:lnTo>
                    <a:pt x="8929" y="2312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rgbClr val="8BA7B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21" name="object 489"/>
            <p:cNvSpPr/>
            <p:nvPr/>
          </p:nvSpPr>
          <p:spPr>
            <a:xfrm>
              <a:off x="329070" y="51028"/>
              <a:ext cx="56467" cy="26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43" y="0"/>
                  </a:moveTo>
                  <a:lnTo>
                    <a:pt x="11704" y="1457"/>
                  </a:lnTo>
                  <a:lnTo>
                    <a:pt x="6449" y="6123"/>
                  </a:lnTo>
                  <a:lnTo>
                    <a:pt x="1930" y="13128"/>
                  </a:lnTo>
                  <a:lnTo>
                    <a:pt x="0" y="21600"/>
                  </a:lnTo>
                  <a:lnTo>
                    <a:pt x="21600" y="20580"/>
                  </a:lnTo>
                  <a:lnTo>
                    <a:pt x="19939" y="13394"/>
                  </a:lnTo>
                  <a:lnTo>
                    <a:pt x="19459" y="6971"/>
                  </a:lnTo>
                  <a:lnTo>
                    <a:pt x="18611" y="2208"/>
                  </a:lnTo>
                  <a:lnTo>
                    <a:pt x="15843" y="0"/>
                  </a:lnTo>
                  <a:close/>
                </a:path>
              </a:pathLst>
            </a:custGeom>
            <a:solidFill>
              <a:srgbClr val="0229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22" name="object 490"/>
            <p:cNvSpPr/>
            <p:nvPr/>
          </p:nvSpPr>
          <p:spPr>
            <a:xfrm>
              <a:off x="278879" y="77311"/>
              <a:ext cx="153088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317" y="12940"/>
                  </a:lnTo>
                  <a:lnTo>
                    <a:pt x="10648" y="14366"/>
                  </a:lnTo>
                  <a:lnTo>
                    <a:pt x="5055" y="1400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86B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244" name="object 491"/>
          <p:cNvGrpSpPr/>
          <p:nvPr/>
        </p:nvGrpSpPr>
        <p:grpSpPr>
          <a:xfrm>
            <a:off x="6647735" y="2174543"/>
            <a:ext cx="170654" cy="404683"/>
            <a:chOff x="-1" y="0"/>
            <a:chExt cx="170653" cy="404681"/>
          </a:xfrm>
        </p:grpSpPr>
        <p:sp>
          <p:nvSpPr>
            <p:cNvPr id="2224" name="object 492"/>
            <p:cNvSpPr/>
            <p:nvPr/>
          </p:nvSpPr>
          <p:spPr>
            <a:xfrm>
              <a:off x="65723" y="158267"/>
              <a:ext cx="102884" cy="236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4" y="0"/>
                  </a:moveTo>
                  <a:lnTo>
                    <a:pt x="0" y="973"/>
                  </a:lnTo>
                  <a:lnTo>
                    <a:pt x="707" y="2037"/>
                  </a:lnTo>
                  <a:lnTo>
                    <a:pt x="2064" y="3086"/>
                  </a:lnTo>
                  <a:lnTo>
                    <a:pt x="3060" y="4019"/>
                  </a:lnTo>
                  <a:lnTo>
                    <a:pt x="3938" y="5849"/>
                  </a:lnTo>
                  <a:lnTo>
                    <a:pt x="4470" y="7736"/>
                  </a:lnTo>
                  <a:lnTo>
                    <a:pt x="4562" y="9631"/>
                  </a:lnTo>
                  <a:lnTo>
                    <a:pt x="4116" y="11485"/>
                  </a:lnTo>
                  <a:lnTo>
                    <a:pt x="4524" y="11467"/>
                  </a:lnTo>
                  <a:lnTo>
                    <a:pt x="5852" y="11945"/>
                  </a:lnTo>
                  <a:lnTo>
                    <a:pt x="12526" y="11907"/>
                  </a:lnTo>
                  <a:lnTo>
                    <a:pt x="16459" y="11939"/>
                  </a:lnTo>
                  <a:lnTo>
                    <a:pt x="18342" y="12059"/>
                  </a:lnTo>
                  <a:lnTo>
                    <a:pt x="18802" y="14172"/>
                  </a:lnTo>
                  <a:lnTo>
                    <a:pt x="18994" y="16192"/>
                  </a:lnTo>
                  <a:lnTo>
                    <a:pt x="18991" y="18241"/>
                  </a:lnTo>
                  <a:lnTo>
                    <a:pt x="18870" y="20442"/>
                  </a:lnTo>
                  <a:lnTo>
                    <a:pt x="18517" y="21391"/>
                  </a:lnTo>
                  <a:lnTo>
                    <a:pt x="18934" y="21600"/>
                  </a:lnTo>
                  <a:lnTo>
                    <a:pt x="20451" y="21591"/>
                  </a:lnTo>
                  <a:lnTo>
                    <a:pt x="21368" y="20846"/>
                  </a:lnTo>
                  <a:lnTo>
                    <a:pt x="21600" y="19763"/>
                  </a:lnTo>
                  <a:lnTo>
                    <a:pt x="21443" y="19287"/>
                  </a:lnTo>
                  <a:lnTo>
                    <a:pt x="21596" y="17444"/>
                  </a:lnTo>
                  <a:lnTo>
                    <a:pt x="21504" y="12862"/>
                  </a:lnTo>
                  <a:lnTo>
                    <a:pt x="21427" y="11421"/>
                  </a:lnTo>
                  <a:lnTo>
                    <a:pt x="21053" y="8543"/>
                  </a:lnTo>
                  <a:lnTo>
                    <a:pt x="20976" y="7120"/>
                  </a:lnTo>
                  <a:lnTo>
                    <a:pt x="19382" y="6944"/>
                  </a:lnTo>
                  <a:lnTo>
                    <a:pt x="20192" y="6355"/>
                  </a:lnTo>
                  <a:lnTo>
                    <a:pt x="19923" y="5972"/>
                  </a:lnTo>
                  <a:lnTo>
                    <a:pt x="18078" y="11255"/>
                  </a:lnTo>
                  <a:lnTo>
                    <a:pt x="14903" y="9691"/>
                  </a:lnTo>
                  <a:lnTo>
                    <a:pt x="9334" y="6073"/>
                  </a:lnTo>
                  <a:lnTo>
                    <a:pt x="3855" y="2232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164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25" name="object 493"/>
            <p:cNvSpPr/>
            <p:nvPr/>
          </p:nvSpPr>
          <p:spPr>
            <a:xfrm>
              <a:off x="125476" y="50356"/>
              <a:ext cx="42675" cy="8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1" y="0"/>
                  </a:moveTo>
                  <a:lnTo>
                    <a:pt x="7052" y="1390"/>
                  </a:lnTo>
                  <a:lnTo>
                    <a:pt x="5104" y="1274"/>
                  </a:lnTo>
                  <a:lnTo>
                    <a:pt x="3568" y="6356"/>
                  </a:lnTo>
                  <a:lnTo>
                    <a:pt x="1369" y="5779"/>
                  </a:lnTo>
                  <a:lnTo>
                    <a:pt x="1273" y="6076"/>
                  </a:lnTo>
                  <a:lnTo>
                    <a:pt x="1094" y="10090"/>
                  </a:lnTo>
                  <a:lnTo>
                    <a:pt x="2003" y="14111"/>
                  </a:lnTo>
                  <a:lnTo>
                    <a:pt x="2228" y="17995"/>
                  </a:lnTo>
                  <a:lnTo>
                    <a:pt x="0" y="21600"/>
                  </a:lnTo>
                  <a:lnTo>
                    <a:pt x="19060" y="21600"/>
                  </a:lnTo>
                  <a:lnTo>
                    <a:pt x="19492" y="19896"/>
                  </a:lnTo>
                  <a:lnTo>
                    <a:pt x="20402" y="17616"/>
                  </a:lnTo>
                  <a:lnTo>
                    <a:pt x="21277" y="14965"/>
                  </a:lnTo>
                  <a:lnTo>
                    <a:pt x="21600" y="12149"/>
                  </a:lnTo>
                  <a:lnTo>
                    <a:pt x="21162" y="9691"/>
                  </a:lnTo>
                  <a:lnTo>
                    <a:pt x="20438" y="7328"/>
                  </a:lnTo>
                  <a:lnTo>
                    <a:pt x="19976" y="5014"/>
                  </a:lnTo>
                  <a:lnTo>
                    <a:pt x="20327" y="2702"/>
                  </a:lnTo>
                  <a:lnTo>
                    <a:pt x="17334" y="2407"/>
                  </a:lnTo>
                  <a:lnTo>
                    <a:pt x="13221" y="1709"/>
                  </a:lnTo>
                  <a:lnTo>
                    <a:pt x="9167" y="832"/>
                  </a:lnTo>
                  <a:lnTo>
                    <a:pt x="6351" y="0"/>
                  </a:lnTo>
                  <a:close/>
                </a:path>
              </a:pathLst>
            </a:custGeom>
            <a:solidFill>
              <a:srgbClr val="386B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26" name="object 494"/>
            <p:cNvSpPr/>
            <p:nvPr/>
          </p:nvSpPr>
          <p:spPr>
            <a:xfrm>
              <a:off x="153086" y="130669"/>
              <a:ext cx="15077" cy="105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4" y="0"/>
                  </a:moveTo>
                  <a:lnTo>
                    <a:pt x="0" y="0"/>
                  </a:lnTo>
                  <a:lnTo>
                    <a:pt x="4560" y="4166"/>
                  </a:lnTo>
                  <a:lnTo>
                    <a:pt x="4148" y="8570"/>
                  </a:lnTo>
                  <a:lnTo>
                    <a:pt x="2564" y="12996"/>
                  </a:lnTo>
                  <a:lnTo>
                    <a:pt x="3694" y="17332"/>
                  </a:lnTo>
                  <a:lnTo>
                    <a:pt x="9662" y="18500"/>
                  </a:lnTo>
                  <a:lnTo>
                    <a:pt x="12628" y="19887"/>
                  </a:lnTo>
                  <a:lnTo>
                    <a:pt x="7097" y="21204"/>
                  </a:lnTo>
                  <a:lnTo>
                    <a:pt x="17979" y="21600"/>
                  </a:lnTo>
                  <a:lnTo>
                    <a:pt x="17943" y="8896"/>
                  </a:lnTo>
                  <a:lnTo>
                    <a:pt x="21600" y="7308"/>
                  </a:lnTo>
                  <a:lnTo>
                    <a:pt x="21583" y="6686"/>
                  </a:lnTo>
                  <a:lnTo>
                    <a:pt x="20428" y="5222"/>
                  </a:lnTo>
                  <a:lnTo>
                    <a:pt x="15466" y="1475"/>
                  </a:lnTo>
                  <a:lnTo>
                    <a:pt x="14394" y="0"/>
                  </a:lnTo>
                  <a:close/>
                </a:path>
              </a:pathLst>
            </a:custGeom>
            <a:solidFill>
              <a:srgbClr val="215C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27" name="object 495"/>
            <p:cNvSpPr/>
            <p:nvPr/>
          </p:nvSpPr>
          <p:spPr>
            <a:xfrm>
              <a:off x="129900" y="40323"/>
              <a:ext cx="40752" cy="2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80" y="0"/>
                  </a:moveTo>
                  <a:lnTo>
                    <a:pt x="1739" y="444"/>
                  </a:lnTo>
                  <a:lnTo>
                    <a:pt x="0" y="621"/>
                  </a:lnTo>
                  <a:lnTo>
                    <a:pt x="82" y="3185"/>
                  </a:lnTo>
                  <a:lnTo>
                    <a:pt x="18941" y="21600"/>
                  </a:lnTo>
                  <a:lnTo>
                    <a:pt x="19089" y="21600"/>
                  </a:lnTo>
                  <a:lnTo>
                    <a:pt x="18860" y="17393"/>
                  </a:lnTo>
                  <a:lnTo>
                    <a:pt x="21600" y="18895"/>
                  </a:lnTo>
                  <a:lnTo>
                    <a:pt x="17096" y="15812"/>
                  </a:lnTo>
                  <a:lnTo>
                    <a:pt x="12194" y="10420"/>
                  </a:lnTo>
                  <a:lnTo>
                    <a:pt x="7339" y="4543"/>
                  </a:lnTo>
                  <a:lnTo>
                    <a:pt x="2980" y="0"/>
                  </a:lnTo>
                  <a:close/>
                </a:path>
              </a:pathLst>
            </a:custGeom>
            <a:solidFill>
              <a:srgbClr val="BCCB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28" name="object 496"/>
            <p:cNvSpPr/>
            <p:nvPr/>
          </p:nvSpPr>
          <p:spPr>
            <a:xfrm>
              <a:off x="40156" y="283568"/>
              <a:ext cx="116038" cy="103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71" y="0"/>
                  </a:moveTo>
                  <a:lnTo>
                    <a:pt x="8289" y="53"/>
                  </a:lnTo>
                  <a:lnTo>
                    <a:pt x="8073" y="1525"/>
                  </a:lnTo>
                  <a:lnTo>
                    <a:pt x="6539" y="564"/>
                  </a:lnTo>
                  <a:lnTo>
                    <a:pt x="6010" y="471"/>
                  </a:lnTo>
                  <a:lnTo>
                    <a:pt x="6097" y="1067"/>
                  </a:lnTo>
                  <a:lnTo>
                    <a:pt x="6214" y="6648"/>
                  </a:lnTo>
                  <a:lnTo>
                    <a:pt x="4996" y="11931"/>
                  </a:lnTo>
                  <a:lnTo>
                    <a:pt x="2798" y="16922"/>
                  </a:lnTo>
                  <a:lnTo>
                    <a:pt x="0" y="21600"/>
                  </a:lnTo>
                  <a:lnTo>
                    <a:pt x="5123" y="21258"/>
                  </a:lnTo>
                  <a:lnTo>
                    <a:pt x="10645" y="21525"/>
                  </a:lnTo>
                  <a:lnTo>
                    <a:pt x="16217" y="21566"/>
                  </a:lnTo>
                  <a:lnTo>
                    <a:pt x="21490" y="20549"/>
                  </a:lnTo>
                  <a:lnTo>
                    <a:pt x="21598" y="15508"/>
                  </a:lnTo>
                  <a:lnTo>
                    <a:pt x="21600" y="10817"/>
                  </a:lnTo>
                  <a:lnTo>
                    <a:pt x="21430" y="6193"/>
                  </a:lnTo>
                  <a:lnTo>
                    <a:pt x="21022" y="1354"/>
                  </a:lnTo>
                  <a:lnTo>
                    <a:pt x="19352" y="1080"/>
                  </a:lnTo>
                  <a:lnTo>
                    <a:pt x="15866" y="1006"/>
                  </a:lnTo>
                  <a:lnTo>
                    <a:pt x="9948" y="1094"/>
                  </a:lnTo>
                  <a:lnTo>
                    <a:pt x="8771" y="0"/>
                  </a:lnTo>
                  <a:close/>
                </a:path>
              </a:pathLst>
            </a:custGeom>
            <a:solidFill>
              <a:srgbClr val="164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29" name="object 497"/>
            <p:cNvSpPr/>
            <p:nvPr/>
          </p:nvSpPr>
          <p:spPr>
            <a:xfrm>
              <a:off x="63206" y="130669"/>
              <a:ext cx="97411" cy="150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30" y="0"/>
                  </a:moveTo>
                  <a:lnTo>
                    <a:pt x="19375" y="0"/>
                  </a:lnTo>
                  <a:lnTo>
                    <a:pt x="15554" y="1040"/>
                  </a:lnTo>
                  <a:lnTo>
                    <a:pt x="9794" y="1055"/>
                  </a:lnTo>
                  <a:lnTo>
                    <a:pt x="4024" y="812"/>
                  </a:lnTo>
                  <a:lnTo>
                    <a:pt x="175" y="1078"/>
                  </a:lnTo>
                  <a:lnTo>
                    <a:pt x="0" y="1953"/>
                  </a:lnTo>
                  <a:lnTo>
                    <a:pt x="1039" y="3146"/>
                  </a:lnTo>
                  <a:lnTo>
                    <a:pt x="1566" y="3959"/>
                  </a:lnTo>
                  <a:lnTo>
                    <a:pt x="4630" y="7457"/>
                  </a:lnTo>
                  <a:lnTo>
                    <a:pt x="10416" y="13478"/>
                  </a:lnTo>
                  <a:lnTo>
                    <a:pt x="16299" y="19149"/>
                  </a:lnTo>
                  <a:lnTo>
                    <a:pt x="19651" y="21600"/>
                  </a:lnTo>
                  <a:lnTo>
                    <a:pt x="21600" y="13320"/>
                  </a:lnTo>
                  <a:lnTo>
                    <a:pt x="21425" y="12950"/>
                  </a:lnTo>
                  <a:lnTo>
                    <a:pt x="20502" y="12132"/>
                  </a:lnTo>
                  <a:lnTo>
                    <a:pt x="20327" y="9097"/>
                  </a:lnTo>
                  <a:lnTo>
                    <a:pt x="20572" y="5999"/>
                  </a:lnTo>
                  <a:lnTo>
                    <a:pt x="20636" y="2916"/>
                  </a:lnTo>
                  <a:lnTo>
                    <a:pt x="19930" y="0"/>
                  </a:lnTo>
                  <a:close/>
                </a:path>
              </a:pathLst>
            </a:custGeom>
            <a:solidFill>
              <a:srgbClr val="215C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30" name="object 498"/>
            <p:cNvSpPr/>
            <p:nvPr/>
          </p:nvSpPr>
          <p:spPr>
            <a:xfrm>
              <a:off x="4507" y="130669"/>
              <a:ext cx="146079" cy="160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887" y="0"/>
                  </a:lnTo>
                  <a:lnTo>
                    <a:pt x="15458" y="39"/>
                  </a:lnTo>
                  <a:lnTo>
                    <a:pt x="8240" y="337"/>
                  </a:lnTo>
                  <a:lnTo>
                    <a:pt x="6238" y="268"/>
                  </a:lnTo>
                  <a:lnTo>
                    <a:pt x="4112" y="151"/>
                  </a:lnTo>
                  <a:lnTo>
                    <a:pt x="2009" y="297"/>
                  </a:lnTo>
                  <a:lnTo>
                    <a:pt x="75" y="1014"/>
                  </a:lnTo>
                  <a:lnTo>
                    <a:pt x="118" y="1337"/>
                  </a:lnTo>
                  <a:lnTo>
                    <a:pt x="0" y="1737"/>
                  </a:lnTo>
                  <a:lnTo>
                    <a:pt x="75" y="2029"/>
                  </a:lnTo>
                  <a:lnTo>
                    <a:pt x="1774" y="4046"/>
                  </a:lnTo>
                  <a:lnTo>
                    <a:pt x="5011" y="6584"/>
                  </a:lnTo>
                  <a:lnTo>
                    <a:pt x="8285" y="9342"/>
                  </a:lnTo>
                  <a:lnTo>
                    <a:pt x="10096" y="12014"/>
                  </a:lnTo>
                  <a:lnTo>
                    <a:pt x="9361" y="13064"/>
                  </a:lnTo>
                  <a:lnTo>
                    <a:pt x="9191" y="11807"/>
                  </a:lnTo>
                  <a:lnTo>
                    <a:pt x="9168" y="11845"/>
                  </a:lnTo>
                  <a:lnTo>
                    <a:pt x="9254" y="13387"/>
                  </a:lnTo>
                  <a:lnTo>
                    <a:pt x="9926" y="16066"/>
                  </a:lnTo>
                  <a:lnTo>
                    <a:pt x="10543" y="18918"/>
                  </a:lnTo>
                  <a:lnTo>
                    <a:pt x="10466" y="20982"/>
                  </a:lnTo>
                  <a:lnTo>
                    <a:pt x="11684" y="21600"/>
                  </a:lnTo>
                  <a:lnTo>
                    <a:pt x="11855" y="20653"/>
                  </a:lnTo>
                  <a:lnTo>
                    <a:pt x="11951" y="20644"/>
                  </a:lnTo>
                  <a:lnTo>
                    <a:pt x="12265" y="17913"/>
                  </a:lnTo>
                  <a:lnTo>
                    <a:pt x="12200" y="15121"/>
                  </a:lnTo>
                  <a:lnTo>
                    <a:pt x="11825" y="12341"/>
                  </a:lnTo>
                  <a:lnTo>
                    <a:pt x="11207" y="9644"/>
                  </a:lnTo>
                  <a:lnTo>
                    <a:pt x="10506" y="8270"/>
                  </a:lnTo>
                  <a:lnTo>
                    <a:pt x="9550" y="6723"/>
                  </a:lnTo>
                  <a:lnTo>
                    <a:pt x="9052" y="5156"/>
                  </a:lnTo>
                  <a:lnTo>
                    <a:pt x="9724" y="3722"/>
                  </a:lnTo>
                  <a:lnTo>
                    <a:pt x="9373" y="2958"/>
                  </a:lnTo>
                  <a:lnTo>
                    <a:pt x="8680" y="1836"/>
                  </a:lnTo>
                  <a:lnTo>
                    <a:pt x="8796" y="1014"/>
                  </a:lnTo>
                  <a:lnTo>
                    <a:pt x="11363" y="764"/>
                  </a:lnTo>
                  <a:lnTo>
                    <a:pt x="15211" y="992"/>
                  </a:lnTo>
                  <a:lnTo>
                    <a:pt x="19052" y="9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64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31" name="object 499"/>
            <p:cNvSpPr/>
            <p:nvPr/>
          </p:nvSpPr>
          <p:spPr>
            <a:xfrm>
              <a:off x="17564" y="381637"/>
              <a:ext cx="145570" cy="23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83" y="0"/>
                  </a:moveTo>
                  <a:lnTo>
                    <a:pt x="16279" y="4549"/>
                  </a:lnTo>
                  <a:lnTo>
                    <a:pt x="11838" y="4365"/>
                  </a:lnTo>
                  <a:lnTo>
                    <a:pt x="7436" y="3172"/>
                  </a:lnTo>
                  <a:lnTo>
                    <a:pt x="3352" y="4702"/>
                  </a:lnTo>
                  <a:lnTo>
                    <a:pt x="1989" y="7406"/>
                  </a:lnTo>
                  <a:lnTo>
                    <a:pt x="1205" y="11184"/>
                  </a:lnTo>
                  <a:lnTo>
                    <a:pt x="656" y="15249"/>
                  </a:lnTo>
                  <a:lnTo>
                    <a:pt x="0" y="18810"/>
                  </a:lnTo>
                  <a:lnTo>
                    <a:pt x="2481" y="20992"/>
                  </a:lnTo>
                  <a:lnTo>
                    <a:pt x="5009" y="21600"/>
                  </a:lnTo>
                  <a:lnTo>
                    <a:pt x="10056" y="21167"/>
                  </a:lnTo>
                  <a:lnTo>
                    <a:pt x="19738" y="21167"/>
                  </a:lnTo>
                  <a:lnTo>
                    <a:pt x="21265" y="15524"/>
                  </a:lnTo>
                  <a:lnTo>
                    <a:pt x="21600" y="11762"/>
                  </a:lnTo>
                  <a:lnTo>
                    <a:pt x="20528" y="11856"/>
                  </a:lnTo>
                  <a:lnTo>
                    <a:pt x="20234" y="9712"/>
                  </a:lnTo>
                  <a:lnTo>
                    <a:pt x="20483" y="0"/>
                  </a:lnTo>
                  <a:close/>
                </a:path>
              </a:pathLst>
            </a:custGeom>
            <a:solidFill>
              <a:srgbClr val="0B2A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32" name="object 500"/>
            <p:cNvSpPr/>
            <p:nvPr/>
          </p:nvSpPr>
          <p:spPr>
            <a:xfrm>
              <a:off x="-2" y="40022"/>
              <a:ext cx="135526" cy="33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69" y="0"/>
                  </a:moveTo>
                  <a:lnTo>
                    <a:pt x="6000" y="982"/>
                  </a:lnTo>
                  <a:lnTo>
                    <a:pt x="6537" y="3691"/>
                  </a:lnTo>
                  <a:lnTo>
                    <a:pt x="6281" y="5497"/>
                  </a:lnTo>
                  <a:lnTo>
                    <a:pt x="5784" y="6643"/>
                  </a:lnTo>
                  <a:lnTo>
                    <a:pt x="5599" y="7370"/>
                  </a:lnTo>
                  <a:lnTo>
                    <a:pt x="6066" y="9179"/>
                  </a:lnTo>
                  <a:lnTo>
                    <a:pt x="6747" y="7435"/>
                  </a:lnTo>
                  <a:lnTo>
                    <a:pt x="7953" y="9389"/>
                  </a:lnTo>
                  <a:lnTo>
                    <a:pt x="7931" y="10286"/>
                  </a:lnTo>
                  <a:lnTo>
                    <a:pt x="7200" y="11360"/>
                  </a:lnTo>
                  <a:lnTo>
                    <a:pt x="6953" y="11901"/>
                  </a:lnTo>
                  <a:lnTo>
                    <a:pt x="4850" y="11246"/>
                  </a:lnTo>
                  <a:lnTo>
                    <a:pt x="4200" y="11360"/>
                  </a:lnTo>
                  <a:lnTo>
                    <a:pt x="3714" y="12488"/>
                  </a:lnTo>
                  <a:lnTo>
                    <a:pt x="3552" y="13974"/>
                  </a:lnTo>
                  <a:lnTo>
                    <a:pt x="3363" y="13356"/>
                  </a:lnTo>
                  <a:lnTo>
                    <a:pt x="2799" y="8170"/>
                  </a:lnTo>
                  <a:lnTo>
                    <a:pt x="1844" y="12668"/>
                  </a:lnTo>
                  <a:lnTo>
                    <a:pt x="1550" y="15244"/>
                  </a:lnTo>
                  <a:lnTo>
                    <a:pt x="0" y="16148"/>
                  </a:lnTo>
                  <a:lnTo>
                    <a:pt x="0" y="19339"/>
                  </a:lnTo>
                  <a:lnTo>
                    <a:pt x="401" y="20937"/>
                  </a:lnTo>
                  <a:lnTo>
                    <a:pt x="1557" y="20849"/>
                  </a:lnTo>
                  <a:lnTo>
                    <a:pt x="2818" y="18030"/>
                  </a:lnTo>
                  <a:lnTo>
                    <a:pt x="4000" y="19339"/>
                  </a:lnTo>
                  <a:lnTo>
                    <a:pt x="4243" y="15527"/>
                  </a:lnTo>
                  <a:lnTo>
                    <a:pt x="5757" y="16318"/>
                  </a:lnTo>
                  <a:lnTo>
                    <a:pt x="9202" y="15575"/>
                  </a:lnTo>
                  <a:lnTo>
                    <a:pt x="12279" y="15454"/>
                  </a:lnTo>
                  <a:lnTo>
                    <a:pt x="15166" y="16878"/>
                  </a:lnTo>
                  <a:lnTo>
                    <a:pt x="17199" y="20937"/>
                  </a:lnTo>
                  <a:lnTo>
                    <a:pt x="20400" y="20937"/>
                  </a:lnTo>
                  <a:lnTo>
                    <a:pt x="20430" y="20235"/>
                  </a:lnTo>
                  <a:lnTo>
                    <a:pt x="21122" y="21600"/>
                  </a:lnTo>
                  <a:lnTo>
                    <a:pt x="21600" y="9761"/>
                  </a:lnTo>
                  <a:lnTo>
                    <a:pt x="9000" y="11360"/>
                  </a:lnTo>
                  <a:lnTo>
                    <a:pt x="8635" y="5197"/>
                  </a:lnTo>
                  <a:lnTo>
                    <a:pt x="8303" y="1407"/>
                  </a:lnTo>
                  <a:lnTo>
                    <a:pt x="7569" y="0"/>
                  </a:lnTo>
                  <a:close/>
                </a:path>
              </a:pathLst>
            </a:custGeom>
            <a:solidFill>
              <a:srgbClr val="8588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33" name="object 501"/>
            <p:cNvSpPr/>
            <p:nvPr/>
          </p:nvSpPr>
          <p:spPr>
            <a:xfrm>
              <a:off x="17271" y="0"/>
              <a:ext cx="122140" cy="6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97" y="0"/>
                  </a:moveTo>
                  <a:lnTo>
                    <a:pt x="13811" y="57"/>
                  </a:lnTo>
                  <a:lnTo>
                    <a:pt x="12155" y="841"/>
                  </a:lnTo>
                  <a:lnTo>
                    <a:pt x="10947" y="2007"/>
                  </a:lnTo>
                  <a:lnTo>
                    <a:pt x="11758" y="3320"/>
                  </a:lnTo>
                  <a:lnTo>
                    <a:pt x="11147" y="5305"/>
                  </a:lnTo>
                  <a:lnTo>
                    <a:pt x="14089" y="5650"/>
                  </a:lnTo>
                  <a:lnTo>
                    <a:pt x="16895" y="6457"/>
                  </a:lnTo>
                  <a:lnTo>
                    <a:pt x="17604" y="7562"/>
                  </a:lnTo>
                  <a:lnTo>
                    <a:pt x="14255" y="8801"/>
                  </a:lnTo>
                  <a:lnTo>
                    <a:pt x="11763" y="10454"/>
                  </a:lnTo>
                  <a:lnTo>
                    <a:pt x="7891" y="11417"/>
                  </a:lnTo>
                  <a:lnTo>
                    <a:pt x="4483" y="10853"/>
                  </a:lnTo>
                  <a:lnTo>
                    <a:pt x="3380" y="7924"/>
                  </a:lnTo>
                  <a:lnTo>
                    <a:pt x="8485" y="7924"/>
                  </a:lnTo>
                  <a:lnTo>
                    <a:pt x="8485" y="6177"/>
                  </a:lnTo>
                  <a:lnTo>
                    <a:pt x="5367" y="5692"/>
                  </a:lnTo>
                  <a:lnTo>
                    <a:pt x="2625" y="5492"/>
                  </a:lnTo>
                  <a:lnTo>
                    <a:pt x="1370" y="8150"/>
                  </a:lnTo>
                  <a:lnTo>
                    <a:pt x="2715" y="16234"/>
                  </a:lnTo>
                  <a:lnTo>
                    <a:pt x="52" y="17544"/>
                  </a:lnTo>
                  <a:lnTo>
                    <a:pt x="101" y="17800"/>
                  </a:lnTo>
                  <a:lnTo>
                    <a:pt x="0" y="18172"/>
                  </a:lnTo>
                  <a:lnTo>
                    <a:pt x="678" y="21261"/>
                  </a:lnTo>
                  <a:lnTo>
                    <a:pt x="887" y="21600"/>
                  </a:lnTo>
                  <a:lnTo>
                    <a:pt x="1067" y="20785"/>
                  </a:lnTo>
                  <a:lnTo>
                    <a:pt x="1606" y="20167"/>
                  </a:lnTo>
                  <a:lnTo>
                    <a:pt x="2327" y="20105"/>
                  </a:lnTo>
                  <a:lnTo>
                    <a:pt x="4660" y="20464"/>
                  </a:lnTo>
                  <a:lnTo>
                    <a:pt x="4975" y="20123"/>
                  </a:lnTo>
                  <a:lnTo>
                    <a:pt x="4912" y="18942"/>
                  </a:lnTo>
                  <a:lnTo>
                    <a:pt x="4934" y="18420"/>
                  </a:lnTo>
                  <a:lnTo>
                    <a:pt x="4431" y="18017"/>
                  </a:lnTo>
                  <a:lnTo>
                    <a:pt x="3677" y="18973"/>
                  </a:lnTo>
                  <a:lnTo>
                    <a:pt x="3158" y="17982"/>
                  </a:lnTo>
                  <a:lnTo>
                    <a:pt x="3363" y="17583"/>
                  </a:lnTo>
                  <a:lnTo>
                    <a:pt x="3915" y="16955"/>
                  </a:lnTo>
                  <a:lnTo>
                    <a:pt x="4199" y="15966"/>
                  </a:lnTo>
                  <a:lnTo>
                    <a:pt x="3603" y="14482"/>
                  </a:lnTo>
                  <a:lnTo>
                    <a:pt x="5344" y="13943"/>
                  </a:lnTo>
                  <a:lnTo>
                    <a:pt x="6158" y="14715"/>
                  </a:lnTo>
                  <a:lnTo>
                    <a:pt x="6527" y="16791"/>
                  </a:lnTo>
                  <a:lnTo>
                    <a:pt x="6931" y="20167"/>
                  </a:lnTo>
                  <a:lnTo>
                    <a:pt x="20913" y="19292"/>
                  </a:lnTo>
                  <a:lnTo>
                    <a:pt x="20919" y="19194"/>
                  </a:lnTo>
                  <a:lnTo>
                    <a:pt x="21600" y="19344"/>
                  </a:lnTo>
                  <a:lnTo>
                    <a:pt x="21355" y="17544"/>
                  </a:lnTo>
                  <a:lnTo>
                    <a:pt x="19946" y="15080"/>
                  </a:lnTo>
                  <a:lnTo>
                    <a:pt x="19919" y="14249"/>
                  </a:lnTo>
                  <a:lnTo>
                    <a:pt x="20499" y="14192"/>
                  </a:lnTo>
                  <a:lnTo>
                    <a:pt x="20913" y="14048"/>
                  </a:lnTo>
                  <a:lnTo>
                    <a:pt x="21009" y="12123"/>
                  </a:lnTo>
                  <a:lnTo>
                    <a:pt x="20974" y="9151"/>
                  </a:lnTo>
                  <a:lnTo>
                    <a:pt x="20797" y="6222"/>
                  </a:lnTo>
                  <a:lnTo>
                    <a:pt x="14247" y="845"/>
                  </a:lnTo>
                  <a:lnTo>
                    <a:pt x="14197" y="0"/>
                  </a:lnTo>
                  <a:close/>
                </a:path>
              </a:pathLst>
            </a:custGeom>
            <a:solidFill>
              <a:srgbClr val="5351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34" name="object 502"/>
            <p:cNvSpPr/>
            <p:nvPr/>
          </p:nvSpPr>
          <p:spPr>
            <a:xfrm>
              <a:off x="36384" y="21408"/>
              <a:ext cx="6149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40" y="0"/>
                  </a:moveTo>
                  <a:lnTo>
                    <a:pt x="0" y="0"/>
                  </a:lnTo>
                  <a:lnTo>
                    <a:pt x="2190" y="18112"/>
                  </a:lnTo>
                  <a:lnTo>
                    <a:pt x="8960" y="21600"/>
                  </a:lnTo>
                  <a:lnTo>
                    <a:pt x="16649" y="15640"/>
                  </a:lnTo>
                  <a:lnTo>
                    <a:pt x="21600" y="5417"/>
                  </a:lnTo>
                  <a:lnTo>
                    <a:pt x="18570" y="5671"/>
                  </a:lnTo>
                  <a:lnTo>
                    <a:pt x="15657" y="3652"/>
                  </a:lnTo>
                  <a:lnTo>
                    <a:pt x="12850" y="1161"/>
                  </a:lnTo>
                  <a:lnTo>
                    <a:pt x="10140" y="0"/>
                  </a:lnTo>
                  <a:close/>
                </a:path>
              </a:pathLst>
            </a:custGeom>
            <a:solidFill>
              <a:srgbClr val="9B988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35" name="object 503"/>
            <p:cNvSpPr/>
            <p:nvPr/>
          </p:nvSpPr>
          <p:spPr>
            <a:xfrm>
              <a:off x="65252" y="13902"/>
              <a:ext cx="5156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32" y="0"/>
                  </a:moveTo>
                  <a:lnTo>
                    <a:pt x="2021" y="5082"/>
                  </a:lnTo>
                  <a:lnTo>
                    <a:pt x="0" y="5484"/>
                  </a:lnTo>
                  <a:lnTo>
                    <a:pt x="0" y="16053"/>
                  </a:lnTo>
                  <a:lnTo>
                    <a:pt x="3233" y="17190"/>
                  </a:lnTo>
                  <a:lnTo>
                    <a:pt x="6581" y="19626"/>
                  </a:lnTo>
                  <a:lnTo>
                    <a:pt x="10055" y="21600"/>
                  </a:lnTo>
                  <a:lnTo>
                    <a:pt x="13668" y="21351"/>
                  </a:lnTo>
                  <a:lnTo>
                    <a:pt x="21600" y="13861"/>
                  </a:lnTo>
                  <a:lnTo>
                    <a:pt x="19920" y="7180"/>
                  </a:lnTo>
                  <a:lnTo>
                    <a:pt x="13274" y="2301"/>
                  </a:lnTo>
                  <a:lnTo>
                    <a:pt x="6305" y="213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rgbClr val="2A23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36" name="object 504"/>
            <p:cNvSpPr/>
            <p:nvPr/>
          </p:nvSpPr>
          <p:spPr>
            <a:xfrm>
              <a:off x="66904" y="32462"/>
              <a:ext cx="4101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7" y="0"/>
                  </a:moveTo>
                  <a:lnTo>
                    <a:pt x="1110" y="118"/>
                  </a:lnTo>
                  <a:lnTo>
                    <a:pt x="0" y="1081"/>
                  </a:lnTo>
                  <a:lnTo>
                    <a:pt x="588" y="15268"/>
                  </a:lnTo>
                  <a:lnTo>
                    <a:pt x="448" y="15383"/>
                  </a:lnTo>
                  <a:lnTo>
                    <a:pt x="4673" y="18355"/>
                  </a:lnTo>
                  <a:lnTo>
                    <a:pt x="12419" y="21600"/>
                  </a:lnTo>
                  <a:lnTo>
                    <a:pt x="19467" y="18874"/>
                  </a:lnTo>
                  <a:lnTo>
                    <a:pt x="21600" y="3934"/>
                  </a:lnTo>
                  <a:lnTo>
                    <a:pt x="16792" y="5266"/>
                  </a:lnTo>
                  <a:lnTo>
                    <a:pt x="10994" y="2835"/>
                  </a:lnTo>
                  <a:lnTo>
                    <a:pt x="5377" y="0"/>
                  </a:lnTo>
                  <a:close/>
                </a:path>
              </a:pathLst>
            </a:custGeom>
            <a:solidFill>
              <a:srgbClr val="8E81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37" name="object 505"/>
            <p:cNvSpPr/>
            <p:nvPr/>
          </p:nvSpPr>
          <p:spPr>
            <a:xfrm>
              <a:off x="92862" y="42085"/>
              <a:ext cx="2775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56" y="0"/>
                  </a:moveTo>
                  <a:lnTo>
                    <a:pt x="15505" y="1074"/>
                  </a:lnTo>
                  <a:lnTo>
                    <a:pt x="9571" y="4901"/>
                  </a:lnTo>
                  <a:lnTo>
                    <a:pt x="3490" y="10505"/>
                  </a:lnTo>
                  <a:lnTo>
                    <a:pt x="0" y="16917"/>
                  </a:lnTo>
                  <a:lnTo>
                    <a:pt x="7015" y="21600"/>
                  </a:lnTo>
                  <a:lnTo>
                    <a:pt x="15984" y="17727"/>
                  </a:lnTo>
                  <a:lnTo>
                    <a:pt x="21600" y="9219"/>
                  </a:lnTo>
                  <a:lnTo>
                    <a:pt x="18556" y="0"/>
                  </a:lnTo>
                  <a:close/>
                </a:path>
              </a:pathLst>
            </a:custGeom>
            <a:solidFill>
              <a:srgbClr val="8588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38" name="object 506"/>
            <p:cNvSpPr/>
            <p:nvPr/>
          </p:nvSpPr>
          <p:spPr>
            <a:xfrm>
              <a:off x="53391" y="33312"/>
              <a:ext cx="14366" cy="12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90" y="0"/>
                  </a:moveTo>
                  <a:lnTo>
                    <a:pt x="2731" y="5410"/>
                  </a:lnTo>
                  <a:lnTo>
                    <a:pt x="0" y="21600"/>
                  </a:lnTo>
                  <a:lnTo>
                    <a:pt x="18735" y="12200"/>
                  </a:lnTo>
                  <a:lnTo>
                    <a:pt x="21600" y="11712"/>
                  </a:lnTo>
                  <a:lnTo>
                    <a:pt x="20111" y="11500"/>
                  </a:lnTo>
                  <a:lnTo>
                    <a:pt x="12090" y="0"/>
                  </a:lnTo>
                  <a:close/>
                </a:path>
              </a:pathLst>
            </a:custGeom>
            <a:solidFill>
              <a:srgbClr val="8E81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39" name="object 507"/>
            <p:cNvSpPr/>
            <p:nvPr/>
          </p:nvSpPr>
          <p:spPr>
            <a:xfrm>
              <a:off x="55993" y="45453"/>
              <a:ext cx="15955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42" y="0"/>
                  </a:moveTo>
                  <a:lnTo>
                    <a:pt x="7429" y="3377"/>
                  </a:lnTo>
                  <a:lnTo>
                    <a:pt x="0" y="9396"/>
                  </a:lnTo>
                  <a:lnTo>
                    <a:pt x="17129" y="21600"/>
                  </a:lnTo>
                  <a:lnTo>
                    <a:pt x="21600" y="8491"/>
                  </a:lnTo>
                  <a:lnTo>
                    <a:pt x="11642" y="0"/>
                  </a:lnTo>
                  <a:close/>
                </a:path>
              </a:pathLst>
            </a:custGeom>
            <a:solidFill>
              <a:srgbClr val="9B988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40" name="object 508"/>
            <p:cNvSpPr/>
            <p:nvPr/>
          </p:nvSpPr>
          <p:spPr>
            <a:xfrm>
              <a:off x="41122" y="4902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1" y="0"/>
                  </a:moveTo>
                  <a:lnTo>
                    <a:pt x="0" y="6451"/>
                  </a:lnTo>
                  <a:lnTo>
                    <a:pt x="1581" y="21053"/>
                  </a:lnTo>
                  <a:lnTo>
                    <a:pt x="561" y="21600"/>
                  </a:lnTo>
                  <a:lnTo>
                    <a:pt x="20977" y="14327"/>
                  </a:lnTo>
                  <a:lnTo>
                    <a:pt x="21600" y="8255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1211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41" name="object 509"/>
            <p:cNvSpPr/>
            <p:nvPr/>
          </p:nvSpPr>
          <p:spPr>
            <a:xfrm>
              <a:off x="27607" y="72949"/>
              <a:ext cx="102272" cy="60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01" y="0"/>
                  </a:moveTo>
                  <a:lnTo>
                    <a:pt x="16961" y="0"/>
                  </a:lnTo>
                  <a:lnTo>
                    <a:pt x="12718" y="223"/>
                  </a:lnTo>
                  <a:lnTo>
                    <a:pt x="8485" y="594"/>
                  </a:lnTo>
                  <a:lnTo>
                    <a:pt x="4250" y="669"/>
                  </a:lnTo>
                  <a:lnTo>
                    <a:pt x="0" y="0"/>
                  </a:lnTo>
                  <a:lnTo>
                    <a:pt x="1517" y="3673"/>
                  </a:lnTo>
                  <a:lnTo>
                    <a:pt x="3390" y="10158"/>
                  </a:lnTo>
                  <a:lnTo>
                    <a:pt x="5291" y="16963"/>
                  </a:lnTo>
                  <a:lnTo>
                    <a:pt x="6891" y="21600"/>
                  </a:lnTo>
                  <a:lnTo>
                    <a:pt x="17201" y="20806"/>
                  </a:lnTo>
                  <a:lnTo>
                    <a:pt x="20670" y="20703"/>
                  </a:lnTo>
                  <a:lnTo>
                    <a:pt x="21600" y="15895"/>
                  </a:lnTo>
                  <a:lnTo>
                    <a:pt x="21506" y="10715"/>
                  </a:lnTo>
                  <a:lnTo>
                    <a:pt x="21127" y="5353"/>
                  </a:lnTo>
                  <a:lnTo>
                    <a:pt x="21201" y="0"/>
                  </a:lnTo>
                  <a:close/>
                </a:path>
              </a:pathLst>
            </a:custGeom>
            <a:solidFill>
              <a:srgbClr val="54869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42" name="object 510"/>
            <p:cNvSpPr/>
            <p:nvPr/>
          </p:nvSpPr>
          <p:spPr>
            <a:xfrm>
              <a:off x="2514" y="68377"/>
              <a:ext cx="57726" cy="69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74" y="0"/>
                  </a:moveTo>
                  <a:lnTo>
                    <a:pt x="2713" y="1371"/>
                  </a:lnTo>
                  <a:lnTo>
                    <a:pt x="0" y="1414"/>
                  </a:lnTo>
                  <a:lnTo>
                    <a:pt x="315" y="5085"/>
                  </a:lnTo>
                  <a:lnTo>
                    <a:pt x="650" y="12504"/>
                  </a:lnTo>
                  <a:lnTo>
                    <a:pt x="936" y="16166"/>
                  </a:lnTo>
                  <a:lnTo>
                    <a:pt x="1131" y="17938"/>
                  </a:lnTo>
                  <a:lnTo>
                    <a:pt x="680" y="19843"/>
                  </a:lnTo>
                  <a:lnTo>
                    <a:pt x="936" y="21600"/>
                  </a:lnTo>
                  <a:lnTo>
                    <a:pt x="5830" y="19955"/>
                  </a:lnTo>
                  <a:lnTo>
                    <a:pt x="11152" y="19622"/>
                  </a:lnTo>
                  <a:lnTo>
                    <a:pt x="16533" y="19889"/>
                  </a:lnTo>
                  <a:lnTo>
                    <a:pt x="21600" y="20048"/>
                  </a:lnTo>
                  <a:lnTo>
                    <a:pt x="18765" y="16048"/>
                  </a:lnTo>
                  <a:lnTo>
                    <a:pt x="15397" y="10177"/>
                  </a:lnTo>
                  <a:lnTo>
                    <a:pt x="12079" y="4584"/>
                  </a:lnTo>
                  <a:lnTo>
                    <a:pt x="9334" y="1383"/>
                  </a:lnTo>
                  <a:lnTo>
                    <a:pt x="9747" y="935"/>
                  </a:lnTo>
                  <a:lnTo>
                    <a:pt x="8450" y="636"/>
                  </a:lnTo>
                  <a:lnTo>
                    <a:pt x="5674" y="0"/>
                  </a:lnTo>
                  <a:close/>
                </a:path>
              </a:pathLst>
            </a:custGeom>
            <a:solidFill>
              <a:srgbClr val="385A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43" name="object 511"/>
            <p:cNvSpPr/>
            <p:nvPr/>
          </p:nvSpPr>
          <p:spPr>
            <a:xfrm>
              <a:off x="25093" y="63219"/>
              <a:ext cx="82820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49" y="0"/>
                  </a:moveTo>
                  <a:lnTo>
                    <a:pt x="8513" y="391"/>
                  </a:lnTo>
                  <a:lnTo>
                    <a:pt x="2875" y="2797"/>
                  </a:lnTo>
                  <a:lnTo>
                    <a:pt x="397" y="235"/>
                  </a:lnTo>
                  <a:lnTo>
                    <a:pt x="0" y="12581"/>
                  </a:lnTo>
                  <a:lnTo>
                    <a:pt x="904" y="14568"/>
                  </a:lnTo>
                  <a:lnTo>
                    <a:pt x="616" y="17551"/>
                  </a:lnTo>
                  <a:lnTo>
                    <a:pt x="656" y="17761"/>
                  </a:lnTo>
                  <a:lnTo>
                    <a:pt x="5904" y="21600"/>
                  </a:lnTo>
                  <a:lnTo>
                    <a:pt x="11134" y="21174"/>
                  </a:lnTo>
                  <a:lnTo>
                    <a:pt x="16361" y="19040"/>
                  </a:lnTo>
                  <a:lnTo>
                    <a:pt x="21600" y="17761"/>
                  </a:lnTo>
                  <a:lnTo>
                    <a:pt x="18273" y="4610"/>
                  </a:lnTo>
                  <a:lnTo>
                    <a:pt x="13549" y="0"/>
                  </a:lnTo>
                  <a:close/>
                </a:path>
              </a:pathLst>
            </a:custGeom>
            <a:solidFill>
              <a:srgbClr val="939DA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245" name="object 512"/>
          <p:cNvSpPr/>
          <p:nvPr/>
        </p:nvSpPr>
        <p:spPr>
          <a:xfrm>
            <a:off x="6270461" y="2216910"/>
            <a:ext cx="48513" cy="20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96" y="0"/>
                </a:moveTo>
                <a:lnTo>
                  <a:pt x="12445" y="561"/>
                </a:lnTo>
                <a:lnTo>
                  <a:pt x="10986" y="7734"/>
                </a:lnTo>
                <a:lnTo>
                  <a:pt x="9866" y="8402"/>
                </a:lnTo>
                <a:lnTo>
                  <a:pt x="7569" y="7455"/>
                </a:lnTo>
                <a:lnTo>
                  <a:pt x="3340" y="5976"/>
                </a:lnTo>
                <a:lnTo>
                  <a:pt x="0" y="6698"/>
                </a:lnTo>
                <a:lnTo>
                  <a:pt x="371" y="12356"/>
                </a:lnTo>
                <a:lnTo>
                  <a:pt x="1615" y="15937"/>
                </a:lnTo>
                <a:lnTo>
                  <a:pt x="7056" y="12035"/>
                </a:lnTo>
                <a:lnTo>
                  <a:pt x="8752" y="13678"/>
                </a:lnTo>
                <a:lnTo>
                  <a:pt x="12394" y="18127"/>
                </a:lnTo>
                <a:lnTo>
                  <a:pt x="13681" y="20510"/>
                </a:lnTo>
                <a:lnTo>
                  <a:pt x="15716" y="21458"/>
                </a:lnTo>
                <a:lnTo>
                  <a:pt x="21600" y="21600"/>
                </a:lnTo>
                <a:lnTo>
                  <a:pt x="20486" y="481"/>
                </a:lnTo>
                <a:lnTo>
                  <a:pt x="20113" y="574"/>
                </a:lnTo>
                <a:lnTo>
                  <a:pt x="19734" y="401"/>
                </a:lnTo>
                <a:lnTo>
                  <a:pt x="18637" y="654"/>
                </a:lnTo>
                <a:lnTo>
                  <a:pt x="17857" y="320"/>
                </a:lnTo>
                <a:lnTo>
                  <a:pt x="17133" y="481"/>
                </a:lnTo>
                <a:lnTo>
                  <a:pt x="15679" y="814"/>
                </a:lnTo>
                <a:lnTo>
                  <a:pt x="14096" y="0"/>
                </a:lnTo>
                <a:close/>
              </a:path>
            </a:pathLst>
          </a:custGeom>
          <a:solidFill>
            <a:srgbClr val="215C5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248" name="object 513"/>
          <p:cNvGrpSpPr/>
          <p:nvPr/>
        </p:nvGrpSpPr>
        <p:grpSpPr>
          <a:xfrm>
            <a:off x="6218199" y="2242460"/>
            <a:ext cx="53103" cy="212070"/>
            <a:chOff x="0" y="0"/>
            <a:chExt cx="53101" cy="212068"/>
          </a:xfrm>
        </p:grpSpPr>
        <p:sp>
          <p:nvSpPr>
            <p:cNvPr id="2246" name="object 514"/>
            <p:cNvSpPr/>
            <p:nvPr/>
          </p:nvSpPr>
          <p:spPr>
            <a:xfrm>
              <a:off x="285" y="70269"/>
              <a:ext cx="50456" cy="14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4" y="0"/>
                  </a:moveTo>
                  <a:lnTo>
                    <a:pt x="46" y="0"/>
                  </a:lnTo>
                  <a:lnTo>
                    <a:pt x="0" y="4105"/>
                  </a:lnTo>
                  <a:lnTo>
                    <a:pt x="304" y="12342"/>
                  </a:lnTo>
                  <a:lnTo>
                    <a:pt x="46" y="16440"/>
                  </a:lnTo>
                  <a:lnTo>
                    <a:pt x="6593" y="17112"/>
                  </a:lnTo>
                  <a:lnTo>
                    <a:pt x="9847" y="18911"/>
                  </a:lnTo>
                  <a:lnTo>
                    <a:pt x="13572" y="20765"/>
                  </a:lnTo>
                  <a:lnTo>
                    <a:pt x="21534" y="21600"/>
                  </a:lnTo>
                  <a:lnTo>
                    <a:pt x="21600" y="16201"/>
                  </a:lnTo>
                  <a:lnTo>
                    <a:pt x="21414" y="5397"/>
                  </a:lnTo>
                  <a:lnTo>
                    <a:pt x="21534" y="0"/>
                  </a:lnTo>
                  <a:close/>
                </a:path>
              </a:pathLst>
            </a:custGeom>
            <a:solidFill>
              <a:srgbClr val="6A9AB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47" name="object 515"/>
            <p:cNvSpPr/>
            <p:nvPr/>
          </p:nvSpPr>
          <p:spPr>
            <a:xfrm>
              <a:off x="-1" y="0"/>
              <a:ext cx="53103" cy="7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05" y="0"/>
                  </a:moveTo>
                  <a:lnTo>
                    <a:pt x="4990" y="394"/>
                  </a:lnTo>
                  <a:lnTo>
                    <a:pt x="3440" y="1315"/>
                  </a:lnTo>
                  <a:lnTo>
                    <a:pt x="1177" y="1546"/>
                  </a:lnTo>
                  <a:lnTo>
                    <a:pt x="210" y="6501"/>
                  </a:lnTo>
                  <a:lnTo>
                    <a:pt x="0" y="11535"/>
                  </a:lnTo>
                  <a:lnTo>
                    <a:pt x="124" y="16588"/>
                  </a:lnTo>
                  <a:lnTo>
                    <a:pt x="159" y="21600"/>
                  </a:lnTo>
                  <a:lnTo>
                    <a:pt x="20577" y="21600"/>
                  </a:lnTo>
                  <a:lnTo>
                    <a:pt x="20391" y="10986"/>
                  </a:lnTo>
                  <a:lnTo>
                    <a:pt x="20628" y="5509"/>
                  </a:lnTo>
                  <a:lnTo>
                    <a:pt x="21600" y="2315"/>
                  </a:lnTo>
                  <a:lnTo>
                    <a:pt x="17768" y="2366"/>
                  </a:lnTo>
                  <a:lnTo>
                    <a:pt x="13976" y="2296"/>
                  </a:lnTo>
                  <a:lnTo>
                    <a:pt x="10421" y="1657"/>
                  </a:lnTo>
                  <a:lnTo>
                    <a:pt x="7305" y="0"/>
                  </a:lnTo>
                  <a:close/>
                </a:path>
              </a:pathLst>
            </a:custGeom>
            <a:solidFill>
              <a:srgbClr val="B3CEE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249" name="object 516"/>
          <p:cNvSpPr/>
          <p:nvPr/>
        </p:nvSpPr>
        <p:spPr>
          <a:xfrm>
            <a:off x="6316471" y="2217039"/>
            <a:ext cx="45164" cy="20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19" y="0"/>
                </a:moveTo>
                <a:lnTo>
                  <a:pt x="0" y="347"/>
                </a:lnTo>
                <a:lnTo>
                  <a:pt x="1196" y="21600"/>
                </a:lnTo>
                <a:lnTo>
                  <a:pt x="7450" y="21158"/>
                </a:lnTo>
                <a:lnTo>
                  <a:pt x="11884" y="19796"/>
                </a:lnTo>
                <a:lnTo>
                  <a:pt x="15776" y="17345"/>
                </a:lnTo>
                <a:lnTo>
                  <a:pt x="20403" y="13629"/>
                </a:lnTo>
                <a:lnTo>
                  <a:pt x="20209" y="10604"/>
                </a:lnTo>
                <a:lnTo>
                  <a:pt x="21278" y="11398"/>
                </a:lnTo>
                <a:lnTo>
                  <a:pt x="21600" y="10980"/>
                </a:lnTo>
                <a:lnTo>
                  <a:pt x="21600" y="347"/>
                </a:lnTo>
                <a:lnTo>
                  <a:pt x="20847" y="630"/>
                </a:lnTo>
                <a:lnTo>
                  <a:pt x="19972" y="132"/>
                </a:lnTo>
                <a:lnTo>
                  <a:pt x="19200" y="347"/>
                </a:lnTo>
                <a:lnTo>
                  <a:pt x="14560" y="876"/>
                </a:lnTo>
                <a:lnTo>
                  <a:pt x="4719" y="0"/>
                </a:lnTo>
                <a:close/>
              </a:path>
            </a:pathLst>
          </a:custGeom>
          <a:solidFill>
            <a:srgbClr val="8BA7B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264" name="object 517"/>
          <p:cNvGrpSpPr/>
          <p:nvPr/>
        </p:nvGrpSpPr>
        <p:grpSpPr>
          <a:xfrm>
            <a:off x="6236156" y="2202318"/>
            <a:ext cx="253687" cy="349175"/>
            <a:chOff x="0" y="0"/>
            <a:chExt cx="253685" cy="349174"/>
          </a:xfrm>
        </p:grpSpPr>
        <p:sp>
          <p:nvSpPr>
            <p:cNvPr id="2250" name="object 518"/>
            <p:cNvSpPr/>
            <p:nvPr/>
          </p:nvSpPr>
          <p:spPr>
            <a:xfrm>
              <a:off x="37643" y="110414"/>
              <a:ext cx="25541" cy="181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24" y="0"/>
                  </a:moveTo>
                  <a:lnTo>
                    <a:pt x="0" y="0"/>
                  </a:lnTo>
                  <a:lnTo>
                    <a:pt x="4532" y="729"/>
                  </a:lnTo>
                  <a:lnTo>
                    <a:pt x="10923" y="222"/>
                  </a:lnTo>
                  <a:lnTo>
                    <a:pt x="12739" y="747"/>
                  </a:lnTo>
                  <a:lnTo>
                    <a:pt x="14125" y="3569"/>
                  </a:lnTo>
                  <a:lnTo>
                    <a:pt x="14487" y="9101"/>
                  </a:lnTo>
                  <a:lnTo>
                    <a:pt x="13975" y="14639"/>
                  </a:lnTo>
                  <a:lnTo>
                    <a:pt x="12739" y="17480"/>
                  </a:lnTo>
                  <a:lnTo>
                    <a:pt x="7202" y="18193"/>
                  </a:lnTo>
                  <a:lnTo>
                    <a:pt x="4410" y="18970"/>
                  </a:lnTo>
                  <a:lnTo>
                    <a:pt x="4242" y="20318"/>
                  </a:lnTo>
                  <a:lnTo>
                    <a:pt x="4704" y="20333"/>
                  </a:lnTo>
                  <a:lnTo>
                    <a:pt x="15800" y="21133"/>
                  </a:lnTo>
                  <a:lnTo>
                    <a:pt x="17260" y="21600"/>
                  </a:lnTo>
                  <a:lnTo>
                    <a:pt x="21224" y="21512"/>
                  </a:lnTo>
                  <a:lnTo>
                    <a:pt x="20697" y="16231"/>
                  </a:lnTo>
                  <a:lnTo>
                    <a:pt x="21600" y="5413"/>
                  </a:lnTo>
                  <a:lnTo>
                    <a:pt x="21224" y="0"/>
                  </a:lnTo>
                  <a:close/>
                </a:path>
              </a:pathLst>
            </a:custGeom>
            <a:solidFill>
              <a:srgbClr val="215C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1" name="object 519"/>
            <p:cNvSpPr/>
            <p:nvPr/>
          </p:nvSpPr>
          <p:spPr>
            <a:xfrm>
              <a:off x="32168" y="44451"/>
              <a:ext cx="30680" cy="65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81" y="0"/>
                  </a:moveTo>
                  <a:lnTo>
                    <a:pt x="3854" y="236"/>
                  </a:lnTo>
                  <a:lnTo>
                    <a:pt x="2092" y="1055"/>
                  </a:lnTo>
                  <a:lnTo>
                    <a:pt x="410" y="4458"/>
                  </a:lnTo>
                  <a:lnTo>
                    <a:pt x="0" y="10293"/>
                  </a:lnTo>
                  <a:lnTo>
                    <a:pt x="322" y="20781"/>
                  </a:lnTo>
                  <a:lnTo>
                    <a:pt x="3568" y="20373"/>
                  </a:lnTo>
                  <a:lnTo>
                    <a:pt x="2906" y="21097"/>
                  </a:lnTo>
                  <a:lnTo>
                    <a:pt x="3854" y="21600"/>
                  </a:lnTo>
                  <a:lnTo>
                    <a:pt x="21524" y="21600"/>
                  </a:lnTo>
                  <a:lnTo>
                    <a:pt x="21389" y="15857"/>
                  </a:lnTo>
                  <a:lnTo>
                    <a:pt x="21600" y="5981"/>
                  </a:lnTo>
                  <a:lnTo>
                    <a:pt x="21524" y="1055"/>
                  </a:lnTo>
                  <a:lnTo>
                    <a:pt x="18138" y="817"/>
                  </a:lnTo>
                  <a:lnTo>
                    <a:pt x="13383" y="329"/>
                  </a:lnTo>
                  <a:lnTo>
                    <a:pt x="8281" y="0"/>
                  </a:lnTo>
                  <a:close/>
                </a:path>
              </a:pathLst>
            </a:custGeom>
            <a:solidFill>
              <a:srgbClr val="8BA7B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2" name="object 520"/>
            <p:cNvSpPr/>
            <p:nvPr/>
          </p:nvSpPr>
          <p:spPr>
            <a:xfrm>
              <a:off x="79451" y="306772"/>
              <a:ext cx="121326" cy="39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50" y="0"/>
                  </a:moveTo>
                  <a:lnTo>
                    <a:pt x="1492" y="1045"/>
                  </a:lnTo>
                  <a:lnTo>
                    <a:pt x="421" y="3806"/>
                  </a:lnTo>
                  <a:lnTo>
                    <a:pt x="6" y="8379"/>
                  </a:lnTo>
                  <a:lnTo>
                    <a:pt x="0" y="13736"/>
                  </a:lnTo>
                  <a:lnTo>
                    <a:pt x="154" y="18854"/>
                  </a:lnTo>
                  <a:lnTo>
                    <a:pt x="1951" y="19168"/>
                  </a:lnTo>
                  <a:lnTo>
                    <a:pt x="6910" y="21177"/>
                  </a:lnTo>
                  <a:lnTo>
                    <a:pt x="9313" y="21600"/>
                  </a:lnTo>
                  <a:lnTo>
                    <a:pt x="12350" y="21266"/>
                  </a:lnTo>
                  <a:lnTo>
                    <a:pt x="15457" y="20601"/>
                  </a:lnTo>
                  <a:lnTo>
                    <a:pt x="21600" y="18854"/>
                  </a:lnTo>
                  <a:lnTo>
                    <a:pt x="20622" y="14292"/>
                  </a:lnTo>
                  <a:lnTo>
                    <a:pt x="19891" y="9903"/>
                  </a:lnTo>
                  <a:lnTo>
                    <a:pt x="19232" y="5536"/>
                  </a:lnTo>
                  <a:lnTo>
                    <a:pt x="18473" y="1045"/>
                  </a:lnTo>
                  <a:lnTo>
                    <a:pt x="14598" y="1622"/>
                  </a:lnTo>
                  <a:lnTo>
                    <a:pt x="4950" y="0"/>
                  </a:lnTo>
                  <a:close/>
                </a:path>
              </a:pathLst>
            </a:custGeom>
            <a:solidFill>
              <a:srgbClr val="0B2A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3" name="object 521"/>
            <p:cNvSpPr/>
            <p:nvPr/>
          </p:nvSpPr>
          <p:spPr>
            <a:xfrm>
              <a:off x="62113" y="107912"/>
              <a:ext cx="25720" cy="23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99" y="0"/>
                  </a:moveTo>
                  <a:lnTo>
                    <a:pt x="13248" y="8"/>
                  </a:lnTo>
                  <a:lnTo>
                    <a:pt x="6283" y="153"/>
                  </a:lnTo>
                  <a:lnTo>
                    <a:pt x="523" y="0"/>
                  </a:lnTo>
                  <a:lnTo>
                    <a:pt x="896" y="4440"/>
                  </a:lnTo>
                  <a:lnTo>
                    <a:pt x="0" y="12849"/>
                  </a:lnTo>
                  <a:lnTo>
                    <a:pt x="619" y="17242"/>
                  </a:lnTo>
                  <a:lnTo>
                    <a:pt x="4491" y="18404"/>
                  </a:lnTo>
                  <a:lnTo>
                    <a:pt x="4736" y="18697"/>
                  </a:lnTo>
                  <a:lnTo>
                    <a:pt x="3995" y="19555"/>
                  </a:lnTo>
                  <a:lnTo>
                    <a:pt x="2727" y="20354"/>
                  </a:lnTo>
                  <a:lnTo>
                    <a:pt x="4573" y="21050"/>
                  </a:lnTo>
                  <a:lnTo>
                    <a:pt x="13173" y="21600"/>
                  </a:lnTo>
                  <a:lnTo>
                    <a:pt x="15286" y="21600"/>
                  </a:lnTo>
                  <a:lnTo>
                    <a:pt x="14561" y="20733"/>
                  </a:lnTo>
                  <a:lnTo>
                    <a:pt x="14591" y="19825"/>
                  </a:lnTo>
                  <a:lnTo>
                    <a:pt x="16547" y="19050"/>
                  </a:lnTo>
                  <a:lnTo>
                    <a:pt x="21600" y="18582"/>
                  </a:lnTo>
                  <a:lnTo>
                    <a:pt x="14987" y="18691"/>
                  </a:lnTo>
                  <a:lnTo>
                    <a:pt x="18251" y="18115"/>
                  </a:lnTo>
                  <a:lnTo>
                    <a:pt x="16566" y="17208"/>
                  </a:lnTo>
                  <a:lnTo>
                    <a:pt x="17408" y="17211"/>
                  </a:lnTo>
                  <a:lnTo>
                    <a:pt x="14693" y="13402"/>
                  </a:lnTo>
                  <a:lnTo>
                    <a:pt x="13644" y="9365"/>
                  </a:lnTo>
                  <a:lnTo>
                    <a:pt x="13941" y="5320"/>
                  </a:lnTo>
                  <a:lnTo>
                    <a:pt x="15499" y="1066"/>
                  </a:lnTo>
                  <a:lnTo>
                    <a:pt x="14112" y="636"/>
                  </a:lnTo>
                  <a:lnTo>
                    <a:pt x="19499" y="464"/>
                  </a:lnTo>
                  <a:lnTo>
                    <a:pt x="19499" y="0"/>
                  </a:lnTo>
                  <a:close/>
                </a:path>
              </a:pathLst>
            </a:custGeom>
            <a:solidFill>
              <a:srgbClr val="164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4" name="object 522"/>
            <p:cNvSpPr/>
            <p:nvPr/>
          </p:nvSpPr>
          <p:spPr>
            <a:xfrm>
              <a:off x="32626" y="286093"/>
              <a:ext cx="45176" cy="63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1" y="0"/>
                  </a:moveTo>
                  <a:lnTo>
                    <a:pt x="2463" y="1704"/>
                  </a:lnTo>
                  <a:lnTo>
                    <a:pt x="291" y="7557"/>
                  </a:lnTo>
                  <a:lnTo>
                    <a:pt x="374" y="15002"/>
                  </a:lnTo>
                  <a:lnTo>
                    <a:pt x="0" y="21484"/>
                  </a:lnTo>
                  <a:lnTo>
                    <a:pt x="5536" y="21500"/>
                  </a:lnTo>
                  <a:lnTo>
                    <a:pt x="9817" y="21572"/>
                  </a:lnTo>
                  <a:lnTo>
                    <a:pt x="14141" y="21600"/>
                  </a:lnTo>
                  <a:lnTo>
                    <a:pt x="19596" y="21436"/>
                  </a:lnTo>
                  <a:lnTo>
                    <a:pt x="21363" y="18918"/>
                  </a:lnTo>
                  <a:lnTo>
                    <a:pt x="21600" y="18905"/>
                  </a:lnTo>
                  <a:lnTo>
                    <a:pt x="16704" y="16871"/>
                  </a:lnTo>
                  <a:lnTo>
                    <a:pt x="15653" y="14294"/>
                  </a:lnTo>
                  <a:lnTo>
                    <a:pt x="16375" y="11337"/>
                  </a:lnTo>
                  <a:lnTo>
                    <a:pt x="16797" y="8163"/>
                  </a:lnTo>
                  <a:lnTo>
                    <a:pt x="16657" y="7080"/>
                  </a:lnTo>
                  <a:lnTo>
                    <a:pt x="14453" y="2779"/>
                  </a:lnTo>
                  <a:lnTo>
                    <a:pt x="14398" y="1718"/>
                  </a:lnTo>
                  <a:lnTo>
                    <a:pt x="12157" y="1970"/>
                  </a:lnTo>
                  <a:lnTo>
                    <a:pt x="11331" y="626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8BA7B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5" name="object 523"/>
            <p:cNvSpPr/>
            <p:nvPr/>
          </p:nvSpPr>
          <p:spPr>
            <a:xfrm>
              <a:off x="85331" y="106515"/>
              <a:ext cx="168355" cy="18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34" y="0"/>
                  </a:moveTo>
                  <a:lnTo>
                    <a:pt x="20738" y="193"/>
                  </a:lnTo>
                  <a:lnTo>
                    <a:pt x="15182" y="21"/>
                  </a:lnTo>
                  <a:lnTo>
                    <a:pt x="10086" y="19"/>
                  </a:lnTo>
                  <a:lnTo>
                    <a:pt x="0" y="163"/>
                  </a:lnTo>
                  <a:lnTo>
                    <a:pt x="107" y="5808"/>
                  </a:lnTo>
                  <a:lnTo>
                    <a:pt x="285" y="11299"/>
                  </a:lnTo>
                  <a:lnTo>
                    <a:pt x="321" y="16728"/>
                  </a:lnTo>
                  <a:lnTo>
                    <a:pt x="0" y="21600"/>
                  </a:lnTo>
                  <a:lnTo>
                    <a:pt x="11913" y="21454"/>
                  </a:lnTo>
                  <a:lnTo>
                    <a:pt x="11169" y="15490"/>
                  </a:lnTo>
                  <a:lnTo>
                    <a:pt x="12747" y="9805"/>
                  </a:lnTo>
                  <a:lnTo>
                    <a:pt x="16322" y="4915"/>
                  </a:lnTo>
                  <a:lnTo>
                    <a:pt x="21574" y="1337"/>
                  </a:lnTo>
                  <a:lnTo>
                    <a:pt x="21600" y="1152"/>
                  </a:lnTo>
                  <a:lnTo>
                    <a:pt x="21522" y="880"/>
                  </a:lnTo>
                  <a:lnTo>
                    <a:pt x="21574" y="750"/>
                  </a:lnTo>
                  <a:lnTo>
                    <a:pt x="21334" y="0"/>
                  </a:lnTo>
                  <a:close/>
                </a:path>
              </a:pathLst>
            </a:custGeom>
            <a:solidFill>
              <a:srgbClr val="215C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6" name="object 524"/>
            <p:cNvSpPr/>
            <p:nvPr/>
          </p:nvSpPr>
          <p:spPr>
            <a:xfrm>
              <a:off x="79958" y="296139"/>
              <a:ext cx="103256" cy="13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85" y="0"/>
                  </a:moveTo>
                  <a:lnTo>
                    <a:pt x="17224" y="72"/>
                  </a:lnTo>
                  <a:lnTo>
                    <a:pt x="11127" y="3233"/>
                  </a:lnTo>
                  <a:lnTo>
                    <a:pt x="4687" y="5762"/>
                  </a:lnTo>
                  <a:lnTo>
                    <a:pt x="598" y="3935"/>
                  </a:lnTo>
                  <a:lnTo>
                    <a:pt x="813" y="11809"/>
                  </a:lnTo>
                  <a:lnTo>
                    <a:pt x="0" y="21600"/>
                  </a:lnTo>
                  <a:lnTo>
                    <a:pt x="1647" y="19742"/>
                  </a:lnTo>
                  <a:lnTo>
                    <a:pt x="5710" y="16730"/>
                  </a:lnTo>
                  <a:lnTo>
                    <a:pt x="11297" y="18843"/>
                  </a:lnTo>
                  <a:lnTo>
                    <a:pt x="17047" y="21405"/>
                  </a:lnTo>
                  <a:lnTo>
                    <a:pt x="21600" y="19742"/>
                  </a:lnTo>
                  <a:lnTo>
                    <a:pt x="21071" y="12867"/>
                  </a:lnTo>
                  <a:lnTo>
                    <a:pt x="21154" y="3616"/>
                  </a:lnTo>
                  <a:lnTo>
                    <a:pt x="20285" y="0"/>
                  </a:lnTo>
                  <a:close/>
                </a:path>
              </a:pathLst>
            </a:custGeom>
            <a:solidFill>
              <a:srgbClr val="48828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7" name="object 525"/>
            <p:cNvSpPr/>
            <p:nvPr/>
          </p:nvSpPr>
          <p:spPr>
            <a:xfrm>
              <a:off x="76745" y="112928"/>
              <a:ext cx="12703" cy="180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94" y="0"/>
                  </a:moveTo>
                  <a:lnTo>
                    <a:pt x="1270" y="221"/>
                  </a:lnTo>
                  <a:lnTo>
                    <a:pt x="5035" y="776"/>
                  </a:lnTo>
                  <a:lnTo>
                    <a:pt x="805" y="6262"/>
                  </a:lnTo>
                  <a:lnTo>
                    <a:pt x="0" y="11479"/>
                  </a:lnTo>
                  <a:lnTo>
                    <a:pt x="2846" y="16686"/>
                  </a:lnTo>
                  <a:lnTo>
                    <a:pt x="10161" y="21568"/>
                  </a:lnTo>
                  <a:lnTo>
                    <a:pt x="15142" y="21600"/>
                  </a:lnTo>
                  <a:lnTo>
                    <a:pt x="15894" y="21268"/>
                  </a:lnTo>
                  <a:lnTo>
                    <a:pt x="21600" y="16298"/>
                  </a:lnTo>
                  <a:lnTo>
                    <a:pt x="20966" y="10760"/>
                  </a:lnTo>
                  <a:lnTo>
                    <a:pt x="17796" y="5159"/>
                  </a:lnTo>
                  <a:lnTo>
                    <a:pt x="15894" y="0"/>
                  </a:lnTo>
                  <a:close/>
                </a:path>
              </a:pathLst>
            </a:custGeom>
            <a:solidFill>
              <a:srgbClr val="5095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8" name="object 526"/>
            <p:cNvSpPr/>
            <p:nvPr/>
          </p:nvSpPr>
          <p:spPr>
            <a:xfrm>
              <a:off x="125475" y="-1"/>
              <a:ext cx="75303" cy="35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60" y="0"/>
                  </a:moveTo>
                  <a:lnTo>
                    <a:pt x="5432" y="2562"/>
                  </a:lnTo>
                  <a:lnTo>
                    <a:pt x="4146" y="2331"/>
                  </a:lnTo>
                  <a:lnTo>
                    <a:pt x="4681" y="6097"/>
                  </a:lnTo>
                  <a:lnTo>
                    <a:pt x="2226" y="2871"/>
                  </a:lnTo>
                  <a:lnTo>
                    <a:pt x="896" y="8829"/>
                  </a:lnTo>
                  <a:lnTo>
                    <a:pt x="0" y="9145"/>
                  </a:lnTo>
                  <a:lnTo>
                    <a:pt x="0" y="10674"/>
                  </a:lnTo>
                  <a:lnTo>
                    <a:pt x="3812" y="10681"/>
                  </a:lnTo>
                  <a:lnTo>
                    <a:pt x="3959" y="14364"/>
                  </a:lnTo>
                  <a:lnTo>
                    <a:pt x="1803" y="21347"/>
                  </a:lnTo>
                  <a:lnTo>
                    <a:pt x="6707" y="20893"/>
                  </a:lnTo>
                  <a:lnTo>
                    <a:pt x="12354" y="21600"/>
                  </a:lnTo>
                  <a:lnTo>
                    <a:pt x="17676" y="21037"/>
                  </a:lnTo>
                  <a:lnTo>
                    <a:pt x="21600" y="16771"/>
                  </a:lnTo>
                  <a:lnTo>
                    <a:pt x="21451" y="16546"/>
                  </a:lnTo>
                  <a:lnTo>
                    <a:pt x="21290" y="10743"/>
                  </a:lnTo>
                  <a:lnTo>
                    <a:pt x="20879" y="9145"/>
                  </a:lnTo>
                  <a:lnTo>
                    <a:pt x="19845" y="8012"/>
                  </a:lnTo>
                  <a:lnTo>
                    <a:pt x="18405" y="5796"/>
                  </a:lnTo>
                  <a:lnTo>
                    <a:pt x="16582" y="3348"/>
                  </a:lnTo>
                  <a:lnTo>
                    <a:pt x="14401" y="1520"/>
                  </a:lnTo>
                  <a:lnTo>
                    <a:pt x="12537" y="1001"/>
                  </a:lnTo>
                  <a:lnTo>
                    <a:pt x="7822" y="575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5351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61" name="object 527"/>
            <p:cNvGrpSpPr/>
            <p:nvPr/>
          </p:nvGrpSpPr>
          <p:grpSpPr>
            <a:xfrm>
              <a:off x="143669" y="15404"/>
              <a:ext cx="16954" cy="20307"/>
              <a:chOff x="0" y="-1"/>
              <a:chExt cx="16953" cy="20306"/>
            </a:xfrm>
          </p:grpSpPr>
          <p:sp>
            <p:nvSpPr>
              <p:cNvPr id="2259" name="Shape"/>
              <p:cNvSpPr/>
              <p:nvPr/>
            </p:nvSpPr>
            <p:spPr>
              <a:xfrm>
                <a:off x="-1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588"/>
                    </a:moveTo>
                    <a:lnTo>
                      <a:pt x="20861" y="0"/>
                    </a:lnTo>
                    <a:lnTo>
                      <a:pt x="8711" y="4679"/>
                    </a:lnTo>
                    <a:lnTo>
                      <a:pt x="4774" y="3724"/>
                    </a:lnTo>
                    <a:lnTo>
                      <a:pt x="0" y="21600"/>
                    </a:lnTo>
                    <a:lnTo>
                      <a:pt x="21600" y="15588"/>
                    </a:lnTo>
                    <a:close/>
                  </a:path>
                </a:pathLst>
              </a:custGeom>
              <a:solidFill>
                <a:srgbClr val="9B98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60" name="Shape"/>
              <p:cNvSpPr/>
              <p:nvPr/>
            </p:nvSpPr>
            <p:spPr>
              <a:xfrm>
                <a:off x="324" y="7600"/>
                <a:ext cx="16630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70"/>
                    </a:moveTo>
                    <a:lnTo>
                      <a:pt x="15478" y="0"/>
                    </a:lnTo>
                    <a:lnTo>
                      <a:pt x="7210" y="6617"/>
                    </a:lnTo>
                    <a:lnTo>
                      <a:pt x="412" y="4733"/>
                    </a:lnTo>
                    <a:lnTo>
                      <a:pt x="0" y="21600"/>
                    </a:lnTo>
                    <a:lnTo>
                      <a:pt x="21600" y="13013"/>
                    </a:lnTo>
                    <a:lnTo>
                      <a:pt x="21600" y="9070"/>
                    </a:lnTo>
                    <a:close/>
                  </a:path>
                </a:pathLst>
              </a:custGeom>
              <a:solidFill>
                <a:srgbClr val="9B98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62" name="object 528"/>
            <p:cNvSpPr/>
            <p:nvPr/>
          </p:nvSpPr>
          <p:spPr>
            <a:xfrm>
              <a:off x="0" y="36007"/>
              <a:ext cx="37645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19" y="0"/>
                  </a:moveTo>
                  <a:lnTo>
                    <a:pt x="5307" y="2660"/>
                  </a:lnTo>
                  <a:lnTo>
                    <a:pt x="0" y="6441"/>
                  </a:lnTo>
                  <a:lnTo>
                    <a:pt x="4397" y="17059"/>
                  </a:lnTo>
                  <a:lnTo>
                    <a:pt x="9410" y="21153"/>
                  </a:lnTo>
                  <a:lnTo>
                    <a:pt x="14759" y="21600"/>
                  </a:lnTo>
                  <a:lnTo>
                    <a:pt x="20164" y="21271"/>
                  </a:lnTo>
                  <a:lnTo>
                    <a:pt x="21600" y="16346"/>
                  </a:lnTo>
                  <a:lnTo>
                    <a:pt x="18571" y="3035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E1E3E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63" name="object 529"/>
            <p:cNvSpPr/>
            <p:nvPr/>
          </p:nvSpPr>
          <p:spPr>
            <a:xfrm>
              <a:off x="122066" y="19056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36" y="0"/>
                  </a:moveTo>
                  <a:lnTo>
                    <a:pt x="11256" y="2534"/>
                  </a:lnTo>
                  <a:lnTo>
                    <a:pt x="4128" y="11115"/>
                  </a:lnTo>
                  <a:lnTo>
                    <a:pt x="0" y="8239"/>
                  </a:lnTo>
                  <a:lnTo>
                    <a:pt x="750" y="19208"/>
                  </a:lnTo>
                  <a:lnTo>
                    <a:pt x="5393" y="15699"/>
                  </a:lnTo>
                  <a:lnTo>
                    <a:pt x="15550" y="21600"/>
                  </a:lnTo>
                  <a:lnTo>
                    <a:pt x="21600" y="19208"/>
                  </a:lnTo>
                  <a:lnTo>
                    <a:pt x="21436" y="0"/>
                  </a:lnTo>
                  <a:close/>
                </a:path>
              </a:pathLst>
            </a:custGeom>
            <a:solidFill>
              <a:srgbClr val="5351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277" name="object 530"/>
          <p:cNvGrpSpPr/>
          <p:nvPr/>
        </p:nvGrpSpPr>
        <p:grpSpPr>
          <a:xfrm>
            <a:off x="6317996" y="2300184"/>
            <a:ext cx="405558" cy="310083"/>
            <a:chOff x="0" y="0"/>
            <a:chExt cx="405556" cy="310082"/>
          </a:xfrm>
        </p:grpSpPr>
        <p:sp>
          <p:nvSpPr>
            <p:cNvPr id="2265" name="object 531"/>
            <p:cNvSpPr/>
            <p:nvPr/>
          </p:nvSpPr>
          <p:spPr>
            <a:xfrm>
              <a:off x="234380" y="163133"/>
              <a:ext cx="168908" cy="146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3" y="0"/>
                  </a:moveTo>
                  <a:lnTo>
                    <a:pt x="20976" y="729"/>
                  </a:lnTo>
                  <a:lnTo>
                    <a:pt x="20813" y="1404"/>
                  </a:lnTo>
                  <a:lnTo>
                    <a:pt x="20755" y="2206"/>
                  </a:lnTo>
                  <a:lnTo>
                    <a:pt x="20540" y="3319"/>
                  </a:lnTo>
                  <a:lnTo>
                    <a:pt x="19587" y="5811"/>
                  </a:lnTo>
                  <a:lnTo>
                    <a:pt x="19263" y="4726"/>
                  </a:lnTo>
                  <a:lnTo>
                    <a:pt x="19095" y="2200"/>
                  </a:lnTo>
                  <a:lnTo>
                    <a:pt x="18614" y="370"/>
                  </a:lnTo>
                  <a:lnTo>
                    <a:pt x="17603" y="6422"/>
                  </a:lnTo>
                  <a:lnTo>
                    <a:pt x="15100" y="11764"/>
                  </a:lnTo>
                  <a:lnTo>
                    <a:pt x="11306" y="15927"/>
                  </a:lnTo>
                  <a:lnTo>
                    <a:pt x="6418" y="18444"/>
                  </a:lnTo>
                  <a:lnTo>
                    <a:pt x="7542" y="20290"/>
                  </a:lnTo>
                  <a:lnTo>
                    <a:pt x="0" y="21396"/>
                  </a:lnTo>
                  <a:lnTo>
                    <a:pt x="1340" y="21531"/>
                  </a:lnTo>
                  <a:lnTo>
                    <a:pt x="2569" y="21600"/>
                  </a:lnTo>
                  <a:lnTo>
                    <a:pt x="7831" y="20660"/>
                  </a:lnTo>
                  <a:lnTo>
                    <a:pt x="14442" y="16600"/>
                  </a:lnTo>
                  <a:lnTo>
                    <a:pt x="15480" y="15404"/>
                  </a:lnTo>
                  <a:lnTo>
                    <a:pt x="16156" y="14811"/>
                  </a:lnTo>
                  <a:lnTo>
                    <a:pt x="17331" y="14387"/>
                  </a:lnTo>
                  <a:lnTo>
                    <a:pt x="19253" y="11106"/>
                  </a:lnTo>
                  <a:lnTo>
                    <a:pt x="20763" y="7605"/>
                  </a:lnTo>
                  <a:lnTo>
                    <a:pt x="21600" y="3898"/>
                  </a:lnTo>
                  <a:lnTo>
                    <a:pt x="21503" y="0"/>
                  </a:lnTo>
                  <a:close/>
                </a:path>
              </a:pathLst>
            </a:custGeom>
            <a:solidFill>
              <a:srgbClr val="2C38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66" name="object 532"/>
            <p:cNvSpPr/>
            <p:nvPr/>
          </p:nvSpPr>
          <p:spPr>
            <a:xfrm>
              <a:off x="113917" y="215838"/>
              <a:ext cx="179444" cy="92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2" y="0"/>
                  </a:moveTo>
                  <a:lnTo>
                    <a:pt x="1226" y="549"/>
                  </a:lnTo>
                  <a:lnTo>
                    <a:pt x="821" y="1269"/>
                  </a:lnTo>
                  <a:lnTo>
                    <a:pt x="458" y="1500"/>
                  </a:lnTo>
                  <a:lnTo>
                    <a:pt x="0" y="582"/>
                  </a:lnTo>
                  <a:lnTo>
                    <a:pt x="596" y="3048"/>
                  </a:lnTo>
                  <a:lnTo>
                    <a:pt x="1241" y="5336"/>
                  </a:lnTo>
                  <a:lnTo>
                    <a:pt x="1793" y="7437"/>
                  </a:lnTo>
                  <a:lnTo>
                    <a:pt x="2114" y="9342"/>
                  </a:lnTo>
                  <a:lnTo>
                    <a:pt x="2114" y="9924"/>
                  </a:lnTo>
                  <a:lnTo>
                    <a:pt x="2505" y="10558"/>
                  </a:lnTo>
                  <a:lnTo>
                    <a:pt x="3174" y="11894"/>
                  </a:lnTo>
                  <a:lnTo>
                    <a:pt x="3691" y="13266"/>
                  </a:lnTo>
                  <a:lnTo>
                    <a:pt x="3625" y="14010"/>
                  </a:lnTo>
                  <a:lnTo>
                    <a:pt x="5530" y="15213"/>
                  </a:lnTo>
                  <a:lnTo>
                    <a:pt x="9712" y="19418"/>
                  </a:lnTo>
                  <a:lnTo>
                    <a:pt x="12083" y="21018"/>
                  </a:lnTo>
                  <a:lnTo>
                    <a:pt x="12889" y="21367"/>
                  </a:lnTo>
                  <a:lnTo>
                    <a:pt x="13679" y="21449"/>
                  </a:lnTo>
                  <a:lnTo>
                    <a:pt x="14500" y="21600"/>
                  </a:lnTo>
                  <a:lnTo>
                    <a:pt x="21600" y="19851"/>
                  </a:lnTo>
                  <a:lnTo>
                    <a:pt x="20542" y="16929"/>
                  </a:lnTo>
                  <a:lnTo>
                    <a:pt x="17204" y="17935"/>
                  </a:lnTo>
                  <a:lnTo>
                    <a:pt x="13615" y="17749"/>
                  </a:lnTo>
                  <a:lnTo>
                    <a:pt x="7552" y="12261"/>
                  </a:lnTo>
                  <a:lnTo>
                    <a:pt x="2854" y="3462"/>
                  </a:lnTo>
                  <a:lnTo>
                    <a:pt x="1812" y="0"/>
                  </a:lnTo>
                  <a:close/>
                </a:path>
              </a:pathLst>
            </a:custGeom>
            <a:solidFill>
              <a:srgbClr val="4D5D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67" name="object 533"/>
            <p:cNvSpPr/>
            <p:nvPr/>
          </p:nvSpPr>
          <p:spPr>
            <a:xfrm>
              <a:off x="312180" y="15062"/>
              <a:ext cx="93377" cy="170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953"/>
                  </a:lnTo>
                  <a:lnTo>
                    <a:pt x="6494" y="3114"/>
                  </a:lnTo>
                  <a:lnTo>
                    <a:pt x="11733" y="5962"/>
                  </a:lnTo>
                  <a:lnTo>
                    <a:pt x="15749" y="9403"/>
                  </a:lnTo>
                  <a:lnTo>
                    <a:pt x="18576" y="13342"/>
                  </a:lnTo>
                  <a:lnTo>
                    <a:pt x="19321" y="15658"/>
                  </a:lnTo>
                  <a:lnTo>
                    <a:pt x="19195" y="17585"/>
                  </a:lnTo>
                  <a:lnTo>
                    <a:pt x="18906" y="19455"/>
                  </a:lnTo>
                  <a:lnTo>
                    <a:pt x="19158" y="21600"/>
                  </a:lnTo>
                  <a:lnTo>
                    <a:pt x="19546" y="20642"/>
                  </a:lnTo>
                  <a:lnTo>
                    <a:pt x="19652" y="19951"/>
                  </a:lnTo>
                  <a:lnTo>
                    <a:pt x="19947" y="19370"/>
                  </a:lnTo>
                  <a:lnTo>
                    <a:pt x="20929" y="18727"/>
                  </a:lnTo>
                  <a:lnTo>
                    <a:pt x="20821" y="18367"/>
                  </a:lnTo>
                  <a:lnTo>
                    <a:pt x="21479" y="18424"/>
                  </a:lnTo>
                  <a:lnTo>
                    <a:pt x="21600" y="16487"/>
                  </a:lnTo>
                  <a:lnTo>
                    <a:pt x="20635" y="13809"/>
                  </a:lnTo>
                  <a:lnTo>
                    <a:pt x="19584" y="11295"/>
                  </a:lnTo>
                  <a:lnTo>
                    <a:pt x="19449" y="9848"/>
                  </a:lnTo>
                  <a:lnTo>
                    <a:pt x="19484" y="9812"/>
                  </a:lnTo>
                  <a:lnTo>
                    <a:pt x="19751" y="10992"/>
                  </a:lnTo>
                  <a:lnTo>
                    <a:pt x="20900" y="10007"/>
                  </a:lnTo>
                  <a:lnTo>
                    <a:pt x="18067" y="7498"/>
                  </a:lnTo>
                  <a:lnTo>
                    <a:pt x="12945" y="4910"/>
                  </a:lnTo>
                  <a:lnTo>
                    <a:pt x="7881" y="2528"/>
                  </a:lnTo>
                  <a:lnTo>
                    <a:pt x="5223" y="635"/>
                  </a:lnTo>
                  <a:lnTo>
                    <a:pt x="3543" y="997"/>
                  </a:lnTo>
                  <a:lnTo>
                    <a:pt x="1877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59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68" name="object 534"/>
            <p:cNvSpPr/>
            <p:nvPr/>
          </p:nvSpPr>
          <p:spPr>
            <a:xfrm>
              <a:off x="176656" y="60236"/>
              <a:ext cx="203374" cy="23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27" y="0"/>
                  </a:moveTo>
                  <a:lnTo>
                    <a:pt x="19307" y="3014"/>
                  </a:lnTo>
                  <a:lnTo>
                    <a:pt x="20792" y="6540"/>
                  </a:lnTo>
                  <a:lnTo>
                    <a:pt x="21035" y="10268"/>
                  </a:lnTo>
                  <a:lnTo>
                    <a:pt x="20090" y="13886"/>
                  </a:lnTo>
                  <a:lnTo>
                    <a:pt x="18011" y="17082"/>
                  </a:lnTo>
                  <a:lnTo>
                    <a:pt x="14850" y="19546"/>
                  </a:lnTo>
                  <a:lnTo>
                    <a:pt x="10662" y="20966"/>
                  </a:lnTo>
                  <a:lnTo>
                    <a:pt x="7871" y="21222"/>
                  </a:lnTo>
                  <a:lnTo>
                    <a:pt x="5131" y="21038"/>
                  </a:lnTo>
                  <a:lnTo>
                    <a:pt x="2491" y="20410"/>
                  </a:lnTo>
                  <a:lnTo>
                    <a:pt x="0" y="19336"/>
                  </a:lnTo>
                  <a:lnTo>
                    <a:pt x="2374" y="20822"/>
                  </a:lnTo>
                  <a:lnTo>
                    <a:pt x="5349" y="21526"/>
                  </a:lnTo>
                  <a:lnTo>
                    <a:pt x="8516" y="21600"/>
                  </a:lnTo>
                  <a:lnTo>
                    <a:pt x="11461" y="21199"/>
                  </a:lnTo>
                  <a:lnTo>
                    <a:pt x="15520" y="19609"/>
                  </a:lnTo>
                  <a:lnTo>
                    <a:pt x="18672" y="16980"/>
                  </a:lnTo>
                  <a:lnTo>
                    <a:pt x="20751" y="13607"/>
                  </a:lnTo>
                  <a:lnTo>
                    <a:pt x="21590" y="9785"/>
                  </a:lnTo>
                  <a:lnTo>
                    <a:pt x="21600" y="9003"/>
                  </a:lnTo>
                  <a:lnTo>
                    <a:pt x="21560" y="8264"/>
                  </a:lnTo>
                  <a:lnTo>
                    <a:pt x="20686" y="4754"/>
                  </a:lnTo>
                  <a:lnTo>
                    <a:pt x="18285" y="1380"/>
                  </a:lnTo>
                  <a:lnTo>
                    <a:pt x="16527" y="0"/>
                  </a:lnTo>
                  <a:close/>
                </a:path>
              </a:pathLst>
            </a:custGeom>
            <a:solidFill>
              <a:srgbClr val="808B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69" name="object 535"/>
            <p:cNvSpPr/>
            <p:nvPr/>
          </p:nvSpPr>
          <p:spPr>
            <a:xfrm>
              <a:off x="377433" y="116768"/>
              <a:ext cx="18270" cy="85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88" y="0"/>
                  </a:moveTo>
                  <a:lnTo>
                    <a:pt x="4318" y="916"/>
                  </a:lnTo>
                  <a:lnTo>
                    <a:pt x="5139" y="2629"/>
                  </a:lnTo>
                  <a:lnTo>
                    <a:pt x="0" y="4087"/>
                  </a:lnTo>
                  <a:lnTo>
                    <a:pt x="1598" y="6177"/>
                  </a:lnTo>
                  <a:lnTo>
                    <a:pt x="2616" y="8171"/>
                  </a:lnTo>
                  <a:lnTo>
                    <a:pt x="3066" y="10173"/>
                  </a:lnTo>
                  <a:lnTo>
                    <a:pt x="2957" y="12291"/>
                  </a:lnTo>
                  <a:lnTo>
                    <a:pt x="7409" y="15423"/>
                  </a:lnTo>
                  <a:lnTo>
                    <a:pt x="8957" y="19744"/>
                  </a:lnTo>
                  <a:lnTo>
                    <a:pt x="11958" y="21600"/>
                  </a:lnTo>
                  <a:lnTo>
                    <a:pt x="20769" y="17337"/>
                  </a:lnTo>
                  <a:lnTo>
                    <a:pt x="19480" y="13075"/>
                  </a:lnTo>
                  <a:lnTo>
                    <a:pt x="20960" y="9360"/>
                  </a:lnTo>
                  <a:lnTo>
                    <a:pt x="21600" y="5532"/>
                  </a:lnTo>
                  <a:lnTo>
                    <a:pt x="17795" y="931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3D4C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0" name="object 536"/>
            <p:cNvSpPr/>
            <p:nvPr/>
          </p:nvSpPr>
          <p:spPr>
            <a:xfrm>
              <a:off x="116010" y="42672"/>
              <a:ext cx="171076" cy="246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42" y="0"/>
                  </a:moveTo>
                  <a:lnTo>
                    <a:pt x="3940" y="2686"/>
                  </a:lnTo>
                  <a:lnTo>
                    <a:pt x="814" y="6415"/>
                  </a:lnTo>
                  <a:lnTo>
                    <a:pt x="0" y="10735"/>
                  </a:lnTo>
                  <a:lnTo>
                    <a:pt x="1636" y="15193"/>
                  </a:lnTo>
                  <a:lnTo>
                    <a:pt x="5891" y="18912"/>
                  </a:lnTo>
                  <a:lnTo>
                    <a:pt x="10619" y="20833"/>
                  </a:lnTo>
                  <a:lnTo>
                    <a:pt x="17014" y="21600"/>
                  </a:lnTo>
                  <a:lnTo>
                    <a:pt x="20332" y="21358"/>
                  </a:lnTo>
                  <a:lnTo>
                    <a:pt x="20393" y="20877"/>
                  </a:lnTo>
                  <a:lnTo>
                    <a:pt x="21340" y="20769"/>
                  </a:lnTo>
                  <a:lnTo>
                    <a:pt x="21600" y="20257"/>
                  </a:lnTo>
                  <a:lnTo>
                    <a:pt x="16543" y="20608"/>
                  </a:lnTo>
                  <a:lnTo>
                    <a:pt x="11572" y="19920"/>
                  </a:lnTo>
                  <a:lnTo>
                    <a:pt x="7179" y="18216"/>
                  </a:lnTo>
                  <a:lnTo>
                    <a:pt x="3854" y="15523"/>
                  </a:lnTo>
                  <a:lnTo>
                    <a:pt x="1716" y="11343"/>
                  </a:lnTo>
                  <a:lnTo>
                    <a:pt x="1577" y="9086"/>
                  </a:lnTo>
                  <a:lnTo>
                    <a:pt x="2587" y="7266"/>
                  </a:lnTo>
                  <a:lnTo>
                    <a:pt x="3034" y="6214"/>
                  </a:lnTo>
                  <a:lnTo>
                    <a:pt x="3679" y="5269"/>
                  </a:lnTo>
                  <a:lnTo>
                    <a:pt x="4491" y="4386"/>
                  </a:lnTo>
                  <a:lnTo>
                    <a:pt x="6002" y="3035"/>
                  </a:lnTo>
                  <a:lnTo>
                    <a:pt x="6532" y="2516"/>
                  </a:lnTo>
                  <a:lnTo>
                    <a:pt x="7340" y="2202"/>
                  </a:lnTo>
                  <a:lnTo>
                    <a:pt x="7577" y="1961"/>
                  </a:lnTo>
                  <a:lnTo>
                    <a:pt x="7988" y="1674"/>
                  </a:lnTo>
                  <a:lnTo>
                    <a:pt x="8661" y="890"/>
                  </a:lnTo>
                  <a:lnTo>
                    <a:pt x="9243" y="514"/>
                  </a:lnTo>
                  <a:lnTo>
                    <a:pt x="9242" y="0"/>
                  </a:lnTo>
                  <a:close/>
                </a:path>
              </a:pathLst>
            </a:custGeom>
            <a:solidFill>
              <a:srgbClr val="3935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1" name="object 537"/>
            <p:cNvSpPr/>
            <p:nvPr/>
          </p:nvSpPr>
          <p:spPr>
            <a:xfrm>
              <a:off x="101608" y="17322"/>
              <a:ext cx="107679" cy="204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35" y="0"/>
                  </a:moveTo>
                  <a:lnTo>
                    <a:pt x="10429" y="2578"/>
                  </a:lnTo>
                  <a:lnTo>
                    <a:pt x="4060" y="6286"/>
                  </a:lnTo>
                  <a:lnTo>
                    <a:pt x="557" y="10834"/>
                  </a:lnTo>
                  <a:lnTo>
                    <a:pt x="0" y="15905"/>
                  </a:lnTo>
                  <a:lnTo>
                    <a:pt x="2469" y="21184"/>
                  </a:lnTo>
                  <a:lnTo>
                    <a:pt x="3234" y="21600"/>
                  </a:lnTo>
                  <a:lnTo>
                    <a:pt x="3838" y="21495"/>
                  </a:lnTo>
                  <a:lnTo>
                    <a:pt x="4512" y="21169"/>
                  </a:lnTo>
                  <a:lnTo>
                    <a:pt x="5488" y="20920"/>
                  </a:lnTo>
                  <a:lnTo>
                    <a:pt x="2889" y="15565"/>
                  </a:lnTo>
                  <a:lnTo>
                    <a:pt x="4182" y="10377"/>
                  </a:lnTo>
                  <a:lnTo>
                    <a:pt x="9150" y="5897"/>
                  </a:lnTo>
                  <a:lnTo>
                    <a:pt x="17572" y="2671"/>
                  </a:lnTo>
                  <a:lnTo>
                    <a:pt x="19947" y="2079"/>
                  </a:lnTo>
                  <a:lnTo>
                    <a:pt x="21600" y="1878"/>
                  </a:lnTo>
                  <a:lnTo>
                    <a:pt x="20089" y="27"/>
                  </a:lnTo>
                  <a:lnTo>
                    <a:pt x="19936" y="51"/>
                  </a:lnTo>
                  <a:lnTo>
                    <a:pt x="19735" y="0"/>
                  </a:lnTo>
                  <a:close/>
                </a:path>
              </a:pathLst>
            </a:custGeom>
            <a:solidFill>
              <a:srgbClr val="616F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2" name="object 538"/>
            <p:cNvSpPr/>
            <p:nvPr/>
          </p:nvSpPr>
          <p:spPr>
            <a:xfrm>
              <a:off x="0" y="10046"/>
              <a:ext cx="199240" cy="24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29" y="0"/>
                  </a:moveTo>
                  <a:lnTo>
                    <a:pt x="14171" y="3566"/>
                  </a:lnTo>
                  <a:lnTo>
                    <a:pt x="11149" y="7236"/>
                  </a:lnTo>
                  <a:lnTo>
                    <a:pt x="9816" y="11504"/>
                  </a:lnTo>
                  <a:lnTo>
                    <a:pt x="10445" y="15980"/>
                  </a:lnTo>
                  <a:lnTo>
                    <a:pt x="379" y="16089"/>
                  </a:lnTo>
                  <a:lnTo>
                    <a:pt x="343" y="16333"/>
                  </a:lnTo>
                  <a:lnTo>
                    <a:pt x="106" y="16310"/>
                  </a:lnTo>
                  <a:lnTo>
                    <a:pt x="109" y="16332"/>
                  </a:lnTo>
                  <a:lnTo>
                    <a:pt x="0" y="16329"/>
                  </a:lnTo>
                  <a:lnTo>
                    <a:pt x="106" y="16750"/>
                  </a:lnTo>
                  <a:lnTo>
                    <a:pt x="2225" y="16852"/>
                  </a:lnTo>
                  <a:lnTo>
                    <a:pt x="5562" y="16711"/>
                  </a:lnTo>
                  <a:lnTo>
                    <a:pt x="8722" y="16535"/>
                  </a:lnTo>
                  <a:lnTo>
                    <a:pt x="10308" y="16531"/>
                  </a:lnTo>
                  <a:lnTo>
                    <a:pt x="10759" y="16733"/>
                  </a:lnTo>
                  <a:lnTo>
                    <a:pt x="10716" y="17249"/>
                  </a:lnTo>
                  <a:lnTo>
                    <a:pt x="10990" y="17633"/>
                  </a:lnTo>
                  <a:lnTo>
                    <a:pt x="11452" y="18355"/>
                  </a:lnTo>
                  <a:lnTo>
                    <a:pt x="11853" y="19057"/>
                  </a:lnTo>
                  <a:lnTo>
                    <a:pt x="12298" y="19763"/>
                  </a:lnTo>
                  <a:lnTo>
                    <a:pt x="12894" y="20497"/>
                  </a:lnTo>
                  <a:lnTo>
                    <a:pt x="13679" y="21363"/>
                  </a:lnTo>
                  <a:lnTo>
                    <a:pt x="14255" y="21600"/>
                  </a:lnTo>
                  <a:lnTo>
                    <a:pt x="13965" y="20881"/>
                  </a:lnTo>
                  <a:lnTo>
                    <a:pt x="13468" y="20088"/>
                  </a:lnTo>
                  <a:lnTo>
                    <a:pt x="12888" y="19224"/>
                  </a:lnTo>
                  <a:lnTo>
                    <a:pt x="12350" y="18293"/>
                  </a:lnTo>
                  <a:lnTo>
                    <a:pt x="11016" y="13894"/>
                  </a:lnTo>
                  <a:lnTo>
                    <a:pt x="11317" y="9668"/>
                  </a:lnTo>
                  <a:lnTo>
                    <a:pt x="13210" y="5878"/>
                  </a:lnTo>
                  <a:lnTo>
                    <a:pt x="16652" y="2788"/>
                  </a:lnTo>
                  <a:lnTo>
                    <a:pt x="21600" y="661"/>
                  </a:lnTo>
                  <a:lnTo>
                    <a:pt x="21329" y="0"/>
                  </a:lnTo>
                  <a:close/>
                </a:path>
              </a:pathLst>
            </a:custGeom>
            <a:solidFill>
              <a:srgbClr val="B6BA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3" name="object 539"/>
            <p:cNvSpPr/>
            <p:nvPr/>
          </p:nvSpPr>
          <p:spPr>
            <a:xfrm>
              <a:off x="201751" y="7873"/>
              <a:ext cx="190735" cy="125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90" y="0"/>
                  </a:moveTo>
                  <a:lnTo>
                    <a:pt x="3340" y="376"/>
                  </a:lnTo>
                  <a:lnTo>
                    <a:pt x="0" y="1675"/>
                  </a:lnTo>
                  <a:lnTo>
                    <a:pt x="853" y="4706"/>
                  </a:lnTo>
                  <a:lnTo>
                    <a:pt x="4718" y="3829"/>
                  </a:lnTo>
                  <a:lnTo>
                    <a:pt x="8182" y="4186"/>
                  </a:lnTo>
                  <a:lnTo>
                    <a:pt x="14780" y="9038"/>
                  </a:lnTo>
                  <a:lnTo>
                    <a:pt x="18134" y="14549"/>
                  </a:lnTo>
                  <a:lnTo>
                    <a:pt x="19896" y="21600"/>
                  </a:lnTo>
                  <a:lnTo>
                    <a:pt x="20388" y="20600"/>
                  </a:lnTo>
                  <a:lnTo>
                    <a:pt x="20309" y="19424"/>
                  </a:lnTo>
                  <a:lnTo>
                    <a:pt x="20450" y="18795"/>
                  </a:lnTo>
                  <a:lnTo>
                    <a:pt x="21600" y="19434"/>
                  </a:lnTo>
                  <a:lnTo>
                    <a:pt x="20216" y="14063"/>
                  </a:lnTo>
                  <a:lnTo>
                    <a:pt x="18250" y="9370"/>
                  </a:lnTo>
                  <a:lnTo>
                    <a:pt x="15685" y="5486"/>
                  </a:lnTo>
                  <a:lnTo>
                    <a:pt x="12506" y="2540"/>
                  </a:lnTo>
                  <a:lnTo>
                    <a:pt x="9220" y="678"/>
                  </a:lnTo>
                  <a:lnTo>
                    <a:pt x="6290" y="0"/>
                  </a:lnTo>
                  <a:close/>
                </a:path>
              </a:pathLst>
            </a:custGeom>
            <a:solidFill>
              <a:srgbClr val="4D5D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4" name="object 540"/>
            <p:cNvSpPr/>
            <p:nvPr/>
          </p:nvSpPr>
          <p:spPr>
            <a:xfrm>
              <a:off x="196734" y="-1"/>
              <a:ext cx="115449" cy="22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04" y="0"/>
                  </a:moveTo>
                  <a:lnTo>
                    <a:pt x="12518" y="1459"/>
                  </a:lnTo>
                  <a:lnTo>
                    <a:pt x="8433" y="2571"/>
                  </a:lnTo>
                  <a:lnTo>
                    <a:pt x="4357" y="4797"/>
                  </a:lnTo>
                  <a:lnTo>
                    <a:pt x="0" y="9604"/>
                  </a:lnTo>
                  <a:lnTo>
                    <a:pt x="468" y="16804"/>
                  </a:lnTo>
                  <a:lnTo>
                    <a:pt x="608" y="16561"/>
                  </a:lnTo>
                  <a:lnTo>
                    <a:pt x="796" y="17022"/>
                  </a:lnTo>
                  <a:lnTo>
                    <a:pt x="6457" y="9610"/>
                  </a:lnTo>
                  <a:lnTo>
                    <a:pt x="11330" y="7527"/>
                  </a:lnTo>
                  <a:lnTo>
                    <a:pt x="16172" y="11282"/>
                  </a:lnTo>
                  <a:lnTo>
                    <a:pt x="21600" y="21600"/>
                  </a:lnTo>
                  <a:lnTo>
                    <a:pt x="21600" y="14400"/>
                  </a:lnTo>
                  <a:lnTo>
                    <a:pt x="20452" y="11900"/>
                  </a:lnTo>
                  <a:lnTo>
                    <a:pt x="19052" y="8438"/>
                  </a:lnTo>
                  <a:lnTo>
                    <a:pt x="17751" y="4357"/>
                  </a:lnTo>
                  <a:lnTo>
                    <a:pt x="16904" y="0"/>
                  </a:lnTo>
                  <a:close/>
                </a:path>
              </a:pathLst>
            </a:custGeom>
            <a:solidFill>
              <a:srgbClr val="94979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5" name="object 541"/>
            <p:cNvSpPr/>
            <p:nvPr/>
          </p:nvSpPr>
          <p:spPr>
            <a:xfrm>
              <a:off x="181673" y="30057"/>
              <a:ext cx="193040" cy="256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09" y="0"/>
                  </a:moveTo>
                  <a:lnTo>
                    <a:pt x="3089" y="429"/>
                  </a:lnTo>
                  <a:lnTo>
                    <a:pt x="2167" y="590"/>
                  </a:lnTo>
                  <a:lnTo>
                    <a:pt x="843" y="1064"/>
                  </a:lnTo>
                  <a:lnTo>
                    <a:pt x="844" y="1558"/>
                  </a:lnTo>
                  <a:lnTo>
                    <a:pt x="328" y="1920"/>
                  </a:lnTo>
                  <a:lnTo>
                    <a:pt x="0" y="2334"/>
                  </a:lnTo>
                  <a:lnTo>
                    <a:pt x="1940" y="1882"/>
                  </a:lnTo>
                  <a:lnTo>
                    <a:pt x="3720" y="1601"/>
                  </a:lnTo>
                  <a:lnTo>
                    <a:pt x="5535" y="1475"/>
                  </a:lnTo>
                  <a:lnTo>
                    <a:pt x="7770" y="1483"/>
                  </a:lnTo>
                  <a:lnTo>
                    <a:pt x="8474" y="1518"/>
                  </a:lnTo>
                  <a:lnTo>
                    <a:pt x="8764" y="1408"/>
                  </a:lnTo>
                  <a:lnTo>
                    <a:pt x="13241" y="2376"/>
                  </a:lnTo>
                  <a:lnTo>
                    <a:pt x="15446" y="4240"/>
                  </a:lnTo>
                  <a:lnTo>
                    <a:pt x="16181" y="4799"/>
                  </a:lnTo>
                  <a:lnTo>
                    <a:pt x="16827" y="5438"/>
                  </a:lnTo>
                  <a:lnTo>
                    <a:pt x="18015" y="6829"/>
                  </a:lnTo>
                  <a:lnTo>
                    <a:pt x="18655" y="6671"/>
                  </a:lnTo>
                  <a:lnTo>
                    <a:pt x="18815" y="6886"/>
                  </a:lnTo>
                  <a:lnTo>
                    <a:pt x="18981" y="7313"/>
                  </a:lnTo>
                  <a:lnTo>
                    <a:pt x="19658" y="9426"/>
                  </a:lnTo>
                  <a:lnTo>
                    <a:pt x="19705" y="10147"/>
                  </a:lnTo>
                  <a:lnTo>
                    <a:pt x="19675" y="10876"/>
                  </a:lnTo>
                  <a:lnTo>
                    <a:pt x="19531" y="11594"/>
                  </a:lnTo>
                  <a:lnTo>
                    <a:pt x="19236" y="12284"/>
                  </a:lnTo>
                  <a:lnTo>
                    <a:pt x="18534" y="9744"/>
                  </a:lnTo>
                  <a:lnTo>
                    <a:pt x="18411" y="10247"/>
                  </a:lnTo>
                  <a:lnTo>
                    <a:pt x="18183" y="10806"/>
                  </a:lnTo>
                  <a:lnTo>
                    <a:pt x="17521" y="12275"/>
                  </a:lnTo>
                  <a:lnTo>
                    <a:pt x="17130" y="12920"/>
                  </a:lnTo>
                  <a:lnTo>
                    <a:pt x="17771" y="13256"/>
                  </a:lnTo>
                  <a:lnTo>
                    <a:pt x="17290" y="13988"/>
                  </a:lnTo>
                  <a:lnTo>
                    <a:pt x="16729" y="14768"/>
                  </a:lnTo>
                  <a:lnTo>
                    <a:pt x="17130" y="15249"/>
                  </a:lnTo>
                  <a:lnTo>
                    <a:pt x="17579" y="14650"/>
                  </a:lnTo>
                  <a:lnTo>
                    <a:pt x="17980" y="14009"/>
                  </a:lnTo>
                  <a:lnTo>
                    <a:pt x="18674" y="12708"/>
                  </a:lnTo>
                  <a:lnTo>
                    <a:pt x="18254" y="14295"/>
                  </a:lnTo>
                  <a:lnTo>
                    <a:pt x="19376" y="14401"/>
                  </a:lnTo>
                  <a:lnTo>
                    <a:pt x="19929" y="12971"/>
                  </a:lnTo>
                  <a:lnTo>
                    <a:pt x="20200" y="11541"/>
                  </a:lnTo>
                  <a:lnTo>
                    <a:pt x="20270" y="10086"/>
                  </a:lnTo>
                  <a:lnTo>
                    <a:pt x="20219" y="8580"/>
                  </a:lnTo>
                  <a:lnTo>
                    <a:pt x="19095" y="6251"/>
                  </a:lnTo>
                  <a:lnTo>
                    <a:pt x="20711" y="9416"/>
                  </a:lnTo>
                  <a:lnTo>
                    <a:pt x="20568" y="12906"/>
                  </a:lnTo>
                  <a:lnTo>
                    <a:pt x="18888" y="16241"/>
                  </a:lnTo>
                  <a:lnTo>
                    <a:pt x="15890" y="18946"/>
                  </a:lnTo>
                  <a:lnTo>
                    <a:pt x="11795" y="20541"/>
                  </a:lnTo>
                  <a:lnTo>
                    <a:pt x="11565" y="21033"/>
                  </a:lnTo>
                  <a:lnTo>
                    <a:pt x="10725" y="21138"/>
                  </a:lnTo>
                  <a:lnTo>
                    <a:pt x="10671" y="21600"/>
                  </a:lnTo>
                  <a:lnTo>
                    <a:pt x="15083" y="20309"/>
                  </a:lnTo>
                  <a:lnTo>
                    <a:pt x="18413" y="18070"/>
                  </a:lnTo>
                  <a:lnTo>
                    <a:pt x="20604" y="15165"/>
                  </a:lnTo>
                  <a:lnTo>
                    <a:pt x="21600" y="11877"/>
                  </a:lnTo>
                  <a:lnTo>
                    <a:pt x="21344" y="8489"/>
                  </a:lnTo>
                  <a:lnTo>
                    <a:pt x="19779" y="5285"/>
                  </a:lnTo>
                  <a:lnTo>
                    <a:pt x="16850" y="2546"/>
                  </a:lnTo>
                  <a:lnTo>
                    <a:pt x="13573" y="1005"/>
                  </a:lnTo>
                  <a:lnTo>
                    <a:pt x="10331" y="174"/>
                  </a:lnTo>
                  <a:lnTo>
                    <a:pt x="6909" y="0"/>
                  </a:lnTo>
                  <a:close/>
                </a:path>
              </a:pathLst>
            </a:custGeom>
            <a:solidFill>
              <a:srgbClr val="25190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276" name="object 542" descr="object 54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8501" y="46749"/>
              <a:ext cx="238265" cy="2308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78" name="object 543"/>
          <p:cNvSpPr/>
          <p:nvPr/>
        </p:nvSpPr>
        <p:spPr>
          <a:xfrm>
            <a:off x="384289" y="377477"/>
            <a:ext cx="3240660" cy="227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54" y="0"/>
                </a:moveTo>
                <a:lnTo>
                  <a:pt x="746" y="0"/>
                </a:lnTo>
                <a:lnTo>
                  <a:pt x="456" y="837"/>
                </a:lnTo>
                <a:lnTo>
                  <a:pt x="218" y="3118"/>
                </a:lnTo>
                <a:lnTo>
                  <a:pt x="59" y="6502"/>
                </a:lnTo>
                <a:lnTo>
                  <a:pt x="0" y="10647"/>
                </a:lnTo>
                <a:lnTo>
                  <a:pt x="0" y="10953"/>
                </a:lnTo>
                <a:lnTo>
                  <a:pt x="59" y="15098"/>
                </a:lnTo>
                <a:lnTo>
                  <a:pt x="218" y="18482"/>
                </a:lnTo>
                <a:lnTo>
                  <a:pt x="456" y="20763"/>
                </a:lnTo>
                <a:lnTo>
                  <a:pt x="746" y="21600"/>
                </a:lnTo>
                <a:lnTo>
                  <a:pt x="20854" y="21600"/>
                </a:lnTo>
                <a:lnTo>
                  <a:pt x="21144" y="20763"/>
                </a:lnTo>
                <a:lnTo>
                  <a:pt x="21382" y="18482"/>
                </a:lnTo>
                <a:lnTo>
                  <a:pt x="21541" y="15098"/>
                </a:lnTo>
                <a:lnTo>
                  <a:pt x="21600" y="10953"/>
                </a:lnTo>
                <a:lnTo>
                  <a:pt x="21600" y="10647"/>
                </a:lnTo>
                <a:lnTo>
                  <a:pt x="21541" y="6502"/>
                </a:lnTo>
                <a:lnTo>
                  <a:pt x="21382" y="3118"/>
                </a:lnTo>
                <a:lnTo>
                  <a:pt x="21144" y="837"/>
                </a:lnTo>
                <a:lnTo>
                  <a:pt x="20854" y="0"/>
                </a:lnTo>
                <a:close/>
              </a:path>
            </a:pathLst>
          </a:custGeom>
          <a:solidFill>
            <a:srgbClr val="84432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281" name="object 544"/>
          <p:cNvGrpSpPr/>
          <p:nvPr/>
        </p:nvGrpSpPr>
        <p:grpSpPr>
          <a:xfrm>
            <a:off x="3801896" y="1212379"/>
            <a:ext cx="186478" cy="83530"/>
            <a:chOff x="-1" y="0"/>
            <a:chExt cx="186477" cy="83529"/>
          </a:xfrm>
        </p:grpSpPr>
        <p:pic>
          <p:nvPicPr>
            <p:cNvPr id="2279" name="object 545" descr="object 54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8027" y="-1"/>
              <a:ext cx="78449" cy="70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0" name="object 546" descr="object 54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2" y="18566"/>
              <a:ext cx="77513" cy="64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82" name="object 547" descr="object 54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64453" y="1176309"/>
            <a:ext cx="164382" cy="1363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85" name="object 548"/>
          <p:cNvGrpSpPr/>
          <p:nvPr/>
        </p:nvGrpSpPr>
        <p:grpSpPr>
          <a:xfrm>
            <a:off x="4124680" y="436866"/>
            <a:ext cx="121420" cy="513946"/>
            <a:chOff x="0" y="0"/>
            <a:chExt cx="121419" cy="513945"/>
          </a:xfrm>
        </p:grpSpPr>
        <p:pic>
          <p:nvPicPr>
            <p:cNvPr id="2283" name="object 549" descr="object 54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6725" y="0"/>
              <a:ext cx="104695" cy="1351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4" name="object 550" descr="object 550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-1" y="155660"/>
              <a:ext cx="77654" cy="3582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91" name="object 551"/>
          <p:cNvGrpSpPr/>
          <p:nvPr/>
        </p:nvGrpSpPr>
        <p:grpSpPr>
          <a:xfrm>
            <a:off x="3795468" y="1265030"/>
            <a:ext cx="960379" cy="623716"/>
            <a:chOff x="-1" y="0"/>
            <a:chExt cx="960377" cy="623714"/>
          </a:xfrm>
        </p:grpSpPr>
        <p:sp>
          <p:nvSpPr>
            <p:cNvPr id="2286" name="object 552"/>
            <p:cNvSpPr/>
            <p:nvPr/>
          </p:nvSpPr>
          <p:spPr>
            <a:xfrm>
              <a:off x="-1" y="68160"/>
              <a:ext cx="959351" cy="501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5" y="0"/>
                  </a:moveTo>
                  <a:lnTo>
                    <a:pt x="0" y="111"/>
                  </a:lnTo>
                  <a:lnTo>
                    <a:pt x="5284" y="9360"/>
                  </a:lnTo>
                  <a:lnTo>
                    <a:pt x="6089" y="10820"/>
                  </a:lnTo>
                  <a:lnTo>
                    <a:pt x="6883" y="12305"/>
                  </a:lnTo>
                  <a:lnTo>
                    <a:pt x="8458" y="15298"/>
                  </a:lnTo>
                  <a:lnTo>
                    <a:pt x="9251" y="16782"/>
                  </a:lnTo>
                  <a:lnTo>
                    <a:pt x="9817" y="17770"/>
                  </a:lnTo>
                  <a:lnTo>
                    <a:pt x="10419" y="18773"/>
                  </a:lnTo>
                  <a:lnTo>
                    <a:pt x="11009" y="19790"/>
                  </a:lnTo>
                  <a:lnTo>
                    <a:pt x="11575" y="20904"/>
                  </a:lnTo>
                  <a:lnTo>
                    <a:pt x="11693" y="21097"/>
                  </a:lnTo>
                  <a:lnTo>
                    <a:pt x="11709" y="21400"/>
                  </a:lnTo>
                  <a:lnTo>
                    <a:pt x="11500" y="21512"/>
                  </a:lnTo>
                  <a:lnTo>
                    <a:pt x="11611" y="21600"/>
                  </a:lnTo>
                  <a:lnTo>
                    <a:pt x="13089" y="18378"/>
                  </a:lnTo>
                  <a:lnTo>
                    <a:pt x="13875" y="16696"/>
                  </a:lnTo>
                  <a:lnTo>
                    <a:pt x="14679" y="15022"/>
                  </a:lnTo>
                  <a:lnTo>
                    <a:pt x="15490" y="13398"/>
                  </a:lnTo>
                  <a:lnTo>
                    <a:pt x="16300" y="11866"/>
                  </a:lnTo>
                  <a:lnTo>
                    <a:pt x="17098" y="10468"/>
                  </a:lnTo>
                  <a:lnTo>
                    <a:pt x="17954" y="9126"/>
                  </a:lnTo>
                  <a:lnTo>
                    <a:pt x="18859" y="7841"/>
                  </a:lnTo>
                  <a:lnTo>
                    <a:pt x="20708" y="5339"/>
                  </a:lnTo>
                  <a:lnTo>
                    <a:pt x="21600" y="4071"/>
                  </a:lnTo>
                  <a:lnTo>
                    <a:pt x="21585" y="0"/>
                  </a:lnTo>
                  <a:close/>
                </a:path>
              </a:pathLst>
            </a:custGeom>
            <a:solidFill>
              <a:srgbClr val="01020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87" name="object 553"/>
            <p:cNvSpPr/>
            <p:nvPr/>
          </p:nvSpPr>
          <p:spPr>
            <a:xfrm>
              <a:off x="-2" y="70738"/>
              <a:ext cx="520033" cy="552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3290"/>
                  </a:lnTo>
                  <a:lnTo>
                    <a:pt x="19416" y="21600"/>
                  </a:lnTo>
                  <a:lnTo>
                    <a:pt x="19778" y="21324"/>
                  </a:lnTo>
                  <a:lnTo>
                    <a:pt x="20397" y="20662"/>
                  </a:lnTo>
                  <a:lnTo>
                    <a:pt x="21420" y="19490"/>
                  </a:lnTo>
                  <a:lnTo>
                    <a:pt x="21216" y="19411"/>
                  </a:lnTo>
                  <a:lnTo>
                    <a:pt x="21600" y="19309"/>
                  </a:lnTo>
                  <a:lnTo>
                    <a:pt x="21572" y="19034"/>
                  </a:lnTo>
                  <a:lnTo>
                    <a:pt x="21353" y="18859"/>
                  </a:lnTo>
                  <a:lnTo>
                    <a:pt x="20309" y="17849"/>
                  </a:lnTo>
                  <a:lnTo>
                    <a:pt x="19221" y="16926"/>
                  </a:lnTo>
                  <a:lnTo>
                    <a:pt x="18111" y="16017"/>
                  </a:lnTo>
                  <a:lnTo>
                    <a:pt x="17066" y="15120"/>
                  </a:lnTo>
                  <a:lnTo>
                    <a:pt x="15603" y="13774"/>
                  </a:lnTo>
                  <a:lnTo>
                    <a:pt x="12697" y="11059"/>
                  </a:lnTo>
                  <a:lnTo>
                    <a:pt x="11233" y="9713"/>
                  </a:lnTo>
                  <a:lnTo>
                    <a:pt x="9748" y="8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E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88" name="object 554"/>
            <p:cNvSpPr/>
            <p:nvPr/>
          </p:nvSpPr>
          <p:spPr>
            <a:xfrm>
              <a:off x="230530" y="37986"/>
              <a:ext cx="38546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7280"/>
                  </a:lnTo>
                  <a:lnTo>
                    <a:pt x="5059" y="17280"/>
                  </a:lnTo>
                  <a:lnTo>
                    <a:pt x="5059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74D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89" name="object 555"/>
            <p:cNvSpPr/>
            <p:nvPr/>
          </p:nvSpPr>
          <p:spPr>
            <a:xfrm>
              <a:off x="634" y="-1"/>
              <a:ext cx="959743" cy="6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69" y="0"/>
                  </a:moveTo>
                  <a:lnTo>
                    <a:pt x="4190" y="849"/>
                  </a:lnTo>
                  <a:lnTo>
                    <a:pt x="4106" y="3145"/>
                  </a:lnTo>
                  <a:lnTo>
                    <a:pt x="4023" y="3814"/>
                  </a:lnTo>
                  <a:lnTo>
                    <a:pt x="3871" y="4406"/>
                  </a:lnTo>
                  <a:lnTo>
                    <a:pt x="3675" y="4703"/>
                  </a:lnTo>
                  <a:lnTo>
                    <a:pt x="3497" y="5084"/>
                  </a:lnTo>
                  <a:lnTo>
                    <a:pt x="3401" y="5930"/>
                  </a:lnTo>
                  <a:lnTo>
                    <a:pt x="3387" y="8035"/>
                  </a:lnTo>
                  <a:lnTo>
                    <a:pt x="3394" y="10811"/>
                  </a:lnTo>
                  <a:lnTo>
                    <a:pt x="3365" y="13582"/>
                  </a:lnTo>
                  <a:lnTo>
                    <a:pt x="3242" y="15670"/>
                  </a:lnTo>
                  <a:lnTo>
                    <a:pt x="2744" y="15334"/>
                  </a:lnTo>
                  <a:lnTo>
                    <a:pt x="1381" y="16262"/>
                  </a:lnTo>
                  <a:lnTo>
                    <a:pt x="955" y="15670"/>
                  </a:lnTo>
                  <a:lnTo>
                    <a:pt x="834" y="14930"/>
                  </a:lnTo>
                  <a:lnTo>
                    <a:pt x="921" y="9251"/>
                  </a:lnTo>
                  <a:lnTo>
                    <a:pt x="970" y="8259"/>
                  </a:lnTo>
                  <a:lnTo>
                    <a:pt x="1088" y="7326"/>
                  </a:lnTo>
                  <a:lnTo>
                    <a:pt x="1253" y="6847"/>
                  </a:lnTo>
                  <a:lnTo>
                    <a:pt x="1392" y="5963"/>
                  </a:lnTo>
                  <a:lnTo>
                    <a:pt x="1433" y="3814"/>
                  </a:lnTo>
                  <a:lnTo>
                    <a:pt x="1411" y="3876"/>
                  </a:lnTo>
                  <a:lnTo>
                    <a:pt x="1396" y="4086"/>
                  </a:lnTo>
                  <a:lnTo>
                    <a:pt x="1369" y="4278"/>
                  </a:lnTo>
                  <a:lnTo>
                    <a:pt x="1368" y="5516"/>
                  </a:lnTo>
                  <a:lnTo>
                    <a:pt x="1302" y="5930"/>
                  </a:lnTo>
                  <a:lnTo>
                    <a:pt x="1119" y="6336"/>
                  </a:lnTo>
                  <a:lnTo>
                    <a:pt x="963" y="6179"/>
                  </a:lnTo>
                  <a:lnTo>
                    <a:pt x="861" y="6957"/>
                  </a:lnTo>
                  <a:lnTo>
                    <a:pt x="839" y="10166"/>
                  </a:lnTo>
                  <a:lnTo>
                    <a:pt x="766" y="8740"/>
                  </a:lnTo>
                  <a:lnTo>
                    <a:pt x="592" y="7302"/>
                  </a:lnTo>
                  <a:lnTo>
                    <a:pt x="564" y="5507"/>
                  </a:lnTo>
                  <a:lnTo>
                    <a:pt x="551" y="5549"/>
                  </a:lnTo>
                  <a:lnTo>
                    <a:pt x="510" y="5876"/>
                  </a:lnTo>
                  <a:lnTo>
                    <a:pt x="494" y="6114"/>
                  </a:lnTo>
                  <a:lnTo>
                    <a:pt x="476" y="6796"/>
                  </a:lnTo>
                  <a:lnTo>
                    <a:pt x="449" y="6988"/>
                  </a:lnTo>
                  <a:lnTo>
                    <a:pt x="608" y="8132"/>
                  </a:lnTo>
                  <a:lnTo>
                    <a:pt x="732" y="10178"/>
                  </a:lnTo>
                  <a:lnTo>
                    <a:pt x="786" y="12641"/>
                  </a:lnTo>
                  <a:lnTo>
                    <a:pt x="738" y="15034"/>
                  </a:lnTo>
                  <a:lnTo>
                    <a:pt x="612" y="15665"/>
                  </a:lnTo>
                  <a:lnTo>
                    <a:pt x="392" y="15735"/>
                  </a:lnTo>
                  <a:lnTo>
                    <a:pt x="161" y="15613"/>
                  </a:lnTo>
                  <a:lnTo>
                    <a:pt x="0" y="15670"/>
                  </a:lnTo>
                  <a:lnTo>
                    <a:pt x="0" y="21600"/>
                  </a:lnTo>
                  <a:lnTo>
                    <a:pt x="21533" y="21600"/>
                  </a:lnTo>
                  <a:lnTo>
                    <a:pt x="21600" y="21165"/>
                  </a:lnTo>
                  <a:lnTo>
                    <a:pt x="21600" y="16105"/>
                  </a:lnTo>
                  <a:lnTo>
                    <a:pt x="21533" y="15670"/>
                  </a:lnTo>
                  <a:lnTo>
                    <a:pt x="21286" y="15473"/>
                  </a:lnTo>
                  <a:lnTo>
                    <a:pt x="20796" y="15500"/>
                  </a:lnTo>
                  <a:lnTo>
                    <a:pt x="19956" y="15670"/>
                  </a:lnTo>
                  <a:lnTo>
                    <a:pt x="18176" y="15670"/>
                  </a:lnTo>
                  <a:lnTo>
                    <a:pt x="18117" y="12919"/>
                  </a:lnTo>
                  <a:lnTo>
                    <a:pt x="18125" y="7775"/>
                  </a:lnTo>
                  <a:lnTo>
                    <a:pt x="18060" y="5085"/>
                  </a:lnTo>
                  <a:lnTo>
                    <a:pt x="18026" y="8032"/>
                  </a:lnTo>
                  <a:lnTo>
                    <a:pt x="17957" y="8013"/>
                  </a:lnTo>
                  <a:lnTo>
                    <a:pt x="17885" y="6158"/>
                  </a:lnTo>
                  <a:lnTo>
                    <a:pt x="17843" y="3600"/>
                  </a:lnTo>
                  <a:lnTo>
                    <a:pt x="18056" y="2367"/>
                  </a:lnTo>
                  <a:lnTo>
                    <a:pt x="18150" y="3499"/>
                  </a:lnTo>
                  <a:lnTo>
                    <a:pt x="18180" y="5369"/>
                  </a:lnTo>
                  <a:lnTo>
                    <a:pt x="18205" y="6352"/>
                  </a:lnTo>
                  <a:lnTo>
                    <a:pt x="18306" y="2542"/>
                  </a:lnTo>
                  <a:lnTo>
                    <a:pt x="18167" y="2367"/>
                  </a:lnTo>
                  <a:lnTo>
                    <a:pt x="18042" y="1087"/>
                  </a:lnTo>
                  <a:lnTo>
                    <a:pt x="17887" y="1694"/>
                  </a:lnTo>
                  <a:lnTo>
                    <a:pt x="17583" y="2542"/>
                  </a:lnTo>
                  <a:lnTo>
                    <a:pt x="17595" y="2927"/>
                  </a:lnTo>
                  <a:lnTo>
                    <a:pt x="17630" y="6812"/>
                  </a:lnTo>
                  <a:lnTo>
                    <a:pt x="17669" y="7490"/>
                  </a:lnTo>
                  <a:lnTo>
                    <a:pt x="17821" y="7532"/>
                  </a:lnTo>
                  <a:lnTo>
                    <a:pt x="17930" y="9342"/>
                  </a:lnTo>
                  <a:lnTo>
                    <a:pt x="17985" y="11319"/>
                  </a:lnTo>
                  <a:lnTo>
                    <a:pt x="17991" y="13459"/>
                  </a:lnTo>
                  <a:lnTo>
                    <a:pt x="17945" y="15670"/>
                  </a:lnTo>
                  <a:lnTo>
                    <a:pt x="15846" y="15712"/>
                  </a:lnTo>
                  <a:lnTo>
                    <a:pt x="9493" y="15644"/>
                  </a:lnTo>
                  <a:lnTo>
                    <a:pt x="5053" y="15235"/>
                  </a:lnTo>
                  <a:lnTo>
                    <a:pt x="4987" y="15678"/>
                  </a:lnTo>
                  <a:lnTo>
                    <a:pt x="4935" y="15670"/>
                  </a:lnTo>
                  <a:lnTo>
                    <a:pt x="4286" y="15896"/>
                  </a:lnTo>
                  <a:lnTo>
                    <a:pt x="3921" y="15936"/>
                  </a:lnTo>
                  <a:lnTo>
                    <a:pt x="3705" y="15670"/>
                  </a:lnTo>
                  <a:lnTo>
                    <a:pt x="3620" y="14094"/>
                  </a:lnTo>
                  <a:lnTo>
                    <a:pt x="3549" y="11092"/>
                  </a:lnTo>
                  <a:lnTo>
                    <a:pt x="3509" y="7996"/>
                  </a:lnTo>
                  <a:lnTo>
                    <a:pt x="3517" y="6143"/>
                  </a:lnTo>
                  <a:lnTo>
                    <a:pt x="3630" y="5745"/>
                  </a:lnTo>
                  <a:lnTo>
                    <a:pt x="3832" y="5576"/>
                  </a:lnTo>
                  <a:lnTo>
                    <a:pt x="4065" y="4155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01020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0" name="object 556"/>
            <p:cNvSpPr/>
            <p:nvPr/>
          </p:nvSpPr>
          <p:spPr>
            <a:xfrm>
              <a:off x="783007" y="6489"/>
              <a:ext cx="12703" cy="14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48" y="21600"/>
                  </a:lnTo>
                  <a:lnTo>
                    <a:pt x="20783" y="20286"/>
                  </a:lnTo>
                  <a:lnTo>
                    <a:pt x="21600" y="2964"/>
                  </a:lnTo>
                  <a:lnTo>
                    <a:pt x="13241" y="1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8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296" name="object 557"/>
          <p:cNvGrpSpPr/>
          <p:nvPr/>
        </p:nvGrpSpPr>
        <p:grpSpPr>
          <a:xfrm>
            <a:off x="4001264" y="952877"/>
            <a:ext cx="552413" cy="191845"/>
            <a:chOff x="-1" y="0"/>
            <a:chExt cx="552412" cy="191844"/>
          </a:xfrm>
        </p:grpSpPr>
        <p:sp>
          <p:nvSpPr>
            <p:cNvPr id="2292" name="object 558"/>
            <p:cNvSpPr/>
            <p:nvPr/>
          </p:nvSpPr>
          <p:spPr>
            <a:xfrm>
              <a:off x="2534" y="-1"/>
              <a:ext cx="542688" cy="4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6" y="0"/>
                  </a:moveTo>
                  <a:lnTo>
                    <a:pt x="973" y="732"/>
                  </a:lnTo>
                  <a:lnTo>
                    <a:pt x="737" y="5931"/>
                  </a:lnTo>
                  <a:lnTo>
                    <a:pt x="216" y="163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412" y="17288"/>
                  </a:lnTo>
                  <a:lnTo>
                    <a:pt x="21080" y="10236"/>
                  </a:lnTo>
                  <a:lnTo>
                    <a:pt x="20746" y="3575"/>
                  </a:lnTo>
                  <a:lnTo>
                    <a:pt x="20551" y="435"/>
                  </a:lnTo>
                  <a:lnTo>
                    <a:pt x="20372" y="435"/>
                  </a:lnTo>
                  <a:lnTo>
                    <a:pt x="20245" y="2265"/>
                  </a:lnTo>
                  <a:lnTo>
                    <a:pt x="20502" y="1179"/>
                  </a:lnTo>
                  <a:lnTo>
                    <a:pt x="20525" y="2491"/>
                  </a:lnTo>
                  <a:lnTo>
                    <a:pt x="20540" y="5258"/>
                  </a:lnTo>
                  <a:lnTo>
                    <a:pt x="20537" y="9807"/>
                  </a:lnTo>
                  <a:lnTo>
                    <a:pt x="20508" y="14153"/>
                  </a:lnTo>
                  <a:lnTo>
                    <a:pt x="20449" y="16310"/>
                  </a:lnTo>
                  <a:lnTo>
                    <a:pt x="2227" y="16310"/>
                  </a:lnTo>
                  <a:lnTo>
                    <a:pt x="2193" y="13886"/>
                  </a:lnTo>
                  <a:lnTo>
                    <a:pt x="2217" y="4452"/>
                  </a:lnTo>
                  <a:lnTo>
                    <a:pt x="2201" y="1904"/>
                  </a:lnTo>
                  <a:lnTo>
                    <a:pt x="2130" y="743"/>
                  </a:lnTo>
                  <a:lnTo>
                    <a:pt x="1670" y="3002"/>
                  </a:lnTo>
                  <a:lnTo>
                    <a:pt x="1638" y="435"/>
                  </a:lnTo>
                  <a:lnTo>
                    <a:pt x="1468" y="545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4885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3" name="object 559"/>
            <p:cNvSpPr/>
            <p:nvPr/>
          </p:nvSpPr>
          <p:spPr>
            <a:xfrm>
              <a:off x="10244" y="57467"/>
              <a:ext cx="528553" cy="63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51" y="9"/>
                  </a:moveTo>
                  <a:lnTo>
                    <a:pt x="17326" y="0"/>
                  </a:lnTo>
                  <a:lnTo>
                    <a:pt x="15179" y="309"/>
                  </a:lnTo>
                  <a:lnTo>
                    <a:pt x="8691" y="1900"/>
                  </a:lnTo>
                  <a:lnTo>
                    <a:pt x="6537" y="2235"/>
                  </a:lnTo>
                  <a:lnTo>
                    <a:pt x="4401" y="2263"/>
                  </a:lnTo>
                  <a:lnTo>
                    <a:pt x="2289" y="1860"/>
                  </a:lnTo>
                  <a:lnTo>
                    <a:pt x="210" y="901"/>
                  </a:lnTo>
                  <a:lnTo>
                    <a:pt x="145" y="2900"/>
                  </a:lnTo>
                  <a:lnTo>
                    <a:pt x="64" y="562"/>
                  </a:lnTo>
                  <a:lnTo>
                    <a:pt x="0" y="4421"/>
                  </a:lnTo>
                  <a:lnTo>
                    <a:pt x="20049" y="4421"/>
                  </a:lnTo>
                  <a:lnTo>
                    <a:pt x="20297" y="3926"/>
                  </a:lnTo>
                  <a:lnTo>
                    <a:pt x="20580" y="4048"/>
                  </a:lnTo>
                  <a:lnTo>
                    <a:pt x="20834" y="3917"/>
                  </a:lnTo>
                  <a:lnTo>
                    <a:pt x="20995" y="2661"/>
                  </a:lnTo>
                  <a:lnTo>
                    <a:pt x="20995" y="4864"/>
                  </a:lnTo>
                  <a:lnTo>
                    <a:pt x="20654" y="4859"/>
                  </a:lnTo>
                  <a:lnTo>
                    <a:pt x="20335" y="4747"/>
                  </a:lnTo>
                  <a:lnTo>
                    <a:pt x="20136" y="5573"/>
                  </a:lnTo>
                  <a:lnTo>
                    <a:pt x="20155" y="8383"/>
                  </a:lnTo>
                  <a:lnTo>
                    <a:pt x="20385" y="8184"/>
                  </a:lnTo>
                  <a:lnTo>
                    <a:pt x="20669" y="8662"/>
                  </a:lnTo>
                  <a:lnTo>
                    <a:pt x="20973" y="8279"/>
                  </a:lnTo>
                  <a:lnTo>
                    <a:pt x="20961" y="5950"/>
                  </a:lnTo>
                  <a:lnTo>
                    <a:pt x="21127" y="7723"/>
                  </a:lnTo>
                  <a:lnTo>
                    <a:pt x="21009" y="8751"/>
                  </a:lnTo>
                  <a:lnTo>
                    <a:pt x="20705" y="9208"/>
                  </a:lnTo>
                  <a:lnTo>
                    <a:pt x="20369" y="9306"/>
                  </a:lnTo>
                  <a:lnTo>
                    <a:pt x="20155" y="9261"/>
                  </a:lnTo>
                  <a:lnTo>
                    <a:pt x="20181" y="12345"/>
                  </a:lnTo>
                  <a:lnTo>
                    <a:pt x="20516" y="13381"/>
                  </a:lnTo>
                  <a:lnTo>
                    <a:pt x="20881" y="12468"/>
                  </a:lnTo>
                  <a:lnTo>
                    <a:pt x="20995" y="9700"/>
                  </a:lnTo>
                  <a:lnTo>
                    <a:pt x="21018" y="12689"/>
                  </a:lnTo>
                  <a:lnTo>
                    <a:pt x="21078" y="12207"/>
                  </a:lnTo>
                  <a:lnTo>
                    <a:pt x="21390" y="12563"/>
                  </a:lnTo>
                  <a:lnTo>
                    <a:pt x="21056" y="13439"/>
                  </a:lnTo>
                  <a:lnTo>
                    <a:pt x="20663" y="13530"/>
                  </a:lnTo>
                  <a:lnTo>
                    <a:pt x="20364" y="14293"/>
                  </a:lnTo>
                  <a:lnTo>
                    <a:pt x="20312" y="17182"/>
                  </a:lnTo>
                  <a:lnTo>
                    <a:pt x="20469" y="17221"/>
                  </a:lnTo>
                  <a:lnTo>
                    <a:pt x="20746" y="17158"/>
                  </a:lnTo>
                  <a:lnTo>
                    <a:pt x="20983" y="17491"/>
                  </a:lnTo>
                  <a:lnTo>
                    <a:pt x="21022" y="18720"/>
                  </a:lnTo>
                  <a:lnTo>
                    <a:pt x="21007" y="18968"/>
                  </a:lnTo>
                  <a:lnTo>
                    <a:pt x="20533" y="17434"/>
                  </a:lnTo>
                  <a:lnTo>
                    <a:pt x="20365" y="18060"/>
                  </a:lnTo>
                  <a:lnTo>
                    <a:pt x="20328" y="21227"/>
                  </a:lnTo>
                  <a:lnTo>
                    <a:pt x="20680" y="21600"/>
                  </a:lnTo>
                  <a:lnTo>
                    <a:pt x="21183" y="20863"/>
                  </a:lnTo>
                  <a:lnTo>
                    <a:pt x="21600" y="20702"/>
                  </a:lnTo>
                  <a:lnTo>
                    <a:pt x="21597" y="15633"/>
                  </a:lnTo>
                  <a:lnTo>
                    <a:pt x="21574" y="5518"/>
                  </a:lnTo>
                  <a:lnTo>
                    <a:pt x="21547" y="463"/>
                  </a:lnTo>
                  <a:lnTo>
                    <a:pt x="19451" y="9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4" name="object 560"/>
            <p:cNvSpPr/>
            <p:nvPr/>
          </p:nvSpPr>
          <p:spPr>
            <a:xfrm>
              <a:off x="-2" y="47248"/>
              <a:ext cx="552414" cy="1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19" y="0"/>
                  </a:moveTo>
                  <a:lnTo>
                    <a:pt x="99" y="0"/>
                  </a:lnTo>
                  <a:lnTo>
                    <a:pt x="0" y="10186"/>
                  </a:lnTo>
                  <a:lnTo>
                    <a:pt x="48" y="14659"/>
                  </a:lnTo>
                  <a:lnTo>
                    <a:pt x="247" y="15928"/>
                  </a:lnTo>
                  <a:lnTo>
                    <a:pt x="2591" y="20093"/>
                  </a:lnTo>
                  <a:lnTo>
                    <a:pt x="4611" y="21600"/>
                  </a:lnTo>
                  <a:lnTo>
                    <a:pt x="6655" y="21490"/>
                  </a:lnTo>
                  <a:lnTo>
                    <a:pt x="8716" y="20234"/>
                  </a:lnTo>
                  <a:lnTo>
                    <a:pt x="14924" y="14265"/>
                  </a:lnTo>
                  <a:lnTo>
                    <a:pt x="16978" y="13104"/>
                  </a:lnTo>
                  <a:lnTo>
                    <a:pt x="19011" y="13140"/>
                  </a:lnTo>
                  <a:lnTo>
                    <a:pt x="21017" y="14840"/>
                  </a:lnTo>
                  <a:lnTo>
                    <a:pt x="21600" y="14499"/>
                  </a:lnTo>
                  <a:lnTo>
                    <a:pt x="21461" y="11338"/>
                  </a:lnTo>
                  <a:lnTo>
                    <a:pt x="21319" y="0"/>
                  </a:lnTo>
                  <a:close/>
                </a:path>
              </a:pathLst>
            </a:custGeom>
            <a:solidFill>
              <a:srgbClr val="0032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5" name="object 561"/>
            <p:cNvSpPr/>
            <p:nvPr/>
          </p:nvSpPr>
          <p:spPr>
            <a:xfrm>
              <a:off x="10011" y="151092"/>
              <a:ext cx="37156" cy="4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39" y="0"/>
                  </a:moveTo>
                  <a:lnTo>
                    <a:pt x="7568" y="474"/>
                  </a:lnTo>
                  <a:lnTo>
                    <a:pt x="888" y="172"/>
                  </a:lnTo>
                  <a:lnTo>
                    <a:pt x="598" y="5422"/>
                  </a:lnTo>
                  <a:lnTo>
                    <a:pt x="102" y="10726"/>
                  </a:lnTo>
                  <a:lnTo>
                    <a:pt x="0" y="16036"/>
                  </a:lnTo>
                  <a:lnTo>
                    <a:pt x="888" y="21304"/>
                  </a:lnTo>
                  <a:lnTo>
                    <a:pt x="5213" y="20936"/>
                  </a:lnTo>
                  <a:lnTo>
                    <a:pt x="16385" y="21600"/>
                  </a:lnTo>
                  <a:lnTo>
                    <a:pt x="19953" y="21304"/>
                  </a:lnTo>
                  <a:lnTo>
                    <a:pt x="21600" y="20637"/>
                  </a:lnTo>
                  <a:lnTo>
                    <a:pt x="21356" y="15588"/>
                  </a:lnTo>
                  <a:lnTo>
                    <a:pt x="20699" y="15164"/>
                  </a:lnTo>
                  <a:lnTo>
                    <a:pt x="18179" y="14881"/>
                  </a:lnTo>
                  <a:lnTo>
                    <a:pt x="13442" y="14987"/>
                  </a:lnTo>
                  <a:lnTo>
                    <a:pt x="9343" y="16035"/>
                  </a:lnTo>
                  <a:lnTo>
                    <a:pt x="8737" y="18578"/>
                  </a:lnTo>
                  <a:lnTo>
                    <a:pt x="9389" y="14227"/>
                  </a:lnTo>
                  <a:lnTo>
                    <a:pt x="14826" y="13874"/>
                  </a:lnTo>
                  <a:lnTo>
                    <a:pt x="20303" y="13146"/>
                  </a:lnTo>
                  <a:lnTo>
                    <a:pt x="21076" y="7672"/>
                  </a:lnTo>
                  <a:lnTo>
                    <a:pt x="20537" y="7416"/>
                  </a:lnTo>
                  <a:lnTo>
                    <a:pt x="11063" y="7988"/>
                  </a:lnTo>
                  <a:lnTo>
                    <a:pt x="9483" y="7672"/>
                  </a:lnTo>
                  <a:lnTo>
                    <a:pt x="7992" y="12438"/>
                  </a:lnTo>
                  <a:lnTo>
                    <a:pt x="7923" y="7964"/>
                  </a:lnTo>
                  <a:lnTo>
                    <a:pt x="11131" y="6246"/>
                  </a:lnTo>
                  <a:lnTo>
                    <a:pt x="16040" y="6091"/>
                  </a:lnTo>
                  <a:lnTo>
                    <a:pt x="21076" y="6305"/>
                  </a:lnTo>
                  <a:lnTo>
                    <a:pt x="20331" y="1144"/>
                  </a:lnTo>
                  <a:lnTo>
                    <a:pt x="14939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300" name="object 562"/>
          <p:cNvGrpSpPr/>
          <p:nvPr/>
        </p:nvGrpSpPr>
        <p:grpSpPr>
          <a:xfrm>
            <a:off x="4011446" y="1156497"/>
            <a:ext cx="36811" cy="123984"/>
            <a:chOff x="0" y="0"/>
            <a:chExt cx="36809" cy="123982"/>
          </a:xfrm>
        </p:grpSpPr>
        <p:sp>
          <p:nvSpPr>
            <p:cNvPr id="2297" name="Shape"/>
            <p:cNvSpPr/>
            <p:nvPr/>
          </p:nvSpPr>
          <p:spPr>
            <a:xfrm>
              <a:off x="1346" y="41998"/>
              <a:ext cx="34726" cy="40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61"/>
                  </a:moveTo>
                  <a:lnTo>
                    <a:pt x="16914" y="513"/>
                  </a:lnTo>
                  <a:lnTo>
                    <a:pt x="17318" y="513"/>
                  </a:lnTo>
                  <a:lnTo>
                    <a:pt x="11930" y="287"/>
                  </a:lnTo>
                  <a:lnTo>
                    <a:pt x="9022" y="1681"/>
                  </a:lnTo>
                  <a:lnTo>
                    <a:pt x="8398" y="6048"/>
                  </a:lnTo>
                  <a:lnTo>
                    <a:pt x="5925" y="287"/>
                  </a:lnTo>
                  <a:lnTo>
                    <a:pt x="5759" y="287"/>
                  </a:lnTo>
                  <a:lnTo>
                    <a:pt x="8643" y="0"/>
                  </a:lnTo>
                  <a:lnTo>
                    <a:pt x="0" y="513"/>
                  </a:lnTo>
                  <a:lnTo>
                    <a:pt x="0" y="14350"/>
                  </a:lnTo>
                  <a:lnTo>
                    <a:pt x="6399" y="14698"/>
                  </a:lnTo>
                  <a:lnTo>
                    <a:pt x="0" y="15047"/>
                  </a:lnTo>
                  <a:lnTo>
                    <a:pt x="0" y="21272"/>
                  </a:lnTo>
                  <a:lnTo>
                    <a:pt x="4621" y="21190"/>
                  </a:lnTo>
                  <a:lnTo>
                    <a:pt x="7458" y="21190"/>
                  </a:lnTo>
                  <a:lnTo>
                    <a:pt x="14774" y="21600"/>
                  </a:lnTo>
                  <a:lnTo>
                    <a:pt x="20691" y="20500"/>
                  </a:lnTo>
                  <a:lnTo>
                    <a:pt x="21118" y="16489"/>
                  </a:lnTo>
                  <a:lnTo>
                    <a:pt x="21157" y="16106"/>
                  </a:lnTo>
                  <a:lnTo>
                    <a:pt x="21197" y="15737"/>
                  </a:lnTo>
                  <a:lnTo>
                    <a:pt x="19182" y="16106"/>
                  </a:lnTo>
                  <a:lnTo>
                    <a:pt x="10041" y="15238"/>
                  </a:lnTo>
                  <a:lnTo>
                    <a:pt x="7924" y="16489"/>
                  </a:lnTo>
                  <a:lnTo>
                    <a:pt x="10302" y="21190"/>
                  </a:lnTo>
                  <a:lnTo>
                    <a:pt x="7197" y="20233"/>
                  </a:lnTo>
                  <a:lnTo>
                    <a:pt x="7458" y="16489"/>
                  </a:lnTo>
                  <a:lnTo>
                    <a:pt x="7505" y="15737"/>
                  </a:lnTo>
                  <a:lnTo>
                    <a:pt x="7576" y="14698"/>
                  </a:lnTo>
                  <a:lnTo>
                    <a:pt x="7600" y="14350"/>
                  </a:lnTo>
                  <a:lnTo>
                    <a:pt x="18605" y="14350"/>
                  </a:lnTo>
                  <a:lnTo>
                    <a:pt x="19759" y="12970"/>
                  </a:lnTo>
                  <a:lnTo>
                    <a:pt x="21521" y="10851"/>
                  </a:lnTo>
                  <a:lnTo>
                    <a:pt x="18037" y="7599"/>
                  </a:lnTo>
                  <a:lnTo>
                    <a:pt x="10184" y="8118"/>
                  </a:lnTo>
                  <a:lnTo>
                    <a:pt x="10184" y="12608"/>
                  </a:lnTo>
                  <a:lnTo>
                    <a:pt x="7600" y="12970"/>
                  </a:lnTo>
                  <a:lnTo>
                    <a:pt x="8137" y="9840"/>
                  </a:lnTo>
                  <a:lnTo>
                    <a:pt x="10184" y="12608"/>
                  </a:lnTo>
                  <a:lnTo>
                    <a:pt x="10184" y="8118"/>
                  </a:lnTo>
                  <a:lnTo>
                    <a:pt x="9994" y="8125"/>
                  </a:lnTo>
                  <a:lnTo>
                    <a:pt x="8319" y="8754"/>
                  </a:lnTo>
                  <a:lnTo>
                    <a:pt x="8422" y="8125"/>
                  </a:lnTo>
                  <a:lnTo>
                    <a:pt x="8469" y="7893"/>
                  </a:lnTo>
                  <a:lnTo>
                    <a:pt x="14284" y="7333"/>
                  </a:lnTo>
                  <a:lnTo>
                    <a:pt x="20264" y="6567"/>
                  </a:lnTo>
                  <a:lnTo>
                    <a:pt x="20383" y="6048"/>
                  </a:lnTo>
                  <a:lnTo>
                    <a:pt x="21600" y="861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8" name="Shape"/>
            <p:cNvSpPr/>
            <p:nvPr/>
          </p:nvSpPr>
          <p:spPr>
            <a:xfrm>
              <a:off x="-1" y="-1"/>
              <a:ext cx="36428" cy="28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251"/>
                  </a:moveTo>
                  <a:lnTo>
                    <a:pt x="21050" y="1252"/>
                  </a:lnTo>
                  <a:lnTo>
                    <a:pt x="10054" y="931"/>
                  </a:lnTo>
                  <a:lnTo>
                    <a:pt x="8525" y="2358"/>
                  </a:lnTo>
                  <a:lnTo>
                    <a:pt x="9836" y="7569"/>
                  </a:lnTo>
                  <a:lnTo>
                    <a:pt x="8812" y="9237"/>
                  </a:lnTo>
                  <a:lnTo>
                    <a:pt x="6952" y="941"/>
                  </a:lnTo>
                  <a:lnTo>
                    <a:pt x="8796" y="0"/>
                  </a:lnTo>
                  <a:lnTo>
                    <a:pt x="805" y="2358"/>
                  </a:lnTo>
                  <a:lnTo>
                    <a:pt x="715" y="5075"/>
                  </a:lnTo>
                  <a:lnTo>
                    <a:pt x="98" y="8199"/>
                  </a:lnTo>
                  <a:lnTo>
                    <a:pt x="37" y="11207"/>
                  </a:lnTo>
                  <a:lnTo>
                    <a:pt x="6906" y="11692"/>
                  </a:lnTo>
                  <a:lnTo>
                    <a:pt x="37" y="13167"/>
                  </a:lnTo>
                  <a:lnTo>
                    <a:pt x="0" y="15778"/>
                  </a:lnTo>
                  <a:lnTo>
                    <a:pt x="68" y="18417"/>
                  </a:lnTo>
                  <a:lnTo>
                    <a:pt x="37" y="21027"/>
                  </a:lnTo>
                  <a:lnTo>
                    <a:pt x="6514" y="20960"/>
                  </a:lnTo>
                  <a:lnTo>
                    <a:pt x="14038" y="21600"/>
                  </a:lnTo>
                  <a:lnTo>
                    <a:pt x="19898" y="19989"/>
                  </a:lnTo>
                  <a:lnTo>
                    <a:pt x="21397" y="13167"/>
                  </a:lnTo>
                  <a:lnTo>
                    <a:pt x="20440" y="12304"/>
                  </a:lnTo>
                  <a:lnTo>
                    <a:pt x="10062" y="12741"/>
                  </a:lnTo>
                  <a:lnTo>
                    <a:pt x="8495" y="14108"/>
                  </a:lnTo>
                  <a:lnTo>
                    <a:pt x="10265" y="18175"/>
                  </a:lnTo>
                  <a:lnTo>
                    <a:pt x="8051" y="18078"/>
                  </a:lnTo>
                  <a:lnTo>
                    <a:pt x="8149" y="12518"/>
                  </a:lnTo>
                  <a:lnTo>
                    <a:pt x="11591" y="10955"/>
                  </a:lnTo>
                  <a:lnTo>
                    <a:pt x="16501" y="11236"/>
                  </a:lnTo>
                  <a:lnTo>
                    <a:pt x="21013" y="11207"/>
                  </a:lnTo>
                  <a:lnTo>
                    <a:pt x="21525" y="10732"/>
                  </a:lnTo>
                  <a:lnTo>
                    <a:pt x="21600" y="2251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9" name="Shape"/>
            <p:cNvSpPr/>
            <p:nvPr/>
          </p:nvSpPr>
          <p:spPr>
            <a:xfrm>
              <a:off x="1358" y="96660"/>
              <a:ext cx="35452" cy="27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19"/>
                  </a:moveTo>
                  <a:lnTo>
                    <a:pt x="21453" y="8375"/>
                  </a:lnTo>
                  <a:lnTo>
                    <a:pt x="20462" y="2641"/>
                  </a:lnTo>
                  <a:lnTo>
                    <a:pt x="20431" y="2470"/>
                  </a:lnTo>
                  <a:lnTo>
                    <a:pt x="20370" y="1256"/>
                  </a:lnTo>
                  <a:lnTo>
                    <a:pt x="16113" y="1256"/>
                  </a:lnTo>
                  <a:lnTo>
                    <a:pt x="11733" y="974"/>
                  </a:lnTo>
                  <a:lnTo>
                    <a:pt x="9040" y="2641"/>
                  </a:lnTo>
                  <a:lnTo>
                    <a:pt x="7445" y="8375"/>
                  </a:lnTo>
                  <a:lnTo>
                    <a:pt x="6400" y="6698"/>
                  </a:lnTo>
                  <a:lnTo>
                    <a:pt x="7368" y="2641"/>
                  </a:lnTo>
                  <a:lnTo>
                    <a:pt x="7406" y="2470"/>
                  </a:lnTo>
                  <a:lnTo>
                    <a:pt x="7693" y="1256"/>
                  </a:lnTo>
                  <a:lnTo>
                    <a:pt x="7840" y="1256"/>
                  </a:lnTo>
                  <a:lnTo>
                    <a:pt x="6377" y="0"/>
                  </a:lnTo>
                  <a:lnTo>
                    <a:pt x="1718" y="2470"/>
                  </a:lnTo>
                  <a:lnTo>
                    <a:pt x="0" y="1256"/>
                  </a:lnTo>
                  <a:lnTo>
                    <a:pt x="0" y="10503"/>
                  </a:lnTo>
                  <a:lnTo>
                    <a:pt x="1122" y="10503"/>
                  </a:lnTo>
                  <a:lnTo>
                    <a:pt x="6269" y="10915"/>
                  </a:lnTo>
                  <a:lnTo>
                    <a:pt x="0" y="12442"/>
                  </a:lnTo>
                  <a:lnTo>
                    <a:pt x="0" y="21600"/>
                  </a:lnTo>
                  <a:lnTo>
                    <a:pt x="6818" y="20816"/>
                  </a:lnTo>
                  <a:lnTo>
                    <a:pt x="14627" y="21359"/>
                  </a:lnTo>
                  <a:lnTo>
                    <a:pt x="16276" y="20816"/>
                  </a:lnTo>
                  <a:lnTo>
                    <a:pt x="20315" y="19481"/>
                  </a:lnTo>
                  <a:lnTo>
                    <a:pt x="20339" y="19049"/>
                  </a:lnTo>
                  <a:lnTo>
                    <a:pt x="20663" y="13145"/>
                  </a:lnTo>
                  <a:lnTo>
                    <a:pt x="20671" y="12974"/>
                  </a:lnTo>
                  <a:lnTo>
                    <a:pt x="20726" y="12110"/>
                  </a:lnTo>
                  <a:lnTo>
                    <a:pt x="20765" y="11428"/>
                  </a:lnTo>
                  <a:lnTo>
                    <a:pt x="18466" y="12110"/>
                  </a:lnTo>
                  <a:lnTo>
                    <a:pt x="11269" y="10503"/>
                  </a:lnTo>
                  <a:lnTo>
                    <a:pt x="10146" y="11217"/>
                  </a:lnTo>
                  <a:lnTo>
                    <a:pt x="10146" y="18748"/>
                  </a:lnTo>
                  <a:lnTo>
                    <a:pt x="7050" y="19049"/>
                  </a:lnTo>
                  <a:lnTo>
                    <a:pt x="7399" y="13145"/>
                  </a:lnTo>
                  <a:lnTo>
                    <a:pt x="10146" y="18748"/>
                  </a:lnTo>
                  <a:lnTo>
                    <a:pt x="10146" y="11217"/>
                  </a:lnTo>
                  <a:lnTo>
                    <a:pt x="7406" y="12924"/>
                  </a:lnTo>
                  <a:lnTo>
                    <a:pt x="7461" y="12110"/>
                  </a:lnTo>
                  <a:lnTo>
                    <a:pt x="7345" y="12110"/>
                  </a:lnTo>
                  <a:lnTo>
                    <a:pt x="10882" y="10172"/>
                  </a:lnTo>
                  <a:lnTo>
                    <a:pt x="15904" y="10454"/>
                  </a:lnTo>
                  <a:lnTo>
                    <a:pt x="18582" y="10172"/>
                  </a:lnTo>
                  <a:lnTo>
                    <a:pt x="21159" y="9901"/>
                  </a:lnTo>
                  <a:lnTo>
                    <a:pt x="21600" y="9219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308" name="object 563"/>
          <p:cNvGrpSpPr/>
          <p:nvPr/>
        </p:nvGrpSpPr>
        <p:grpSpPr>
          <a:xfrm>
            <a:off x="4507902" y="1216346"/>
            <a:ext cx="37069" cy="33476"/>
            <a:chOff x="-1" y="0"/>
            <a:chExt cx="37068" cy="33474"/>
          </a:xfrm>
        </p:grpSpPr>
        <p:sp>
          <p:nvSpPr>
            <p:cNvPr id="2301" name="Shape"/>
            <p:cNvSpPr/>
            <p:nvPr/>
          </p:nvSpPr>
          <p:spPr>
            <a:xfrm>
              <a:off x="-2" y="8820"/>
              <a:ext cx="31328" cy="2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1" y="0"/>
                  </a:moveTo>
                  <a:lnTo>
                    <a:pt x="0" y="8458"/>
                  </a:lnTo>
                  <a:lnTo>
                    <a:pt x="9756" y="10705"/>
                  </a:lnTo>
                  <a:lnTo>
                    <a:pt x="6627" y="10705"/>
                  </a:lnTo>
                  <a:lnTo>
                    <a:pt x="2149" y="12397"/>
                  </a:lnTo>
                  <a:lnTo>
                    <a:pt x="0" y="12397"/>
                  </a:lnTo>
                  <a:lnTo>
                    <a:pt x="932" y="20134"/>
                  </a:lnTo>
                  <a:lnTo>
                    <a:pt x="969" y="20437"/>
                  </a:lnTo>
                  <a:lnTo>
                    <a:pt x="6558" y="21600"/>
                  </a:lnTo>
                  <a:lnTo>
                    <a:pt x="14188" y="20134"/>
                  </a:lnTo>
                  <a:lnTo>
                    <a:pt x="21286" y="20134"/>
                  </a:lnTo>
                  <a:lnTo>
                    <a:pt x="21368" y="17572"/>
                  </a:lnTo>
                  <a:lnTo>
                    <a:pt x="21459" y="17104"/>
                  </a:lnTo>
                  <a:lnTo>
                    <a:pt x="13627" y="17104"/>
                  </a:lnTo>
                  <a:lnTo>
                    <a:pt x="10640" y="15212"/>
                  </a:lnTo>
                  <a:lnTo>
                    <a:pt x="11411" y="6087"/>
                  </a:lnTo>
                  <a:lnTo>
                    <a:pt x="21312" y="6087"/>
                  </a:lnTo>
                  <a:lnTo>
                    <a:pt x="21334" y="4897"/>
                  </a:lnTo>
                  <a:lnTo>
                    <a:pt x="21600" y="3661"/>
                  </a:lnTo>
                  <a:lnTo>
                    <a:pt x="9362" y="3661"/>
                  </a:lnTo>
                  <a:lnTo>
                    <a:pt x="12432" y="900"/>
                  </a:lnTo>
                  <a:lnTo>
                    <a:pt x="12515" y="456"/>
                  </a:lnTo>
                  <a:lnTo>
                    <a:pt x="4672" y="45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02" name="Shape"/>
            <p:cNvSpPr/>
            <p:nvPr/>
          </p:nvSpPr>
          <p:spPr>
            <a:xfrm>
              <a:off x="16534" y="17577"/>
              <a:ext cx="15608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71" y="0"/>
                  </a:moveTo>
                  <a:lnTo>
                    <a:pt x="0" y="5874"/>
                  </a:lnTo>
                  <a:lnTo>
                    <a:pt x="4466" y="21600"/>
                  </a:lnTo>
                  <a:lnTo>
                    <a:pt x="20188" y="21600"/>
                  </a:lnTo>
                  <a:lnTo>
                    <a:pt x="21466" y="12464"/>
                  </a:lnTo>
                  <a:lnTo>
                    <a:pt x="21600" y="3730"/>
                  </a:lnTo>
                  <a:lnTo>
                    <a:pt x="17633" y="3730"/>
                  </a:lnTo>
                  <a:lnTo>
                    <a:pt x="7471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03" name="Triangle"/>
            <p:cNvSpPr/>
            <p:nvPr/>
          </p:nvSpPr>
          <p:spPr>
            <a:xfrm>
              <a:off x="24364" y="14370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4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04" name="Shape"/>
            <p:cNvSpPr/>
            <p:nvPr/>
          </p:nvSpPr>
          <p:spPr>
            <a:xfrm>
              <a:off x="13575" y="4819"/>
              <a:ext cx="1854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022" y="0"/>
                  </a:lnTo>
                  <a:lnTo>
                    <a:pt x="5187" y="2994"/>
                  </a:lnTo>
                  <a:lnTo>
                    <a:pt x="4409" y="19722"/>
                  </a:lnTo>
                  <a:lnTo>
                    <a:pt x="0" y="21600"/>
                  </a:lnTo>
                  <a:lnTo>
                    <a:pt x="20676" y="21600"/>
                  </a:lnTo>
                  <a:lnTo>
                    <a:pt x="21587" y="472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05" name="Shape"/>
            <p:cNvSpPr/>
            <p:nvPr/>
          </p:nvSpPr>
          <p:spPr>
            <a:xfrm>
              <a:off x="5878" y="2672"/>
              <a:ext cx="12870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34" y="0"/>
                  </a:moveTo>
                  <a:lnTo>
                    <a:pt x="0" y="14963"/>
                  </a:lnTo>
                  <a:lnTo>
                    <a:pt x="20598" y="14963"/>
                  </a:lnTo>
                  <a:lnTo>
                    <a:pt x="20396" y="21600"/>
                  </a:lnTo>
                  <a:lnTo>
                    <a:pt x="21600" y="14963"/>
                  </a:lnTo>
                  <a:lnTo>
                    <a:pt x="9234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06" name="Shape"/>
            <p:cNvSpPr/>
            <p:nvPr/>
          </p:nvSpPr>
          <p:spPr>
            <a:xfrm>
              <a:off x="18147" y="0"/>
              <a:ext cx="1400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74" y="0"/>
                  </a:moveTo>
                  <a:lnTo>
                    <a:pt x="188" y="19722"/>
                  </a:lnTo>
                  <a:lnTo>
                    <a:pt x="0" y="21600"/>
                  </a:lnTo>
                  <a:lnTo>
                    <a:pt x="21548" y="21600"/>
                  </a:lnTo>
                  <a:lnTo>
                    <a:pt x="21600" y="11968"/>
                  </a:lnTo>
                  <a:lnTo>
                    <a:pt x="9012" y="11968"/>
                  </a:lnTo>
                  <a:lnTo>
                    <a:pt x="2174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07" name="Triangle"/>
            <p:cNvSpPr/>
            <p:nvPr/>
          </p:nvSpPr>
          <p:spPr>
            <a:xfrm>
              <a:off x="21723" y="11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58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309" name="object 564"/>
          <p:cNvSpPr/>
          <p:nvPr/>
        </p:nvSpPr>
        <p:spPr>
          <a:xfrm>
            <a:off x="4506200" y="1087144"/>
            <a:ext cx="33862" cy="25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0"/>
                </a:moveTo>
                <a:lnTo>
                  <a:pt x="13746" y="1600"/>
                </a:lnTo>
                <a:lnTo>
                  <a:pt x="11573" y="2583"/>
                </a:lnTo>
                <a:lnTo>
                  <a:pt x="11343" y="366"/>
                </a:lnTo>
                <a:lnTo>
                  <a:pt x="1499" y="366"/>
                </a:lnTo>
                <a:lnTo>
                  <a:pt x="0" y="10961"/>
                </a:lnTo>
                <a:lnTo>
                  <a:pt x="1580" y="9749"/>
                </a:lnTo>
                <a:lnTo>
                  <a:pt x="8466" y="10874"/>
                </a:lnTo>
                <a:lnTo>
                  <a:pt x="1730" y="14100"/>
                </a:lnTo>
                <a:lnTo>
                  <a:pt x="537" y="18295"/>
                </a:lnTo>
                <a:lnTo>
                  <a:pt x="4029" y="21406"/>
                </a:lnTo>
                <a:lnTo>
                  <a:pt x="11343" y="21382"/>
                </a:lnTo>
                <a:lnTo>
                  <a:pt x="12161" y="10317"/>
                </a:lnTo>
                <a:lnTo>
                  <a:pt x="12971" y="21600"/>
                </a:lnTo>
                <a:lnTo>
                  <a:pt x="13109" y="20749"/>
                </a:lnTo>
                <a:lnTo>
                  <a:pt x="21600" y="20278"/>
                </a:lnTo>
                <a:lnTo>
                  <a:pt x="21592" y="13768"/>
                </a:lnTo>
                <a:lnTo>
                  <a:pt x="20781" y="6745"/>
                </a:lnTo>
                <a:lnTo>
                  <a:pt x="20773" y="366"/>
                </a:lnTo>
                <a:lnTo>
                  <a:pt x="17075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10" name="object 565"/>
          <p:cNvSpPr/>
          <p:nvPr/>
        </p:nvSpPr>
        <p:spPr>
          <a:xfrm>
            <a:off x="4505337" y="1292044"/>
            <a:ext cx="36783" cy="15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1" y="0"/>
                </a:moveTo>
                <a:lnTo>
                  <a:pt x="0" y="1844"/>
                </a:lnTo>
                <a:lnTo>
                  <a:pt x="1050" y="15104"/>
                </a:lnTo>
                <a:lnTo>
                  <a:pt x="2874" y="20770"/>
                </a:lnTo>
                <a:lnTo>
                  <a:pt x="6470" y="21600"/>
                </a:lnTo>
                <a:lnTo>
                  <a:pt x="14462" y="20077"/>
                </a:lnTo>
                <a:lnTo>
                  <a:pt x="17416" y="16788"/>
                </a:lnTo>
                <a:lnTo>
                  <a:pt x="19631" y="18487"/>
                </a:lnTo>
                <a:lnTo>
                  <a:pt x="21600" y="10668"/>
                </a:lnTo>
                <a:lnTo>
                  <a:pt x="19504" y="4238"/>
                </a:lnTo>
                <a:lnTo>
                  <a:pt x="19631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313" name="object 566"/>
          <p:cNvGrpSpPr/>
          <p:nvPr/>
        </p:nvGrpSpPr>
        <p:grpSpPr>
          <a:xfrm>
            <a:off x="4011482" y="1183637"/>
            <a:ext cx="37940" cy="68547"/>
            <a:chOff x="0" y="-1"/>
            <a:chExt cx="37938" cy="68546"/>
          </a:xfrm>
        </p:grpSpPr>
        <p:sp>
          <p:nvSpPr>
            <p:cNvPr id="2311" name="Shape"/>
            <p:cNvSpPr/>
            <p:nvPr/>
          </p:nvSpPr>
          <p:spPr>
            <a:xfrm>
              <a:off x="1269" y="-2"/>
              <a:ext cx="35425" cy="15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532"/>
                  </a:moveTo>
                  <a:lnTo>
                    <a:pt x="17704" y="3974"/>
                  </a:lnTo>
                  <a:lnTo>
                    <a:pt x="12508" y="2643"/>
                  </a:lnTo>
                  <a:lnTo>
                    <a:pt x="9046" y="4191"/>
                  </a:lnTo>
                  <a:lnTo>
                    <a:pt x="7969" y="5917"/>
                  </a:lnTo>
                  <a:lnTo>
                    <a:pt x="9627" y="14424"/>
                  </a:lnTo>
                  <a:lnTo>
                    <a:pt x="7481" y="16924"/>
                  </a:lnTo>
                  <a:lnTo>
                    <a:pt x="6947" y="0"/>
                  </a:lnTo>
                  <a:lnTo>
                    <a:pt x="6498" y="3722"/>
                  </a:lnTo>
                  <a:lnTo>
                    <a:pt x="30" y="4191"/>
                  </a:lnTo>
                  <a:lnTo>
                    <a:pt x="0" y="9694"/>
                  </a:lnTo>
                  <a:lnTo>
                    <a:pt x="46" y="15179"/>
                  </a:lnTo>
                  <a:lnTo>
                    <a:pt x="30" y="20575"/>
                  </a:lnTo>
                  <a:lnTo>
                    <a:pt x="4879" y="20035"/>
                  </a:lnTo>
                  <a:lnTo>
                    <a:pt x="10974" y="20881"/>
                  </a:lnTo>
                  <a:lnTo>
                    <a:pt x="16884" y="21600"/>
                  </a:lnTo>
                  <a:lnTo>
                    <a:pt x="21205" y="20575"/>
                  </a:lnTo>
                  <a:lnTo>
                    <a:pt x="21600" y="9532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12" name="Shape"/>
            <p:cNvSpPr/>
            <p:nvPr/>
          </p:nvSpPr>
          <p:spPr>
            <a:xfrm>
              <a:off x="-1" y="55384"/>
              <a:ext cx="37940" cy="13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506"/>
                  </a:moveTo>
                  <a:lnTo>
                    <a:pt x="20154" y="2607"/>
                  </a:lnTo>
                  <a:lnTo>
                    <a:pt x="15403" y="2545"/>
                  </a:lnTo>
                  <a:lnTo>
                    <a:pt x="11505" y="2023"/>
                  </a:lnTo>
                  <a:lnTo>
                    <a:pt x="9003" y="6027"/>
                  </a:lnTo>
                  <a:lnTo>
                    <a:pt x="8439" y="19495"/>
                  </a:lnTo>
                  <a:lnTo>
                    <a:pt x="6248" y="16097"/>
                  </a:lnTo>
                  <a:lnTo>
                    <a:pt x="8114" y="2627"/>
                  </a:lnTo>
                  <a:lnTo>
                    <a:pt x="6710" y="0"/>
                  </a:lnTo>
                  <a:lnTo>
                    <a:pt x="2357" y="5109"/>
                  </a:lnTo>
                  <a:lnTo>
                    <a:pt x="752" y="2607"/>
                  </a:lnTo>
                  <a:lnTo>
                    <a:pt x="759" y="6672"/>
                  </a:lnTo>
                  <a:lnTo>
                    <a:pt x="0" y="14846"/>
                  </a:lnTo>
                  <a:lnTo>
                    <a:pt x="14" y="21600"/>
                  </a:lnTo>
                  <a:lnTo>
                    <a:pt x="19785" y="21600"/>
                  </a:lnTo>
                  <a:lnTo>
                    <a:pt x="19713" y="19078"/>
                  </a:lnTo>
                  <a:lnTo>
                    <a:pt x="21600" y="7506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333" name="object 567"/>
          <p:cNvGrpSpPr/>
          <p:nvPr/>
        </p:nvGrpSpPr>
        <p:grpSpPr>
          <a:xfrm>
            <a:off x="4484777" y="1121816"/>
            <a:ext cx="56745" cy="141396"/>
            <a:chOff x="0" y="0"/>
            <a:chExt cx="56743" cy="141395"/>
          </a:xfrm>
        </p:grpSpPr>
        <p:grpSp>
          <p:nvGrpSpPr>
            <p:cNvPr id="2318" name="object 568"/>
            <p:cNvGrpSpPr/>
            <p:nvPr/>
          </p:nvGrpSpPr>
          <p:grpSpPr>
            <a:xfrm>
              <a:off x="22167" y="-1"/>
              <a:ext cx="34577" cy="141397"/>
              <a:chOff x="-1" y="0"/>
              <a:chExt cx="34575" cy="141395"/>
            </a:xfrm>
          </p:grpSpPr>
          <p:sp>
            <p:nvSpPr>
              <p:cNvPr id="2314" name="Shape"/>
              <p:cNvSpPr/>
              <p:nvPr/>
            </p:nvSpPr>
            <p:spPr>
              <a:xfrm>
                <a:off x="952" y="30059"/>
                <a:ext cx="30867" cy="18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223" y="2373"/>
                    </a:lnTo>
                    <a:lnTo>
                      <a:pt x="11476" y="4849"/>
                    </a:lnTo>
                    <a:lnTo>
                      <a:pt x="6498" y="6414"/>
                    </a:lnTo>
                    <a:lnTo>
                      <a:pt x="454" y="6042"/>
                    </a:lnTo>
                    <a:lnTo>
                      <a:pt x="0" y="20391"/>
                    </a:lnTo>
                    <a:lnTo>
                      <a:pt x="6417" y="21600"/>
                    </a:lnTo>
                    <a:lnTo>
                      <a:pt x="11075" y="18766"/>
                    </a:lnTo>
                    <a:lnTo>
                      <a:pt x="15600" y="15424"/>
                    </a:lnTo>
                    <a:lnTo>
                      <a:pt x="21600" y="1509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15" name="Shape"/>
              <p:cNvSpPr/>
              <p:nvPr/>
            </p:nvSpPr>
            <p:spPr>
              <a:xfrm>
                <a:off x="-2" y="-1"/>
                <a:ext cx="31821" cy="21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124"/>
                    </a:moveTo>
                    <a:lnTo>
                      <a:pt x="14520" y="0"/>
                    </a:lnTo>
                    <a:lnTo>
                      <a:pt x="13779" y="7416"/>
                    </a:lnTo>
                    <a:lnTo>
                      <a:pt x="7381" y="10423"/>
                    </a:lnTo>
                    <a:lnTo>
                      <a:pt x="1811" y="8906"/>
                    </a:lnTo>
                    <a:lnTo>
                      <a:pt x="1086" y="9684"/>
                    </a:lnTo>
                    <a:lnTo>
                      <a:pt x="0" y="13185"/>
                    </a:lnTo>
                    <a:lnTo>
                      <a:pt x="741" y="17995"/>
                    </a:lnTo>
                    <a:lnTo>
                      <a:pt x="3622" y="21600"/>
                    </a:lnTo>
                    <a:lnTo>
                      <a:pt x="8941" y="21509"/>
                    </a:lnTo>
                    <a:lnTo>
                      <a:pt x="13650" y="19538"/>
                    </a:lnTo>
                    <a:lnTo>
                      <a:pt x="11365" y="15856"/>
                    </a:lnTo>
                    <a:lnTo>
                      <a:pt x="13460" y="14054"/>
                    </a:lnTo>
                    <a:lnTo>
                      <a:pt x="19738" y="15584"/>
                    </a:lnTo>
                    <a:lnTo>
                      <a:pt x="21600" y="14936"/>
                    </a:lnTo>
                    <a:lnTo>
                      <a:pt x="21600" y="312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16" name="Shape"/>
              <p:cNvSpPr/>
              <p:nvPr/>
            </p:nvSpPr>
            <p:spPr>
              <a:xfrm>
                <a:off x="1600" y="69710"/>
                <a:ext cx="30244" cy="18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01"/>
                    </a:moveTo>
                    <a:lnTo>
                      <a:pt x="21564" y="8289"/>
                    </a:lnTo>
                    <a:lnTo>
                      <a:pt x="21582" y="3282"/>
                    </a:lnTo>
                    <a:lnTo>
                      <a:pt x="15830" y="3627"/>
                    </a:lnTo>
                    <a:lnTo>
                      <a:pt x="11975" y="0"/>
                    </a:lnTo>
                    <a:lnTo>
                      <a:pt x="11939" y="12396"/>
                    </a:lnTo>
                    <a:lnTo>
                      <a:pt x="11431" y="3957"/>
                    </a:lnTo>
                    <a:lnTo>
                      <a:pt x="3701" y="9249"/>
                    </a:lnTo>
                    <a:lnTo>
                      <a:pt x="0" y="7839"/>
                    </a:lnTo>
                    <a:lnTo>
                      <a:pt x="707" y="20041"/>
                    </a:lnTo>
                    <a:lnTo>
                      <a:pt x="6478" y="21600"/>
                    </a:lnTo>
                    <a:lnTo>
                      <a:pt x="14406" y="18931"/>
                    </a:lnTo>
                    <a:lnTo>
                      <a:pt x="21582" y="18466"/>
                    </a:lnTo>
                    <a:lnTo>
                      <a:pt x="21600" y="1340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17" name="Shape"/>
              <p:cNvSpPr/>
              <p:nvPr/>
            </p:nvSpPr>
            <p:spPr>
              <a:xfrm>
                <a:off x="355" y="125135"/>
                <a:ext cx="34220" cy="16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082"/>
                    </a:moveTo>
                    <a:lnTo>
                      <a:pt x="19772" y="7138"/>
                    </a:lnTo>
                    <a:lnTo>
                      <a:pt x="19860" y="3526"/>
                    </a:lnTo>
                    <a:lnTo>
                      <a:pt x="16156" y="4285"/>
                    </a:lnTo>
                    <a:lnTo>
                      <a:pt x="11818" y="0"/>
                    </a:lnTo>
                    <a:lnTo>
                      <a:pt x="11337" y="10360"/>
                    </a:lnTo>
                    <a:lnTo>
                      <a:pt x="8178" y="4506"/>
                    </a:lnTo>
                    <a:lnTo>
                      <a:pt x="3496" y="5569"/>
                    </a:lnTo>
                    <a:lnTo>
                      <a:pt x="0" y="11357"/>
                    </a:lnTo>
                    <a:lnTo>
                      <a:pt x="377" y="19760"/>
                    </a:lnTo>
                    <a:lnTo>
                      <a:pt x="786" y="20925"/>
                    </a:lnTo>
                    <a:lnTo>
                      <a:pt x="9341" y="21160"/>
                    </a:lnTo>
                    <a:lnTo>
                      <a:pt x="11177" y="20316"/>
                    </a:lnTo>
                    <a:lnTo>
                      <a:pt x="10568" y="13719"/>
                    </a:lnTo>
                    <a:lnTo>
                      <a:pt x="12981" y="16419"/>
                    </a:lnTo>
                    <a:lnTo>
                      <a:pt x="12155" y="20250"/>
                    </a:lnTo>
                    <a:lnTo>
                      <a:pt x="15065" y="21600"/>
                    </a:lnTo>
                    <a:lnTo>
                      <a:pt x="18377" y="19913"/>
                    </a:lnTo>
                    <a:lnTo>
                      <a:pt x="20678" y="20621"/>
                    </a:lnTo>
                    <a:lnTo>
                      <a:pt x="21600" y="1608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331" name="object 569"/>
            <p:cNvGrpSpPr/>
            <p:nvPr/>
          </p:nvGrpSpPr>
          <p:grpSpPr>
            <a:xfrm>
              <a:off x="-1" y="55776"/>
              <a:ext cx="55373" cy="56533"/>
              <a:chOff x="0" y="0"/>
              <a:chExt cx="55372" cy="56531"/>
            </a:xfrm>
          </p:grpSpPr>
          <p:sp>
            <p:nvSpPr>
              <p:cNvPr id="2319" name="Triangle"/>
              <p:cNvSpPr/>
              <p:nvPr/>
            </p:nvSpPr>
            <p:spPr>
              <a:xfrm>
                <a:off x="32575" y="43828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8360" y="194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20" name="Triangle"/>
              <p:cNvSpPr/>
              <p:nvPr/>
            </p:nvSpPr>
            <p:spPr>
              <a:xfrm>
                <a:off x="35159" y="41999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59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21" name="Shape"/>
              <p:cNvSpPr/>
              <p:nvPr/>
            </p:nvSpPr>
            <p:spPr>
              <a:xfrm>
                <a:off x="34196" y="31942"/>
                <a:ext cx="12705" cy="16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67" y="0"/>
                    </a:moveTo>
                    <a:lnTo>
                      <a:pt x="0" y="0"/>
                    </a:lnTo>
                    <a:lnTo>
                      <a:pt x="6997" y="2003"/>
                    </a:lnTo>
                    <a:lnTo>
                      <a:pt x="6964" y="7023"/>
                    </a:lnTo>
                    <a:lnTo>
                      <a:pt x="9691" y="12872"/>
                    </a:lnTo>
                    <a:lnTo>
                      <a:pt x="8801" y="17473"/>
                    </a:lnTo>
                    <a:lnTo>
                      <a:pt x="8470" y="19189"/>
                    </a:lnTo>
                    <a:lnTo>
                      <a:pt x="4951" y="19376"/>
                    </a:lnTo>
                    <a:lnTo>
                      <a:pt x="5166" y="20905"/>
                    </a:lnTo>
                    <a:lnTo>
                      <a:pt x="14535" y="21600"/>
                    </a:lnTo>
                    <a:lnTo>
                      <a:pt x="12848" y="21600"/>
                    </a:lnTo>
                    <a:lnTo>
                      <a:pt x="16620" y="14026"/>
                    </a:lnTo>
                    <a:lnTo>
                      <a:pt x="16793" y="13680"/>
                    </a:lnTo>
                    <a:lnTo>
                      <a:pt x="21600" y="13680"/>
                    </a:lnTo>
                    <a:lnTo>
                      <a:pt x="10442" y="7023"/>
                    </a:lnTo>
                    <a:lnTo>
                      <a:pt x="19367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22" name="Shape"/>
              <p:cNvSpPr/>
              <p:nvPr/>
            </p:nvSpPr>
            <p:spPr>
              <a:xfrm>
                <a:off x="42670" y="37450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76" y="0"/>
                    </a:moveTo>
                    <a:lnTo>
                      <a:pt x="0" y="0"/>
                    </a:lnTo>
                    <a:lnTo>
                      <a:pt x="7512" y="21600"/>
                    </a:lnTo>
                    <a:lnTo>
                      <a:pt x="21600" y="18820"/>
                    </a:lnTo>
                    <a:lnTo>
                      <a:pt x="21600" y="1718"/>
                    </a:lnTo>
                    <a:lnTo>
                      <a:pt x="2776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23" name="Shape"/>
              <p:cNvSpPr/>
              <p:nvPr/>
            </p:nvSpPr>
            <p:spPr>
              <a:xfrm>
                <a:off x="9804" y="25857"/>
                <a:ext cx="4418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692" y="1606"/>
                    </a:lnTo>
                    <a:lnTo>
                      <a:pt x="11266" y="10870"/>
                    </a:lnTo>
                    <a:lnTo>
                      <a:pt x="0" y="10870"/>
                    </a:lnTo>
                    <a:lnTo>
                      <a:pt x="3756" y="21600"/>
                    </a:lnTo>
                    <a:lnTo>
                      <a:pt x="7716" y="21600"/>
                    </a:lnTo>
                    <a:lnTo>
                      <a:pt x="12862" y="9707"/>
                    </a:lnTo>
                    <a:lnTo>
                      <a:pt x="16512" y="9707"/>
                    </a:lnTo>
                    <a:lnTo>
                      <a:pt x="21392" y="5451"/>
                    </a:lnTo>
                    <a:lnTo>
                      <a:pt x="21600" y="545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24" name="Triangle"/>
              <p:cNvSpPr/>
              <p:nvPr/>
            </p:nvSpPr>
            <p:spPr>
              <a:xfrm>
                <a:off x="-1" y="26482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25" name="Shape"/>
              <p:cNvSpPr/>
              <p:nvPr/>
            </p:nvSpPr>
            <p:spPr>
              <a:xfrm>
                <a:off x="2438" y="20059"/>
                <a:ext cx="30412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53" y="0"/>
                    </a:moveTo>
                    <a:lnTo>
                      <a:pt x="10181" y="0"/>
                    </a:lnTo>
                    <a:lnTo>
                      <a:pt x="13862" y="9332"/>
                    </a:lnTo>
                    <a:lnTo>
                      <a:pt x="10878" y="1994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5859" y="19150"/>
                    </a:lnTo>
                    <a:lnTo>
                      <a:pt x="15239" y="2342"/>
                    </a:lnTo>
                    <a:lnTo>
                      <a:pt x="15153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26" name="Triangle"/>
              <p:cNvSpPr/>
              <p:nvPr/>
            </p:nvSpPr>
            <p:spPr>
              <a:xfrm>
                <a:off x="33795" y="14508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06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27" name="Shape"/>
              <p:cNvSpPr/>
              <p:nvPr/>
            </p:nvSpPr>
            <p:spPr>
              <a:xfrm>
                <a:off x="906" y="-1"/>
                <a:ext cx="29179" cy="21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47" y="0"/>
                    </a:moveTo>
                    <a:lnTo>
                      <a:pt x="15497" y="0"/>
                    </a:lnTo>
                    <a:lnTo>
                      <a:pt x="15415" y="3513"/>
                    </a:lnTo>
                    <a:lnTo>
                      <a:pt x="15374" y="5233"/>
                    </a:lnTo>
                    <a:lnTo>
                      <a:pt x="15302" y="9652"/>
                    </a:lnTo>
                    <a:lnTo>
                      <a:pt x="15219" y="10445"/>
                    </a:lnTo>
                    <a:lnTo>
                      <a:pt x="15131" y="12276"/>
                    </a:lnTo>
                    <a:lnTo>
                      <a:pt x="15082" y="13015"/>
                    </a:lnTo>
                    <a:lnTo>
                      <a:pt x="15033" y="13768"/>
                    </a:lnTo>
                    <a:lnTo>
                      <a:pt x="14978" y="14609"/>
                    </a:lnTo>
                    <a:lnTo>
                      <a:pt x="14917" y="15551"/>
                    </a:lnTo>
                    <a:lnTo>
                      <a:pt x="14832" y="16843"/>
                    </a:lnTo>
                    <a:lnTo>
                      <a:pt x="14754" y="18035"/>
                    </a:lnTo>
                    <a:lnTo>
                      <a:pt x="14207" y="19065"/>
                    </a:lnTo>
                    <a:lnTo>
                      <a:pt x="14134" y="19202"/>
                    </a:lnTo>
                    <a:lnTo>
                      <a:pt x="0" y="20354"/>
                    </a:lnTo>
                    <a:lnTo>
                      <a:pt x="16996" y="20354"/>
                    </a:lnTo>
                    <a:lnTo>
                      <a:pt x="21048" y="21600"/>
                    </a:lnTo>
                    <a:lnTo>
                      <a:pt x="20604" y="21600"/>
                    </a:lnTo>
                    <a:lnTo>
                      <a:pt x="21148" y="21299"/>
                    </a:lnTo>
                    <a:lnTo>
                      <a:pt x="21600" y="21299"/>
                    </a:lnTo>
                    <a:lnTo>
                      <a:pt x="16927" y="19065"/>
                    </a:lnTo>
                    <a:lnTo>
                      <a:pt x="15365" y="16843"/>
                    </a:lnTo>
                    <a:lnTo>
                      <a:pt x="17397" y="16517"/>
                    </a:lnTo>
                    <a:lnTo>
                      <a:pt x="16437" y="13015"/>
                    </a:lnTo>
                    <a:lnTo>
                      <a:pt x="16678" y="12276"/>
                    </a:lnTo>
                    <a:lnTo>
                      <a:pt x="16556" y="10445"/>
                    </a:lnTo>
                    <a:lnTo>
                      <a:pt x="16463" y="9112"/>
                    </a:lnTo>
                    <a:lnTo>
                      <a:pt x="16376" y="7857"/>
                    </a:lnTo>
                    <a:lnTo>
                      <a:pt x="15976" y="7857"/>
                    </a:lnTo>
                    <a:lnTo>
                      <a:pt x="17321" y="7643"/>
                    </a:lnTo>
                    <a:lnTo>
                      <a:pt x="17415" y="6024"/>
                    </a:lnTo>
                    <a:lnTo>
                      <a:pt x="15845" y="3513"/>
                    </a:lnTo>
                    <a:lnTo>
                      <a:pt x="16447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28" name="Shape"/>
              <p:cNvSpPr/>
              <p:nvPr/>
            </p:nvSpPr>
            <p:spPr>
              <a:xfrm>
                <a:off x="29738" y="12237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269" y="3783"/>
                    </a:lnTo>
                    <a:lnTo>
                      <a:pt x="0" y="21600"/>
                    </a:lnTo>
                    <a:lnTo>
                      <a:pt x="7155" y="15331"/>
                    </a:lnTo>
                    <a:lnTo>
                      <a:pt x="19775" y="3783"/>
                    </a:lnTo>
                    <a:lnTo>
                      <a:pt x="21590" y="378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29" name="Shape"/>
              <p:cNvSpPr/>
              <p:nvPr/>
            </p:nvSpPr>
            <p:spPr>
              <a:xfrm>
                <a:off x="42629" y="956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68" y="0"/>
                    </a:moveTo>
                    <a:lnTo>
                      <a:pt x="1653" y="9104"/>
                    </a:lnTo>
                    <a:lnTo>
                      <a:pt x="0" y="10575"/>
                    </a:lnTo>
                    <a:lnTo>
                      <a:pt x="4373" y="21600"/>
                    </a:lnTo>
                    <a:lnTo>
                      <a:pt x="1963" y="21600"/>
                    </a:lnTo>
                    <a:lnTo>
                      <a:pt x="21600" y="18447"/>
                    </a:lnTo>
                    <a:lnTo>
                      <a:pt x="21600" y="6191"/>
                    </a:lnTo>
                    <a:lnTo>
                      <a:pt x="10668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30" name="Triangle"/>
              <p:cNvSpPr/>
              <p:nvPr/>
            </p:nvSpPr>
            <p:spPr>
              <a:xfrm>
                <a:off x="35896" y="8905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" y="0"/>
                    </a:moveTo>
                    <a:lnTo>
                      <a:pt x="0" y="21600"/>
                    </a:lnTo>
                    <a:lnTo>
                      <a:pt x="21600" y="1596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32" name="object 570"/>
            <p:cNvSpPr/>
            <p:nvPr/>
          </p:nvSpPr>
          <p:spPr>
            <a:xfrm>
              <a:off x="23108" y="54366"/>
              <a:ext cx="30878" cy="18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52" y="0"/>
                  </a:moveTo>
                  <a:lnTo>
                    <a:pt x="12697" y="12049"/>
                  </a:lnTo>
                  <a:lnTo>
                    <a:pt x="9933" y="13850"/>
                  </a:lnTo>
                  <a:lnTo>
                    <a:pt x="2923" y="11352"/>
                  </a:lnTo>
                  <a:lnTo>
                    <a:pt x="8" y="12411"/>
                  </a:lnTo>
                  <a:lnTo>
                    <a:pt x="231" y="16469"/>
                  </a:lnTo>
                  <a:lnTo>
                    <a:pt x="0" y="17377"/>
                  </a:lnTo>
                  <a:lnTo>
                    <a:pt x="906" y="21600"/>
                  </a:lnTo>
                  <a:lnTo>
                    <a:pt x="11711" y="21600"/>
                  </a:lnTo>
                  <a:lnTo>
                    <a:pt x="15132" y="20434"/>
                  </a:lnTo>
                  <a:lnTo>
                    <a:pt x="18055" y="19300"/>
                  </a:lnTo>
                  <a:lnTo>
                    <a:pt x="21600" y="20072"/>
                  </a:lnTo>
                  <a:lnTo>
                    <a:pt x="21600" y="4738"/>
                  </a:lnTo>
                  <a:lnTo>
                    <a:pt x="15452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338" name="object 571"/>
          <p:cNvGrpSpPr/>
          <p:nvPr/>
        </p:nvGrpSpPr>
        <p:grpSpPr>
          <a:xfrm>
            <a:off x="4011414" y="1173732"/>
            <a:ext cx="59259" cy="24453"/>
            <a:chOff x="0" y="0"/>
            <a:chExt cx="59257" cy="24451"/>
          </a:xfrm>
        </p:grpSpPr>
        <p:sp>
          <p:nvSpPr>
            <p:cNvPr id="2334" name="Shape"/>
            <p:cNvSpPr/>
            <p:nvPr/>
          </p:nvSpPr>
          <p:spPr>
            <a:xfrm>
              <a:off x="21858" y="11748"/>
              <a:ext cx="1902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9671" y="1616"/>
                  </a:lnTo>
                  <a:lnTo>
                    <a:pt x="16939" y="8293"/>
                  </a:lnTo>
                  <a:lnTo>
                    <a:pt x="16287" y="19868"/>
                  </a:lnTo>
                  <a:lnTo>
                    <a:pt x="16189" y="21600"/>
                  </a:lnTo>
                  <a:lnTo>
                    <a:pt x="18122" y="20604"/>
                  </a:lnTo>
                  <a:lnTo>
                    <a:pt x="17401" y="19868"/>
                  </a:lnTo>
                  <a:lnTo>
                    <a:pt x="19522" y="15819"/>
                  </a:lnTo>
                  <a:lnTo>
                    <a:pt x="18562" y="4260"/>
                  </a:lnTo>
                  <a:lnTo>
                    <a:pt x="18482" y="33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885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5" name="Shape"/>
            <p:cNvSpPr/>
            <p:nvPr/>
          </p:nvSpPr>
          <p:spPr>
            <a:xfrm>
              <a:off x="12762" y="-1"/>
              <a:ext cx="27944" cy="21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53" y="0"/>
                  </a:moveTo>
                  <a:lnTo>
                    <a:pt x="16107" y="8822"/>
                  </a:lnTo>
                  <a:lnTo>
                    <a:pt x="8468" y="10905"/>
                  </a:lnTo>
                  <a:lnTo>
                    <a:pt x="41" y="10905"/>
                  </a:lnTo>
                  <a:lnTo>
                    <a:pt x="554" y="19856"/>
                  </a:lnTo>
                  <a:lnTo>
                    <a:pt x="608" y="20797"/>
                  </a:lnTo>
                  <a:lnTo>
                    <a:pt x="655" y="21600"/>
                  </a:lnTo>
                  <a:lnTo>
                    <a:pt x="3375" y="19856"/>
                  </a:lnTo>
                  <a:lnTo>
                    <a:pt x="1335" y="14095"/>
                  </a:lnTo>
                  <a:lnTo>
                    <a:pt x="1273" y="13919"/>
                  </a:lnTo>
                  <a:lnTo>
                    <a:pt x="2638" y="12714"/>
                  </a:lnTo>
                  <a:lnTo>
                    <a:pt x="7032" y="11625"/>
                  </a:lnTo>
                  <a:lnTo>
                    <a:pt x="21600" y="11625"/>
                  </a:lnTo>
                  <a:lnTo>
                    <a:pt x="20586" y="10905"/>
                  </a:lnTo>
                  <a:lnTo>
                    <a:pt x="8468" y="10905"/>
                  </a:lnTo>
                  <a:lnTo>
                    <a:pt x="0" y="10189"/>
                  </a:lnTo>
                  <a:lnTo>
                    <a:pt x="19578" y="10189"/>
                  </a:lnTo>
                  <a:lnTo>
                    <a:pt x="17867" y="8974"/>
                  </a:lnTo>
                  <a:lnTo>
                    <a:pt x="20655" y="4933"/>
                  </a:lnTo>
                  <a:lnTo>
                    <a:pt x="20036" y="2548"/>
                  </a:lnTo>
                  <a:lnTo>
                    <a:pt x="19997" y="2372"/>
                  </a:lnTo>
                  <a:lnTo>
                    <a:pt x="18485" y="401"/>
                  </a:lnTo>
                  <a:lnTo>
                    <a:pt x="18053" y="0"/>
                  </a:lnTo>
                  <a:close/>
                </a:path>
              </a:pathLst>
            </a:custGeom>
            <a:solidFill>
              <a:srgbClr val="4885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6" name="Shape"/>
            <p:cNvSpPr/>
            <p:nvPr/>
          </p:nvSpPr>
          <p:spPr>
            <a:xfrm>
              <a:off x="38268" y="5479"/>
              <a:ext cx="20991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75" y="0"/>
                  </a:moveTo>
                  <a:lnTo>
                    <a:pt x="0" y="10505"/>
                  </a:lnTo>
                  <a:lnTo>
                    <a:pt x="4271" y="10505"/>
                  </a:lnTo>
                  <a:lnTo>
                    <a:pt x="17692" y="21600"/>
                  </a:lnTo>
                  <a:lnTo>
                    <a:pt x="21600" y="15397"/>
                  </a:lnTo>
                  <a:lnTo>
                    <a:pt x="21600" y="4054"/>
                  </a:lnTo>
                  <a:lnTo>
                    <a:pt x="19875" y="2255"/>
                  </a:lnTo>
                  <a:lnTo>
                    <a:pt x="17575" y="0"/>
                  </a:lnTo>
                  <a:close/>
                </a:path>
              </a:pathLst>
            </a:custGeom>
            <a:solidFill>
              <a:srgbClr val="4885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7" name="Shape"/>
            <p:cNvSpPr/>
            <p:nvPr/>
          </p:nvSpPr>
          <p:spPr>
            <a:xfrm>
              <a:off x="0" y="5237"/>
              <a:ext cx="12703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6" y="0"/>
                  </a:lnTo>
                  <a:lnTo>
                    <a:pt x="0" y="12284"/>
                  </a:lnTo>
                  <a:lnTo>
                    <a:pt x="2277" y="12284"/>
                  </a:lnTo>
                  <a:lnTo>
                    <a:pt x="2257" y="21600"/>
                  </a:lnTo>
                  <a:lnTo>
                    <a:pt x="20527" y="1880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885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341" name="object 572"/>
          <p:cNvGrpSpPr/>
          <p:nvPr/>
        </p:nvGrpSpPr>
        <p:grpSpPr>
          <a:xfrm>
            <a:off x="4525084" y="1166740"/>
            <a:ext cx="15018" cy="53853"/>
            <a:chOff x="0" y="0"/>
            <a:chExt cx="15017" cy="53852"/>
          </a:xfrm>
        </p:grpSpPr>
        <p:sp>
          <p:nvSpPr>
            <p:cNvPr id="2339" name="Shape"/>
            <p:cNvSpPr/>
            <p:nvPr/>
          </p:nvSpPr>
          <p:spPr>
            <a:xfrm>
              <a:off x="-1" y="-1"/>
              <a:ext cx="13708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16"/>
                  </a:moveTo>
                  <a:lnTo>
                    <a:pt x="21540" y="7113"/>
                  </a:lnTo>
                  <a:lnTo>
                    <a:pt x="21559" y="0"/>
                  </a:lnTo>
                  <a:lnTo>
                    <a:pt x="5205" y="1445"/>
                  </a:lnTo>
                  <a:lnTo>
                    <a:pt x="0" y="10741"/>
                  </a:lnTo>
                  <a:lnTo>
                    <a:pt x="5564" y="20082"/>
                  </a:lnTo>
                  <a:lnTo>
                    <a:pt x="21559" y="21600"/>
                  </a:lnTo>
                  <a:lnTo>
                    <a:pt x="21600" y="14416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0" name="Shape"/>
            <p:cNvSpPr/>
            <p:nvPr/>
          </p:nvSpPr>
          <p:spPr>
            <a:xfrm>
              <a:off x="114" y="41148"/>
              <a:ext cx="14903" cy="1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91"/>
                  </a:moveTo>
                  <a:lnTo>
                    <a:pt x="19648" y="5525"/>
                  </a:lnTo>
                  <a:lnTo>
                    <a:pt x="19666" y="0"/>
                  </a:lnTo>
                  <a:lnTo>
                    <a:pt x="4566" y="2039"/>
                  </a:lnTo>
                  <a:lnTo>
                    <a:pt x="0" y="11832"/>
                  </a:lnTo>
                  <a:lnTo>
                    <a:pt x="5708" y="21126"/>
                  </a:lnTo>
                  <a:lnTo>
                    <a:pt x="21545" y="21600"/>
                  </a:lnTo>
                  <a:lnTo>
                    <a:pt x="21600" y="13491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344" name="object 573"/>
          <p:cNvGrpSpPr/>
          <p:nvPr/>
        </p:nvGrpSpPr>
        <p:grpSpPr>
          <a:xfrm>
            <a:off x="4011510" y="1247880"/>
            <a:ext cx="34852" cy="16927"/>
            <a:chOff x="0" y="0"/>
            <a:chExt cx="34850" cy="16925"/>
          </a:xfrm>
        </p:grpSpPr>
        <p:sp>
          <p:nvSpPr>
            <p:cNvPr id="2342" name="Shape"/>
            <p:cNvSpPr/>
            <p:nvPr/>
          </p:nvSpPr>
          <p:spPr>
            <a:xfrm>
              <a:off x="11760" y="4222"/>
              <a:ext cx="23091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247" y="3238"/>
                  </a:lnTo>
                  <a:lnTo>
                    <a:pt x="2030" y="3238"/>
                  </a:lnTo>
                  <a:lnTo>
                    <a:pt x="36" y="17275"/>
                  </a:lnTo>
                  <a:lnTo>
                    <a:pt x="1639" y="21600"/>
                  </a:lnTo>
                  <a:lnTo>
                    <a:pt x="4098" y="6815"/>
                  </a:lnTo>
                  <a:lnTo>
                    <a:pt x="8228" y="2494"/>
                  </a:lnTo>
                  <a:lnTo>
                    <a:pt x="21509" y="24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F968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3" name="Shape"/>
            <p:cNvSpPr/>
            <p:nvPr/>
          </p:nvSpPr>
          <p:spPr>
            <a:xfrm>
              <a:off x="0" y="0"/>
              <a:ext cx="34812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46" y="0"/>
                  </a:moveTo>
                  <a:lnTo>
                    <a:pt x="0" y="0"/>
                  </a:lnTo>
                  <a:lnTo>
                    <a:pt x="9" y="7556"/>
                  </a:lnTo>
                  <a:lnTo>
                    <a:pt x="796" y="7556"/>
                  </a:lnTo>
                  <a:lnTo>
                    <a:pt x="804" y="13507"/>
                  </a:lnTo>
                  <a:lnTo>
                    <a:pt x="2553" y="21600"/>
                  </a:lnTo>
                  <a:lnTo>
                    <a:pt x="7298" y="5145"/>
                  </a:lnTo>
                  <a:lnTo>
                    <a:pt x="21600" y="5145"/>
                  </a:lnTo>
                  <a:lnTo>
                    <a:pt x="21546" y="0"/>
                  </a:lnTo>
                  <a:close/>
                </a:path>
              </a:pathLst>
            </a:custGeom>
            <a:solidFill>
              <a:srgbClr val="5F968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345" name="object 574"/>
          <p:cNvSpPr/>
          <p:nvPr/>
        </p:nvSpPr>
        <p:spPr>
          <a:xfrm>
            <a:off x="4523332" y="1232049"/>
            <a:ext cx="16754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" y="0"/>
                </a:moveTo>
                <a:lnTo>
                  <a:pt x="0" y="17891"/>
                </a:lnTo>
                <a:lnTo>
                  <a:pt x="5583" y="21600"/>
                </a:lnTo>
                <a:lnTo>
                  <a:pt x="1424" y="10559"/>
                </a:lnTo>
                <a:lnTo>
                  <a:pt x="8384" y="6436"/>
                </a:lnTo>
                <a:lnTo>
                  <a:pt x="17849" y="9054"/>
                </a:lnTo>
                <a:lnTo>
                  <a:pt x="21566" y="7963"/>
                </a:lnTo>
                <a:lnTo>
                  <a:pt x="21600" y="5869"/>
                </a:lnTo>
                <a:lnTo>
                  <a:pt x="19864" y="5629"/>
                </a:lnTo>
                <a:lnTo>
                  <a:pt x="19897" y="3534"/>
                </a:lnTo>
                <a:lnTo>
                  <a:pt x="8482" y="3534"/>
                </a:lnTo>
                <a:lnTo>
                  <a:pt x="1440" y="0"/>
                </a:lnTo>
                <a:close/>
              </a:path>
            </a:pathLst>
          </a:custGeom>
          <a:solidFill>
            <a:srgbClr val="5F968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46" name="Shape"/>
          <p:cNvSpPr/>
          <p:nvPr/>
        </p:nvSpPr>
        <p:spPr>
          <a:xfrm>
            <a:off x="4526627" y="1299245"/>
            <a:ext cx="12704" cy="12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57" y="0"/>
                </a:moveTo>
                <a:lnTo>
                  <a:pt x="4959" y="13423"/>
                </a:lnTo>
                <a:lnTo>
                  <a:pt x="3790" y="13423"/>
                </a:lnTo>
                <a:lnTo>
                  <a:pt x="0" y="14228"/>
                </a:lnTo>
                <a:lnTo>
                  <a:pt x="2115" y="14228"/>
                </a:lnTo>
                <a:lnTo>
                  <a:pt x="2181" y="16055"/>
                </a:lnTo>
                <a:lnTo>
                  <a:pt x="2394" y="21600"/>
                </a:lnTo>
                <a:lnTo>
                  <a:pt x="6804" y="17147"/>
                </a:lnTo>
                <a:lnTo>
                  <a:pt x="19556" y="17147"/>
                </a:lnTo>
                <a:lnTo>
                  <a:pt x="21600" y="6786"/>
                </a:lnTo>
                <a:lnTo>
                  <a:pt x="14557" y="0"/>
                </a:lnTo>
                <a:close/>
              </a:path>
            </a:pathLst>
          </a:custGeom>
          <a:solidFill>
            <a:srgbClr val="286A5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47" name="object 576"/>
          <p:cNvSpPr/>
          <p:nvPr/>
        </p:nvSpPr>
        <p:spPr>
          <a:xfrm>
            <a:off x="4011591" y="1261260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" y="0"/>
                </a:moveTo>
                <a:lnTo>
                  <a:pt x="0" y="14324"/>
                </a:lnTo>
                <a:lnTo>
                  <a:pt x="25" y="21600"/>
                </a:lnTo>
                <a:lnTo>
                  <a:pt x="21600" y="5339"/>
                </a:lnTo>
                <a:lnTo>
                  <a:pt x="25" y="0"/>
                </a:lnTo>
                <a:close/>
              </a:path>
            </a:pathLst>
          </a:custGeom>
          <a:solidFill>
            <a:srgbClr val="7EA99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48" name="object 577"/>
          <p:cNvSpPr/>
          <p:nvPr/>
        </p:nvSpPr>
        <p:spPr>
          <a:xfrm>
            <a:off x="4010945" y="1166098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0"/>
                </a:moveTo>
                <a:lnTo>
                  <a:pt x="0" y="7057"/>
                </a:lnTo>
                <a:lnTo>
                  <a:pt x="71" y="14434"/>
                </a:lnTo>
                <a:lnTo>
                  <a:pt x="22" y="21600"/>
                </a:lnTo>
                <a:lnTo>
                  <a:pt x="21600" y="5339"/>
                </a:lnTo>
                <a:lnTo>
                  <a:pt x="22" y="0"/>
                </a:lnTo>
                <a:close/>
              </a:path>
            </a:pathLst>
          </a:custGeom>
          <a:solidFill>
            <a:srgbClr val="7EA99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49" name="object 578"/>
          <p:cNvSpPr/>
          <p:nvPr/>
        </p:nvSpPr>
        <p:spPr>
          <a:xfrm>
            <a:off x="4011591" y="1219464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" y="0"/>
                </a:moveTo>
                <a:lnTo>
                  <a:pt x="0" y="7823"/>
                </a:lnTo>
                <a:lnTo>
                  <a:pt x="25" y="21600"/>
                </a:lnTo>
                <a:lnTo>
                  <a:pt x="21600" y="10792"/>
                </a:lnTo>
                <a:lnTo>
                  <a:pt x="25" y="0"/>
                </a:lnTo>
                <a:close/>
              </a:path>
            </a:pathLst>
          </a:custGeom>
          <a:solidFill>
            <a:srgbClr val="5F968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352" name="object 579"/>
          <p:cNvGrpSpPr/>
          <p:nvPr/>
        </p:nvGrpSpPr>
        <p:grpSpPr>
          <a:xfrm>
            <a:off x="4487289" y="1127439"/>
            <a:ext cx="19652" cy="47593"/>
            <a:chOff x="0" y="-1"/>
            <a:chExt cx="19651" cy="47592"/>
          </a:xfrm>
        </p:grpSpPr>
        <p:sp>
          <p:nvSpPr>
            <p:cNvPr id="2350" name="Shape"/>
            <p:cNvSpPr/>
            <p:nvPr/>
          </p:nvSpPr>
          <p:spPr>
            <a:xfrm>
              <a:off x="-1" y="-2"/>
              <a:ext cx="18685" cy="15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26" y="1774"/>
                  </a:lnTo>
                  <a:lnTo>
                    <a:pt x="1600" y="7083"/>
                  </a:lnTo>
                  <a:lnTo>
                    <a:pt x="0" y="14974"/>
                  </a:lnTo>
                  <a:lnTo>
                    <a:pt x="44" y="21354"/>
                  </a:lnTo>
                  <a:lnTo>
                    <a:pt x="11527" y="21600"/>
                  </a:lnTo>
                  <a:lnTo>
                    <a:pt x="18443" y="20545"/>
                  </a:lnTo>
                  <a:lnTo>
                    <a:pt x="21541" y="145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1" name="Shape"/>
            <p:cNvSpPr/>
            <p:nvPr/>
          </p:nvSpPr>
          <p:spPr>
            <a:xfrm>
              <a:off x="1168" y="25553"/>
              <a:ext cx="18483" cy="22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650" y="5578"/>
                  </a:lnTo>
                  <a:lnTo>
                    <a:pt x="178" y="5204"/>
                  </a:lnTo>
                  <a:lnTo>
                    <a:pt x="268" y="9399"/>
                  </a:lnTo>
                  <a:lnTo>
                    <a:pt x="0" y="13396"/>
                  </a:lnTo>
                  <a:lnTo>
                    <a:pt x="178" y="17816"/>
                  </a:lnTo>
                  <a:lnTo>
                    <a:pt x="10407" y="17106"/>
                  </a:lnTo>
                  <a:lnTo>
                    <a:pt x="207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353" name="object 580"/>
          <p:cNvSpPr/>
          <p:nvPr/>
        </p:nvSpPr>
        <p:spPr>
          <a:xfrm>
            <a:off x="4050093" y="1061977"/>
            <a:ext cx="20578" cy="14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33" y="0"/>
                </a:moveTo>
                <a:lnTo>
                  <a:pt x="6786" y="5752"/>
                </a:lnTo>
                <a:lnTo>
                  <a:pt x="0" y="5712"/>
                </a:lnTo>
                <a:lnTo>
                  <a:pt x="679" y="21453"/>
                </a:lnTo>
                <a:lnTo>
                  <a:pt x="9226" y="21481"/>
                </a:lnTo>
                <a:lnTo>
                  <a:pt x="16685" y="21600"/>
                </a:lnTo>
                <a:lnTo>
                  <a:pt x="21370" y="17710"/>
                </a:lnTo>
                <a:lnTo>
                  <a:pt x="21600" y="5712"/>
                </a:lnTo>
                <a:lnTo>
                  <a:pt x="14733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54" name="object 581"/>
          <p:cNvSpPr/>
          <p:nvPr/>
        </p:nvSpPr>
        <p:spPr>
          <a:xfrm>
            <a:off x="4387227" y="1225896"/>
            <a:ext cx="24616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6" y="0"/>
                </a:moveTo>
                <a:lnTo>
                  <a:pt x="4355" y="1240"/>
                </a:lnTo>
                <a:lnTo>
                  <a:pt x="0" y="11102"/>
                </a:lnTo>
                <a:lnTo>
                  <a:pt x="5007" y="20812"/>
                </a:lnTo>
                <a:lnTo>
                  <a:pt x="19003" y="21600"/>
                </a:lnTo>
                <a:lnTo>
                  <a:pt x="18992" y="20793"/>
                </a:lnTo>
                <a:lnTo>
                  <a:pt x="19025" y="19989"/>
                </a:lnTo>
                <a:lnTo>
                  <a:pt x="19003" y="19206"/>
                </a:lnTo>
                <a:lnTo>
                  <a:pt x="18802" y="11475"/>
                </a:lnTo>
                <a:lnTo>
                  <a:pt x="21600" y="5358"/>
                </a:lnTo>
                <a:lnTo>
                  <a:pt x="18446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55" name="object 582"/>
          <p:cNvSpPr/>
          <p:nvPr/>
        </p:nvSpPr>
        <p:spPr>
          <a:xfrm>
            <a:off x="4048809" y="1185263"/>
            <a:ext cx="22545" cy="12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51" y="0"/>
                </a:moveTo>
                <a:lnTo>
                  <a:pt x="705" y="3634"/>
                </a:lnTo>
                <a:lnTo>
                  <a:pt x="1582" y="15923"/>
                </a:lnTo>
                <a:lnTo>
                  <a:pt x="0" y="19452"/>
                </a:lnTo>
                <a:lnTo>
                  <a:pt x="20334" y="21600"/>
                </a:lnTo>
                <a:lnTo>
                  <a:pt x="21600" y="20026"/>
                </a:lnTo>
                <a:lnTo>
                  <a:pt x="20785" y="5973"/>
                </a:lnTo>
                <a:lnTo>
                  <a:pt x="20943" y="2231"/>
                </a:lnTo>
                <a:lnTo>
                  <a:pt x="17304" y="4570"/>
                </a:lnTo>
                <a:lnTo>
                  <a:pt x="3651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56" name="object 583"/>
          <p:cNvSpPr/>
          <p:nvPr/>
        </p:nvSpPr>
        <p:spPr>
          <a:xfrm>
            <a:off x="4388541" y="1240457"/>
            <a:ext cx="21307" cy="12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82" y="0"/>
                </a:moveTo>
                <a:lnTo>
                  <a:pt x="4641" y="247"/>
                </a:lnTo>
                <a:lnTo>
                  <a:pt x="0" y="5386"/>
                </a:lnTo>
                <a:lnTo>
                  <a:pt x="1061" y="19798"/>
                </a:lnTo>
                <a:lnTo>
                  <a:pt x="4022" y="17889"/>
                </a:lnTo>
                <a:lnTo>
                  <a:pt x="18445" y="21600"/>
                </a:lnTo>
                <a:lnTo>
                  <a:pt x="21600" y="17867"/>
                </a:lnTo>
                <a:lnTo>
                  <a:pt x="20403" y="3668"/>
                </a:lnTo>
                <a:lnTo>
                  <a:pt x="20622" y="258"/>
                </a:lnTo>
                <a:lnTo>
                  <a:pt x="12382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360" name="object 584"/>
          <p:cNvGrpSpPr/>
          <p:nvPr/>
        </p:nvGrpSpPr>
        <p:grpSpPr>
          <a:xfrm>
            <a:off x="4139206" y="1280260"/>
            <a:ext cx="89642" cy="13684"/>
            <a:chOff x="0" y="-1"/>
            <a:chExt cx="89640" cy="13682"/>
          </a:xfrm>
        </p:grpSpPr>
        <p:sp>
          <p:nvSpPr>
            <p:cNvPr id="2357" name="Shape"/>
            <p:cNvSpPr/>
            <p:nvPr/>
          </p:nvSpPr>
          <p:spPr>
            <a:xfrm>
              <a:off x="-1" y="-1"/>
              <a:ext cx="21479" cy="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488"/>
                  </a:moveTo>
                  <a:lnTo>
                    <a:pt x="15916" y="4815"/>
                  </a:lnTo>
                  <a:lnTo>
                    <a:pt x="7804" y="0"/>
                  </a:lnTo>
                  <a:lnTo>
                    <a:pt x="1558" y="2417"/>
                  </a:lnTo>
                  <a:lnTo>
                    <a:pt x="0" y="3750"/>
                  </a:lnTo>
                  <a:lnTo>
                    <a:pt x="2094" y="19202"/>
                  </a:lnTo>
                  <a:lnTo>
                    <a:pt x="2197" y="21088"/>
                  </a:lnTo>
                  <a:lnTo>
                    <a:pt x="10321" y="21190"/>
                  </a:lnTo>
                  <a:lnTo>
                    <a:pt x="17180" y="21600"/>
                  </a:lnTo>
                  <a:lnTo>
                    <a:pt x="21409" y="17625"/>
                  </a:lnTo>
                  <a:lnTo>
                    <a:pt x="21600" y="4488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8" name="Shape"/>
            <p:cNvSpPr/>
            <p:nvPr/>
          </p:nvSpPr>
          <p:spPr>
            <a:xfrm>
              <a:off x="24053" y="978"/>
              <a:ext cx="21797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093"/>
                  </a:moveTo>
                  <a:lnTo>
                    <a:pt x="20391" y="297"/>
                  </a:lnTo>
                  <a:lnTo>
                    <a:pt x="19120" y="297"/>
                  </a:lnTo>
                  <a:lnTo>
                    <a:pt x="12801" y="45"/>
                  </a:lnTo>
                  <a:lnTo>
                    <a:pt x="6319" y="0"/>
                  </a:lnTo>
                  <a:lnTo>
                    <a:pt x="0" y="297"/>
                  </a:lnTo>
                  <a:lnTo>
                    <a:pt x="38" y="16406"/>
                  </a:lnTo>
                  <a:lnTo>
                    <a:pt x="3877" y="21600"/>
                  </a:lnTo>
                  <a:lnTo>
                    <a:pt x="10561" y="21348"/>
                  </a:lnTo>
                  <a:lnTo>
                    <a:pt x="19120" y="21142"/>
                  </a:lnTo>
                  <a:lnTo>
                    <a:pt x="19258" y="16177"/>
                  </a:lnTo>
                  <a:lnTo>
                    <a:pt x="21600" y="7093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9" name="Shape"/>
            <p:cNvSpPr/>
            <p:nvPr/>
          </p:nvSpPr>
          <p:spPr>
            <a:xfrm>
              <a:off x="69062" y="863"/>
              <a:ext cx="20578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00"/>
                  </a:moveTo>
                  <a:lnTo>
                    <a:pt x="11453" y="222"/>
                  </a:lnTo>
                  <a:lnTo>
                    <a:pt x="4774" y="0"/>
                  </a:lnTo>
                  <a:lnTo>
                    <a:pt x="1107" y="5244"/>
                  </a:lnTo>
                  <a:lnTo>
                    <a:pt x="0" y="21045"/>
                  </a:lnTo>
                  <a:lnTo>
                    <a:pt x="9307" y="21178"/>
                  </a:lnTo>
                  <a:lnTo>
                    <a:pt x="16907" y="21600"/>
                  </a:lnTo>
                  <a:lnTo>
                    <a:pt x="21453" y="16690"/>
                  </a:lnTo>
                  <a:lnTo>
                    <a:pt x="21600" y="80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361" name="object 585"/>
          <p:cNvSpPr/>
          <p:nvPr/>
        </p:nvSpPr>
        <p:spPr>
          <a:xfrm>
            <a:off x="4049536" y="1050725"/>
            <a:ext cx="22746" cy="14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01" y="0"/>
                </a:moveTo>
                <a:lnTo>
                  <a:pt x="5940" y="985"/>
                </a:lnTo>
                <a:lnTo>
                  <a:pt x="0" y="5830"/>
                </a:lnTo>
                <a:lnTo>
                  <a:pt x="529" y="16187"/>
                </a:lnTo>
                <a:lnTo>
                  <a:pt x="6680" y="16187"/>
                </a:lnTo>
                <a:lnTo>
                  <a:pt x="13844" y="21600"/>
                </a:lnTo>
                <a:lnTo>
                  <a:pt x="20069" y="16187"/>
                </a:lnTo>
                <a:lnTo>
                  <a:pt x="19417" y="11345"/>
                </a:lnTo>
                <a:lnTo>
                  <a:pt x="21600" y="5101"/>
                </a:lnTo>
                <a:lnTo>
                  <a:pt x="18235" y="1221"/>
                </a:lnTo>
                <a:lnTo>
                  <a:pt x="13601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62" name="object 586"/>
          <p:cNvSpPr/>
          <p:nvPr/>
        </p:nvSpPr>
        <p:spPr>
          <a:xfrm>
            <a:off x="4388039" y="1198762"/>
            <a:ext cx="22139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00" y="0"/>
                </a:moveTo>
                <a:lnTo>
                  <a:pt x="2144" y="462"/>
                </a:lnTo>
                <a:lnTo>
                  <a:pt x="1499" y="5121"/>
                </a:lnTo>
                <a:lnTo>
                  <a:pt x="0" y="19908"/>
                </a:lnTo>
                <a:lnTo>
                  <a:pt x="2144" y="21600"/>
                </a:lnTo>
                <a:lnTo>
                  <a:pt x="19716" y="21600"/>
                </a:lnTo>
                <a:lnTo>
                  <a:pt x="20286" y="14554"/>
                </a:lnTo>
                <a:lnTo>
                  <a:pt x="21092" y="7508"/>
                </a:lnTo>
                <a:lnTo>
                  <a:pt x="21600" y="462"/>
                </a:lnTo>
                <a:lnTo>
                  <a:pt x="15156" y="1111"/>
                </a:lnTo>
                <a:lnTo>
                  <a:pt x="8600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63" name="object 587"/>
          <p:cNvSpPr/>
          <p:nvPr/>
        </p:nvSpPr>
        <p:spPr>
          <a:xfrm>
            <a:off x="4231423" y="1280947"/>
            <a:ext cx="21732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39" y="0"/>
                </a:moveTo>
                <a:lnTo>
                  <a:pt x="2916" y="1332"/>
                </a:lnTo>
                <a:lnTo>
                  <a:pt x="0" y="1267"/>
                </a:lnTo>
                <a:lnTo>
                  <a:pt x="44" y="16655"/>
                </a:lnTo>
                <a:lnTo>
                  <a:pt x="3891" y="21600"/>
                </a:lnTo>
                <a:lnTo>
                  <a:pt x="10584" y="21357"/>
                </a:lnTo>
                <a:lnTo>
                  <a:pt x="19164" y="21180"/>
                </a:lnTo>
                <a:lnTo>
                  <a:pt x="18557" y="14862"/>
                </a:lnTo>
                <a:lnTo>
                  <a:pt x="21600" y="4656"/>
                </a:lnTo>
                <a:lnTo>
                  <a:pt x="19139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64" name="object 588"/>
          <p:cNvSpPr/>
          <p:nvPr/>
        </p:nvSpPr>
        <p:spPr>
          <a:xfrm>
            <a:off x="4487176" y="1087468"/>
            <a:ext cx="19446" cy="13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71" y="0"/>
                </a:moveTo>
                <a:lnTo>
                  <a:pt x="7619" y="164"/>
                </a:lnTo>
                <a:lnTo>
                  <a:pt x="169" y="177"/>
                </a:lnTo>
                <a:lnTo>
                  <a:pt x="409" y="6505"/>
                </a:lnTo>
                <a:lnTo>
                  <a:pt x="0" y="12981"/>
                </a:lnTo>
                <a:lnTo>
                  <a:pt x="169" y="19329"/>
                </a:lnTo>
                <a:lnTo>
                  <a:pt x="5798" y="21600"/>
                </a:lnTo>
                <a:lnTo>
                  <a:pt x="19936" y="21199"/>
                </a:lnTo>
                <a:lnTo>
                  <a:pt x="21600" y="14010"/>
                </a:lnTo>
                <a:lnTo>
                  <a:pt x="20730" y="3382"/>
                </a:lnTo>
                <a:lnTo>
                  <a:pt x="15271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367" name="object 589"/>
          <p:cNvGrpSpPr/>
          <p:nvPr/>
        </p:nvGrpSpPr>
        <p:grpSpPr>
          <a:xfrm>
            <a:off x="4366449" y="1253076"/>
            <a:ext cx="43733" cy="12851"/>
            <a:chOff x="-1" y="0"/>
            <a:chExt cx="43732" cy="12849"/>
          </a:xfrm>
        </p:grpSpPr>
        <p:sp>
          <p:nvSpPr>
            <p:cNvPr id="2365" name="Shape"/>
            <p:cNvSpPr/>
            <p:nvPr/>
          </p:nvSpPr>
          <p:spPr>
            <a:xfrm>
              <a:off x="-2" y="145"/>
              <a:ext cx="20579" cy="1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56"/>
                  </a:moveTo>
                  <a:lnTo>
                    <a:pt x="0" y="0"/>
                  </a:lnTo>
                  <a:lnTo>
                    <a:pt x="667" y="21600"/>
                  </a:lnTo>
                  <a:lnTo>
                    <a:pt x="20253" y="21600"/>
                  </a:lnTo>
                  <a:lnTo>
                    <a:pt x="20520" y="17757"/>
                  </a:lnTo>
                  <a:lnTo>
                    <a:pt x="21399" y="2211"/>
                  </a:lnTo>
                  <a:lnTo>
                    <a:pt x="21600" y="1256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66" name="Shape"/>
            <p:cNvSpPr/>
            <p:nvPr/>
          </p:nvSpPr>
          <p:spPr>
            <a:xfrm>
              <a:off x="22810" y="0"/>
              <a:ext cx="20922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76"/>
                  </a:moveTo>
                  <a:lnTo>
                    <a:pt x="13561" y="0"/>
                  </a:lnTo>
                  <a:lnTo>
                    <a:pt x="5389" y="1185"/>
                  </a:lnTo>
                  <a:lnTo>
                    <a:pt x="0" y="7329"/>
                  </a:lnTo>
                  <a:lnTo>
                    <a:pt x="341" y="21478"/>
                  </a:lnTo>
                  <a:lnTo>
                    <a:pt x="6544" y="20463"/>
                  </a:lnTo>
                  <a:lnTo>
                    <a:pt x="13875" y="21600"/>
                  </a:lnTo>
                  <a:lnTo>
                    <a:pt x="20262" y="21478"/>
                  </a:lnTo>
                  <a:lnTo>
                    <a:pt x="21600" y="676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368" name="object 590"/>
          <p:cNvSpPr/>
          <p:nvPr/>
        </p:nvSpPr>
        <p:spPr>
          <a:xfrm>
            <a:off x="4047285" y="1172450"/>
            <a:ext cx="24019" cy="12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58" y="0"/>
                </a:moveTo>
                <a:lnTo>
                  <a:pt x="2524" y="6526"/>
                </a:lnTo>
                <a:lnTo>
                  <a:pt x="3243" y="10606"/>
                </a:lnTo>
                <a:lnTo>
                  <a:pt x="0" y="17520"/>
                </a:lnTo>
                <a:lnTo>
                  <a:pt x="3906" y="21600"/>
                </a:lnTo>
                <a:lnTo>
                  <a:pt x="17511" y="18056"/>
                </a:lnTo>
                <a:lnTo>
                  <a:pt x="21029" y="19559"/>
                </a:lnTo>
                <a:lnTo>
                  <a:pt x="20938" y="15823"/>
                </a:lnTo>
                <a:lnTo>
                  <a:pt x="21600" y="1545"/>
                </a:lnTo>
                <a:lnTo>
                  <a:pt x="20458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69" name="object 591"/>
          <p:cNvSpPr/>
          <p:nvPr/>
        </p:nvSpPr>
        <p:spPr>
          <a:xfrm>
            <a:off x="4487328" y="1113526"/>
            <a:ext cx="19649" cy="13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87" y="0"/>
                </a:moveTo>
                <a:lnTo>
                  <a:pt x="3629" y="2612"/>
                </a:lnTo>
                <a:lnTo>
                  <a:pt x="0" y="1694"/>
                </a:lnTo>
                <a:lnTo>
                  <a:pt x="84" y="8207"/>
                </a:lnTo>
                <a:lnTo>
                  <a:pt x="1368" y="15944"/>
                </a:lnTo>
                <a:lnTo>
                  <a:pt x="1410" y="20293"/>
                </a:lnTo>
                <a:lnTo>
                  <a:pt x="4481" y="19333"/>
                </a:lnTo>
                <a:lnTo>
                  <a:pt x="17817" y="21600"/>
                </a:lnTo>
                <a:lnTo>
                  <a:pt x="19590" y="19783"/>
                </a:lnTo>
                <a:lnTo>
                  <a:pt x="21600" y="3408"/>
                </a:lnTo>
                <a:lnTo>
                  <a:pt x="19687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70" name="object 592"/>
          <p:cNvSpPr/>
          <p:nvPr/>
        </p:nvSpPr>
        <p:spPr>
          <a:xfrm>
            <a:off x="4485842" y="1049711"/>
            <a:ext cx="22621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23" y="0"/>
                </a:moveTo>
                <a:lnTo>
                  <a:pt x="194" y="2394"/>
                </a:lnTo>
                <a:lnTo>
                  <a:pt x="509" y="3841"/>
                </a:lnTo>
                <a:lnTo>
                  <a:pt x="0" y="7444"/>
                </a:lnTo>
                <a:lnTo>
                  <a:pt x="194" y="9602"/>
                </a:lnTo>
                <a:lnTo>
                  <a:pt x="6039" y="12638"/>
                </a:lnTo>
                <a:lnTo>
                  <a:pt x="2486" y="14936"/>
                </a:lnTo>
                <a:lnTo>
                  <a:pt x="3881" y="21600"/>
                </a:lnTo>
                <a:lnTo>
                  <a:pt x="18617" y="19205"/>
                </a:lnTo>
                <a:lnTo>
                  <a:pt x="18568" y="18256"/>
                </a:lnTo>
                <a:lnTo>
                  <a:pt x="21600" y="4361"/>
                </a:lnTo>
                <a:lnTo>
                  <a:pt x="19223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71" name="object 593"/>
          <p:cNvSpPr/>
          <p:nvPr/>
        </p:nvSpPr>
        <p:spPr>
          <a:xfrm>
            <a:off x="4412093" y="1037660"/>
            <a:ext cx="21225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64" y="0"/>
                </a:moveTo>
                <a:lnTo>
                  <a:pt x="1431" y="5341"/>
                </a:lnTo>
                <a:lnTo>
                  <a:pt x="0" y="19368"/>
                </a:lnTo>
                <a:lnTo>
                  <a:pt x="15059" y="21600"/>
                </a:lnTo>
                <a:lnTo>
                  <a:pt x="15757" y="21293"/>
                </a:lnTo>
                <a:lnTo>
                  <a:pt x="18472" y="15672"/>
                </a:lnTo>
                <a:lnTo>
                  <a:pt x="21600" y="14950"/>
                </a:lnTo>
                <a:lnTo>
                  <a:pt x="17863" y="3238"/>
                </a:lnTo>
                <a:lnTo>
                  <a:pt x="9264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72" name="object 594"/>
          <p:cNvSpPr/>
          <p:nvPr/>
        </p:nvSpPr>
        <p:spPr>
          <a:xfrm>
            <a:off x="4488610" y="1169351"/>
            <a:ext cx="18342" cy="18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6835" y="4694"/>
                </a:lnTo>
                <a:lnTo>
                  <a:pt x="0" y="3568"/>
                </a:lnTo>
                <a:lnTo>
                  <a:pt x="164" y="7941"/>
                </a:lnTo>
                <a:lnTo>
                  <a:pt x="1405" y="12986"/>
                </a:lnTo>
                <a:lnTo>
                  <a:pt x="1525" y="16891"/>
                </a:lnTo>
                <a:lnTo>
                  <a:pt x="10920" y="15590"/>
                </a:lnTo>
                <a:lnTo>
                  <a:pt x="20718" y="21600"/>
                </a:lnTo>
                <a:lnTo>
                  <a:pt x="21211" y="9491"/>
                </a:lnTo>
                <a:lnTo>
                  <a:pt x="21600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375" name="object 595"/>
          <p:cNvGrpSpPr/>
          <p:nvPr/>
        </p:nvGrpSpPr>
        <p:grpSpPr>
          <a:xfrm>
            <a:off x="4434597" y="1035048"/>
            <a:ext cx="43732" cy="13179"/>
            <a:chOff x="0" y="-1"/>
            <a:chExt cx="43730" cy="13178"/>
          </a:xfrm>
        </p:grpSpPr>
        <p:sp>
          <p:nvSpPr>
            <p:cNvPr id="2373" name="object 596"/>
            <p:cNvSpPr/>
            <p:nvPr/>
          </p:nvSpPr>
          <p:spPr>
            <a:xfrm>
              <a:off x="0" y="473"/>
              <a:ext cx="20589" cy="1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85" y="0"/>
                  </a:moveTo>
                  <a:lnTo>
                    <a:pt x="1941" y="5767"/>
                  </a:lnTo>
                  <a:lnTo>
                    <a:pt x="0" y="21193"/>
                  </a:lnTo>
                  <a:lnTo>
                    <a:pt x="2745" y="20439"/>
                  </a:lnTo>
                  <a:lnTo>
                    <a:pt x="16216" y="21600"/>
                  </a:lnTo>
                  <a:lnTo>
                    <a:pt x="21600" y="21193"/>
                  </a:lnTo>
                  <a:lnTo>
                    <a:pt x="20386" y="4827"/>
                  </a:lnTo>
                  <a:lnTo>
                    <a:pt x="11285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74" name="object 597"/>
            <p:cNvSpPr/>
            <p:nvPr/>
          </p:nvSpPr>
          <p:spPr>
            <a:xfrm>
              <a:off x="21870" y="-2"/>
              <a:ext cx="21861" cy="1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18" y="0"/>
                  </a:moveTo>
                  <a:lnTo>
                    <a:pt x="2963" y="5495"/>
                  </a:lnTo>
                  <a:lnTo>
                    <a:pt x="0" y="21600"/>
                  </a:lnTo>
                  <a:lnTo>
                    <a:pt x="4920" y="21462"/>
                  </a:lnTo>
                  <a:lnTo>
                    <a:pt x="17847" y="20097"/>
                  </a:lnTo>
                  <a:lnTo>
                    <a:pt x="21600" y="21600"/>
                  </a:lnTo>
                  <a:lnTo>
                    <a:pt x="20013" y="5303"/>
                  </a:lnTo>
                  <a:lnTo>
                    <a:pt x="11718" y="0"/>
                  </a:lnTo>
                  <a:close/>
                </a:path>
              </a:pathLst>
            </a:custGeom>
            <a:solidFill>
              <a:srgbClr val="7CC3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376" name="object 598"/>
          <p:cNvSpPr/>
          <p:nvPr/>
        </p:nvSpPr>
        <p:spPr>
          <a:xfrm>
            <a:off x="4488560" y="1143729"/>
            <a:ext cx="1752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86" y="0"/>
                </a:moveTo>
                <a:lnTo>
                  <a:pt x="62" y="2338"/>
                </a:lnTo>
                <a:lnTo>
                  <a:pt x="125" y="8431"/>
                </a:lnTo>
                <a:lnTo>
                  <a:pt x="0" y="14778"/>
                </a:lnTo>
                <a:lnTo>
                  <a:pt x="62" y="21102"/>
                </a:lnTo>
                <a:lnTo>
                  <a:pt x="9913" y="21600"/>
                </a:lnTo>
                <a:lnTo>
                  <a:pt x="17684" y="20515"/>
                </a:lnTo>
                <a:lnTo>
                  <a:pt x="21600" y="14448"/>
                </a:lnTo>
                <a:lnTo>
                  <a:pt x="19886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379" name="object 599"/>
          <p:cNvGrpSpPr/>
          <p:nvPr/>
        </p:nvGrpSpPr>
        <p:grpSpPr>
          <a:xfrm>
            <a:off x="4410403" y="1115861"/>
            <a:ext cx="15233" cy="27019"/>
            <a:chOff x="-1" y="-1"/>
            <a:chExt cx="15232" cy="27017"/>
          </a:xfrm>
        </p:grpSpPr>
        <p:sp>
          <p:nvSpPr>
            <p:cNvPr id="2377" name="object 600"/>
            <p:cNvSpPr/>
            <p:nvPr/>
          </p:nvSpPr>
          <p:spPr>
            <a:xfrm>
              <a:off x="-2" y="-2"/>
              <a:ext cx="15220" cy="12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5531" y="1164"/>
                  </a:lnTo>
                  <a:lnTo>
                    <a:pt x="0" y="10583"/>
                  </a:lnTo>
                  <a:lnTo>
                    <a:pt x="5259" y="20111"/>
                  </a:lnTo>
                  <a:lnTo>
                    <a:pt x="21582" y="21600"/>
                  </a:lnTo>
                  <a:lnTo>
                    <a:pt x="21600" y="14456"/>
                  </a:lnTo>
                  <a:lnTo>
                    <a:pt x="21528" y="7100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78" name="object 601"/>
            <p:cNvSpPr/>
            <p:nvPr/>
          </p:nvSpPr>
          <p:spPr>
            <a:xfrm>
              <a:off x="570" y="13849"/>
              <a:ext cx="14662" cy="13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36" y="0"/>
                  </a:moveTo>
                  <a:lnTo>
                    <a:pt x="2705" y="2300"/>
                  </a:lnTo>
                  <a:lnTo>
                    <a:pt x="0" y="8974"/>
                  </a:lnTo>
                  <a:lnTo>
                    <a:pt x="3555" y="21600"/>
                  </a:lnTo>
                  <a:lnTo>
                    <a:pt x="21563" y="19473"/>
                  </a:lnTo>
                  <a:lnTo>
                    <a:pt x="21600" y="13202"/>
                  </a:lnTo>
                  <a:lnTo>
                    <a:pt x="21525" y="6762"/>
                  </a:lnTo>
                  <a:lnTo>
                    <a:pt x="21563" y="491"/>
                  </a:lnTo>
                  <a:lnTo>
                    <a:pt x="10336" y="0"/>
                  </a:lnTo>
                  <a:close/>
                </a:path>
              </a:pathLst>
            </a:custGeom>
            <a:solidFill>
              <a:srgbClr val="C0E0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392" name="object 602"/>
          <p:cNvGrpSpPr/>
          <p:nvPr/>
        </p:nvGrpSpPr>
        <p:grpSpPr>
          <a:xfrm>
            <a:off x="4385587" y="1087968"/>
            <a:ext cx="42146" cy="191785"/>
            <a:chOff x="-1" y="-2"/>
            <a:chExt cx="42145" cy="191783"/>
          </a:xfrm>
        </p:grpSpPr>
        <p:grpSp>
          <p:nvGrpSpPr>
            <p:cNvPr id="2384" name="object 603"/>
            <p:cNvGrpSpPr/>
            <p:nvPr/>
          </p:nvGrpSpPr>
          <p:grpSpPr>
            <a:xfrm>
              <a:off x="25132" y="109587"/>
              <a:ext cx="17013" cy="82195"/>
              <a:chOff x="0" y="0"/>
              <a:chExt cx="17011" cy="82194"/>
            </a:xfrm>
          </p:grpSpPr>
          <p:sp>
            <p:nvSpPr>
              <p:cNvPr id="2380" name="Shape"/>
              <p:cNvSpPr/>
              <p:nvPr/>
            </p:nvSpPr>
            <p:spPr>
              <a:xfrm>
                <a:off x="494" y="14077"/>
                <a:ext cx="1439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19"/>
                    </a:moveTo>
                    <a:lnTo>
                      <a:pt x="10733" y="0"/>
                    </a:lnTo>
                    <a:lnTo>
                      <a:pt x="3336" y="1465"/>
                    </a:lnTo>
                    <a:lnTo>
                      <a:pt x="0" y="7721"/>
                    </a:lnTo>
                    <a:lnTo>
                      <a:pt x="1315" y="21600"/>
                    </a:lnTo>
                    <a:lnTo>
                      <a:pt x="21600" y="21600"/>
                    </a:lnTo>
                    <a:lnTo>
                      <a:pt x="21562" y="7417"/>
                    </a:lnTo>
                    <a:lnTo>
                      <a:pt x="21600" y="41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81" name="Shape"/>
              <p:cNvSpPr/>
              <p:nvPr/>
            </p:nvSpPr>
            <p:spPr>
              <a:xfrm>
                <a:off x="1370" y="55354"/>
                <a:ext cx="14802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52"/>
                    </a:moveTo>
                    <a:lnTo>
                      <a:pt x="21488" y="13910"/>
                    </a:lnTo>
                    <a:lnTo>
                      <a:pt x="19801" y="5227"/>
                    </a:lnTo>
                    <a:lnTo>
                      <a:pt x="19727" y="0"/>
                    </a:lnTo>
                    <a:lnTo>
                      <a:pt x="0" y="0"/>
                    </a:lnTo>
                    <a:lnTo>
                      <a:pt x="946" y="21552"/>
                    </a:lnTo>
                    <a:lnTo>
                      <a:pt x="7806" y="21505"/>
                    </a:lnTo>
                    <a:lnTo>
                      <a:pt x="14740" y="21600"/>
                    </a:lnTo>
                    <a:lnTo>
                      <a:pt x="21600" y="2155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82" name="Shape"/>
              <p:cNvSpPr/>
              <p:nvPr/>
            </p:nvSpPr>
            <p:spPr>
              <a:xfrm>
                <a:off x="595" y="-1"/>
                <a:ext cx="16289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496"/>
                    </a:moveTo>
                    <a:lnTo>
                      <a:pt x="20657" y="501"/>
                    </a:lnTo>
                    <a:lnTo>
                      <a:pt x="14052" y="0"/>
                    </a:lnTo>
                    <a:lnTo>
                      <a:pt x="6032" y="2436"/>
                    </a:lnTo>
                    <a:lnTo>
                      <a:pt x="186" y="2802"/>
                    </a:lnTo>
                    <a:lnTo>
                      <a:pt x="0" y="16200"/>
                    </a:lnTo>
                    <a:lnTo>
                      <a:pt x="3135" y="21191"/>
                    </a:lnTo>
                    <a:lnTo>
                      <a:pt x="9487" y="21600"/>
                    </a:lnTo>
                    <a:lnTo>
                      <a:pt x="18955" y="21259"/>
                    </a:lnTo>
                    <a:lnTo>
                      <a:pt x="19056" y="14696"/>
                    </a:lnTo>
                    <a:lnTo>
                      <a:pt x="21600" y="749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83" name="Shape"/>
              <p:cNvSpPr/>
              <p:nvPr/>
            </p:nvSpPr>
            <p:spPr>
              <a:xfrm>
                <a:off x="-1" y="69491"/>
                <a:ext cx="1701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61"/>
                    </a:moveTo>
                    <a:lnTo>
                      <a:pt x="20454" y="7207"/>
                    </a:lnTo>
                    <a:lnTo>
                      <a:pt x="20536" y="0"/>
                    </a:lnTo>
                    <a:lnTo>
                      <a:pt x="5323" y="829"/>
                    </a:lnTo>
                    <a:lnTo>
                      <a:pt x="0" y="10243"/>
                    </a:lnTo>
                    <a:lnTo>
                      <a:pt x="4532" y="19918"/>
                    </a:lnTo>
                    <a:lnTo>
                      <a:pt x="18906" y="21600"/>
                    </a:lnTo>
                    <a:lnTo>
                      <a:pt x="21600" y="1496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85" name="object 604"/>
            <p:cNvSpPr/>
            <p:nvPr/>
          </p:nvSpPr>
          <p:spPr>
            <a:xfrm>
              <a:off x="-2" y="148729"/>
              <a:ext cx="40022" cy="30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82" y="0"/>
                  </a:moveTo>
                  <a:lnTo>
                    <a:pt x="12572" y="35"/>
                  </a:lnTo>
                  <a:lnTo>
                    <a:pt x="12565" y="630"/>
                  </a:lnTo>
                  <a:lnTo>
                    <a:pt x="12620" y="2147"/>
                  </a:lnTo>
                  <a:lnTo>
                    <a:pt x="12455" y="4144"/>
                  </a:lnTo>
                  <a:lnTo>
                    <a:pt x="13093" y="10019"/>
                  </a:lnTo>
                  <a:lnTo>
                    <a:pt x="11413" y="11563"/>
                  </a:lnTo>
                  <a:lnTo>
                    <a:pt x="3736" y="10028"/>
                  </a:lnTo>
                  <a:lnTo>
                    <a:pt x="2070" y="10862"/>
                  </a:lnTo>
                  <a:lnTo>
                    <a:pt x="809" y="12495"/>
                  </a:lnTo>
                  <a:lnTo>
                    <a:pt x="671" y="12948"/>
                  </a:lnTo>
                  <a:lnTo>
                    <a:pt x="219" y="18441"/>
                  </a:lnTo>
                  <a:lnTo>
                    <a:pt x="0" y="20606"/>
                  </a:lnTo>
                  <a:lnTo>
                    <a:pt x="829" y="20766"/>
                  </a:lnTo>
                  <a:lnTo>
                    <a:pt x="775" y="21600"/>
                  </a:lnTo>
                  <a:lnTo>
                    <a:pt x="1919" y="21405"/>
                  </a:lnTo>
                  <a:lnTo>
                    <a:pt x="2063" y="19817"/>
                  </a:lnTo>
                  <a:lnTo>
                    <a:pt x="2159" y="19799"/>
                  </a:lnTo>
                  <a:lnTo>
                    <a:pt x="1985" y="14600"/>
                  </a:lnTo>
                  <a:lnTo>
                    <a:pt x="4800" y="12349"/>
                  </a:lnTo>
                  <a:lnTo>
                    <a:pt x="9073" y="11914"/>
                  </a:lnTo>
                  <a:lnTo>
                    <a:pt x="13271" y="12166"/>
                  </a:lnTo>
                  <a:lnTo>
                    <a:pt x="12572" y="19799"/>
                  </a:lnTo>
                  <a:lnTo>
                    <a:pt x="14656" y="19799"/>
                  </a:lnTo>
                  <a:lnTo>
                    <a:pt x="14306" y="11714"/>
                  </a:lnTo>
                  <a:lnTo>
                    <a:pt x="21600" y="11714"/>
                  </a:lnTo>
                  <a:lnTo>
                    <a:pt x="21600" y="10818"/>
                  </a:lnTo>
                  <a:lnTo>
                    <a:pt x="15385" y="10341"/>
                  </a:lnTo>
                  <a:lnTo>
                    <a:pt x="13315" y="6319"/>
                  </a:lnTo>
                  <a:lnTo>
                    <a:pt x="15387" y="2300"/>
                  </a:lnTo>
                  <a:lnTo>
                    <a:pt x="21600" y="1828"/>
                  </a:lnTo>
                  <a:lnTo>
                    <a:pt x="21600" y="931"/>
                  </a:lnTo>
                  <a:lnTo>
                    <a:pt x="19180" y="630"/>
                  </a:lnTo>
                  <a:lnTo>
                    <a:pt x="16294" y="1358"/>
                  </a:lnTo>
                  <a:lnTo>
                    <a:pt x="13963" y="931"/>
                  </a:lnTo>
                  <a:lnTo>
                    <a:pt x="13271" y="80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4885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91" name="object 605"/>
            <p:cNvGrpSpPr/>
            <p:nvPr/>
          </p:nvGrpSpPr>
          <p:grpSpPr>
            <a:xfrm>
              <a:off x="24028" y="-3"/>
              <a:ext cx="17277" cy="150889"/>
              <a:chOff x="0" y="-1"/>
              <a:chExt cx="17276" cy="150887"/>
            </a:xfrm>
          </p:grpSpPr>
          <p:sp>
            <p:nvSpPr>
              <p:cNvPr id="2386" name="Shape"/>
              <p:cNvSpPr/>
              <p:nvPr/>
            </p:nvSpPr>
            <p:spPr>
              <a:xfrm>
                <a:off x="647" y="82633"/>
                <a:ext cx="1534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758" y="1139"/>
                    </a:lnTo>
                    <a:lnTo>
                      <a:pt x="0" y="10481"/>
                    </a:lnTo>
                    <a:lnTo>
                      <a:pt x="4577" y="19987"/>
                    </a:lnTo>
                    <a:lnTo>
                      <a:pt x="19775" y="21600"/>
                    </a:lnTo>
                    <a:lnTo>
                      <a:pt x="20133" y="14653"/>
                    </a:lnTo>
                    <a:lnTo>
                      <a:pt x="21439" y="75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87" name="Shape"/>
              <p:cNvSpPr/>
              <p:nvPr/>
            </p:nvSpPr>
            <p:spPr>
              <a:xfrm>
                <a:off x="0" y="-2"/>
                <a:ext cx="16007" cy="13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16"/>
                    </a:moveTo>
                    <a:lnTo>
                      <a:pt x="21376" y="9094"/>
                    </a:lnTo>
                    <a:lnTo>
                      <a:pt x="21582" y="3430"/>
                    </a:lnTo>
                    <a:lnTo>
                      <a:pt x="5194" y="2792"/>
                    </a:lnTo>
                    <a:lnTo>
                      <a:pt x="0" y="0"/>
                    </a:lnTo>
                    <a:lnTo>
                      <a:pt x="3342" y="21600"/>
                    </a:lnTo>
                    <a:lnTo>
                      <a:pt x="21582" y="21600"/>
                    </a:lnTo>
                    <a:lnTo>
                      <a:pt x="21600" y="1581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88" name="Shape"/>
              <p:cNvSpPr/>
              <p:nvPr/>
            </p:nvSpPr>
            <p:spPr>
              <a:xfrm>
                <a:off x="1600" y="55506"/>
                <a:ext cx="1445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38"/>
                    </a:moveTo>
                    <a:lnTo>
                      <a:pt x="21449" y="7393"/>
                    </a:lnTo>
                    <a:lnTo>
                      <a:pt x="21506" y="417"/>
                    </a:lnTo>
                    <a:lnTo>
                      <a:pt x="10686" y="0"/>
                    </a:lnTo>
                    <a:lnTo>
                      <a:pt x="3321" y="1465"/>
                    </a:lnTo>
                    <a:lnTo>
                      <a:pt x="0" y="7719"/>
                    </a:lnTo>
                    <a:lnTo>
                      <a:pt x="1309" y="21600"/>
                    </a:lnTo>
                    <a:lnTo>
                      <a:pt x="21506" y="21600"/>
                    </a:lnTo>
                    <a:lnTo>
                      <a:pt x="21600" y="1443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89" name="Shape"/>
              <p:cNvSpPr/>
              <p:nvPr/>
            </p:nvSpPr>
            <p:spPr>
              <a:xfrm>
                <a:off x="1841" y="69050"/>
                <a:ext cx="14242" cy="12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64"/>
                    </a:moveTo>
                    <a:lnTo>
                      <a:pt x="21350" y="6339"/>
                    </a:lnTo>
                    <a:lnTo>
                      <a:pt x="21465" y="0"/>
                    </a:lnTo>
                    <a:lnTo>
                      <a:pt x="0" y="1089"/>
                    </a:lnTo>
                    <a:lnTo>
                      <a:pt x="963" y="21600"/>
                    </a:lnTo>
                    <a:lnTo>
                      <a:pt x="21465" y="19444"/>
                    </a:lnTo>
                    <a:lnTo>
                      <a:pt x="21600" y="1276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90" name="Shape"/>
              <p:cNvSpPr/>
              <p:nvPr/>
            </p:nvSpPr>
            <p:spPr>
              <a:xfrm>
                <a:off x="1765" y="138184"/>
                <a:ext cx="1551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9"/>
                    </a:moveTo>
                    <a:lnTo>
                      <a:pt x="11251" y="0"/>
                    </a:lnTo>
                    <a:lnTo>
                      <a:pt x="3892" y="1096"/>
                    </a:lnTo>
                    <a:lnTo>
                      <a:pt x="0" y="6814"/>
                    </a:lnTo>
                    <a:lnTo>
                      <a:pt x="106" y="20529"/>
                    </a:lnTo>
                    <a:lnTo>
                      <a:pt x="6120" y="21600"/>
                    </a:lnTo>
                    <a:lnTo>
                      <a:pt x="13568" y="19769"/>
                    </a:lnTo>
                    <a:lnTo>
                      <a:pt x="19813" y="20529"/>
                    </a:lnTo>
                    <a:lnTo>
                      <a:pt x="19760" y="14051"/>
                    </a:lnTo>
                    <a:lnTo>
                      <a:pt x="21600" y="6210"/>
                    </a:lnTo>
                    <a:lnTo>
                      <a:pt x="21600" y="17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2393" name="object 606"/>
          <p:cNvSpPr/>
          <p:nvPr/>
        </p:nvSpPr>
        <p:spPr>
          <a:xfrm>
            <a:off x="4491189" y="1062704"/>
            <a:ext cx="17288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80" y="0"/>
                </a:moveTo>
                <a:lnTo>
                  <a:pt x="0" y="0"/>
                </a:lnTo>
                <a:lnTo>
                  <a:pt x="714" y="4263"/>
                </a:lnTo>
                <a:lnTo>
                  <a:pt x="761" y="11610"/>
                </a:lnTo>
                <a:lnTo>
                  <a:pt x="1602" y="16432"/>
                </a:lnTo>
                <a:lnTo>
                  <a:pt x="3808" y="16269"/>
                </a:lnTo>
                <a:lnTo>
                  <a:pt x="15760" y="21600"/>
                </a:lnTo>
                <a:lnTo>
                  <a:pt x="18473" y="18773"/>
                </a:lnTo>
                <a:lnTo>
                  <a:pt x="21600" y="13928"/>
                </a:lnTo>
                <a:lnTo>
                  <a:pt x="17537" y="2015"/>
                </a:lnTo>
                <a:lnTo>
                  <a:pt x="17680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94" name="object 607"/>
          <p:cNvSpPr/>
          <p:nvPr/>
        </p:nvSpPr>
        <p:spPr>
          <a:xfrm>
            <a:off x="4410481" y="1280067"/>
            <a:ext cx="16754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58" y="0"/>
                </a:moveTo>
                <a:lnTo>
                  <a:pt x="18013" y="1176"/>
                </a:lnTo>
                <a:lnTo>
                  <a:pt x="3308" y="1406"/>
                </a:lnTo>
                <a:lnTo>
                  <a:pt x="0" y="3900"/>
                </a:lnTo>
                <a:lnTo>
                  <a:pt x="2963" y="20077"/>
                </a:lnTo>
                <a:lnTo>
                  <a:pt x="2914" y="21022"/>
                </a:lnTo>
                <a:lnTo>
                  <a:pt x="15884" y="19061"/>
                </a:lnTo>
                <a:lnTo>
                  <a:pt x="21600" y="21600"/>
                </a:lnTo>
                <a:lnTo>
                  <a:pt x="21158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95" name="object 608"/>
          <p:cNvSpPr/>
          <p:nvPr/>
        </p:nvSpPr>
        <p:spPr>
          <a:xfrm>
            <a:off x="4409780" y="1184006"/>
            <a:ext cx="14531" cy="14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492" y="19145"/>
                </a:lnTo>
                <a:lnTo>
                  <a:pt x="10479" y="18655"/>
                </a:lnTo>
                <a:lnTo>
                  <a:pt x="15199" y="21600"/>
                </a:lnTo>
                <a:lnTo>
                  <a:pt x="19694" y="13406"/>
                </a:lnTo>
                <a:lnTo>
                  <a:pt x="19655" y="12914"/>
                </a:lnTo>
                <a:lnTo>
                  <a:pt x="21450" y="8005"/>
                </a:lnTo>
                <a:lnTo>
                  <a:pt x="21600" y="3851"/>
                </a:lnTo>
                <a:lnTo>
                  <a:pt x="4777" y="207"/>
                </a:lnTo>
                <a:lnTo>
                  <a:pt x="0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96" name="object 609"/>
          <p:cNvSpPr/>
          <p:nvPr/>
        </p:nvSpPr>
        <p:spPr>
          <a:xfrm>
            <a:off x="4024905" y="1115095"/>
            <a:ext cx="25254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42" y="0"/>
                </a:moveTo>
                <a:lnTo>
                  <a:pt x="4719" y="527"/>
                </a:lnTo>
                <a:lnTo>
                  <a:pt x="0" y="6372"/>
                </a:lnTo>
                <a:lnTo>
                  <a:pt x="101" y="21600"/>
                </a:lnTo>
                <a:lnTo>
                  <a:pt x="2295" y="5378"/>
                </a:lnTo>
                <a:lnTo>
                  <a:pt x="4620" y="6455"/>
                </a:lnTo>
                <a:lnTo>
                  <a:pt x="18558" y="4507"/>
                </a:lnTo>
                <a:lnTo>
                  <a:pt x="20394" y="6524"/>
                </a:lnTo>
                <a:lnTo>
                  <a:pt x="20057" y="6363"/>
                </a:lnTo>
                <a:lnTo>
                  <a:pt x="20449" y="7693"/>
                </a:lnTo>
                <a:lnTo>
                  <a:pt x="21437" y="7944"/>
                </a:lnTo>
                <a:lnTo>
                  <a:pt x="21415" y="7051"/>
                </a:lnTo>
                <a:lnTo>
                  <a:pt x="21600" y="4667"/>
                </a:lnTo>
                <a:lnTo>
                  <a:pt x="21556" y="3774"/>
                </a:lnTo>
                <a:lnTo>
                  <a:pt x="21545" y="727"/>
                </a:lnTo>
                <a:lnTo>
                  <a:pt x="19351" y="727"/>
                </a:lnTo>
                <a:lnTo>
                  <a:pt x="11942" y="0"/>
                </a:lnTo>
                <a:close/>
              </a:path>
            </a:pathLst>
          </a:custGeom>
          <a:solidFill>
            <a:srgbClr val="48857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400" name="object 610"/>
          <p:cNvGrpSpPr/>
          <p:nvPr/>
        </p:nvGrpSpPr>
        <p:grpSpPr>
          <a:xfrm>
            <a:off x="4407963" y="1189349"/>
            <a:ext cx="24635" cy="15137"/>
            <a:chOff x="0" y="0"/>
            <a:chExt cx="24633" cy="15135"/>
          </a:xfrm>
        </p:grpSpPr>
        <p:sp>
          <p:nvSpPr>
            <p:cNvPr id="2397" name="Shape"/>
            <p:cNvSpPr/>
            <p:nvPr/>
          </p:nvSpPr>
          <p:spPr>
            <a:xfrm>
              <a:off x="0" y="2360"/>
              <a:ext cx="12702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67" y="0"/>
                  </a:moveTo>
                  <a:lnTo>
                    <a:pt x="12106" y="0"/>
                  </a:lnTo>
                  <a:lnTo>
                    <a:pt x="5125" y="1677"/>
                  </a:lnTo>
                  <a:lnTo>
                    <a:pt x="0" y="1677"/>
                  </a:lnTo>
                  <a:lnTo>
                    <a:pt x="115" y="13246"/>
                  </a:lnTo>
                  <a:lnTo>
                    <a:pt x="2845" y="13246"/>
                  </a:lnTo>
                  <a:lnTo>
                    <a:pt x="2805" y="14496"/>
                  </a:lnTo>
                  <a:lnTo>
                    <a:pt x="2574" y="21600"/>
                  </a:lnTo>
                  <a:lnTo>
                    <a:pt x="5125" y="21600"/>
                  </a:lnTo>
                  <a:lnTo>
                    <a:pt x="13883" y="20016"/>
                  </a:lnTo>
                  <a:lnTo>
                    <a:pt x="21600" y="13246"/>
                  </a:lnTo>
                  <a:lnTo>
                    <a:pt x="16167" y="0"/>
                  </a:lnTo>
                  <a:close/>
                </a:path>
              </a:pathLst>
            </a:custGeom>
            <a:solidFill>
              <a:srgbClr val="3C78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98" name="Shape"/>
            <p:cNvSpPr/>
            <p:nvPr/>
          </p:nvSpPr>
          <p:spPr>
            <a:xfrm>
              <a:off x="9004" y="0"/>
              <a:ext cx="1270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23" y="0"/>
                  </a:moveTo>
                  <a:lnTo>
                    <a:pt x="1049" y="21600"/>
                  </a:lnTo>
                  <a:lnTo>
                    <a:pt x="0" y="21600"/>
                  </a:lnTo>
                  <a:lnTo>
                    <a:pt x="6545" y="19638"/>
                  </a:lnTo>
                  <a:lnTo>
                    <a:pt x="21600" y="19638"/>
                  </a:lnTo>
                  <a:lnTo>
                    <a:pt x="21600" y="18919"/>
                  </a:lnTo>
                  <a:lnTo>
                    <a:pt x="10307" y="18919"/>
                  </a:lnTo>
                  <a:lnTo>
                    <a:pt x="9923" y="0"/>
                  </a:lnTo>
                  <a:close/>
                </a:path>
              </a:pathLst>
            </a:custGeom>
            <a:solidFill>
              <a:srgbClr val="3C78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99" name="Shape"/>
            <p:cNvSpPr/>
            <p:nvPr/>
          </p:nvSpPr>
          <p:spPr>
            <a:xfrm>
              <a:off x="11930" y="2432"/>
              <a:ext cx="12704" cy="1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08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12408" y="21600"/>
                  </a:lnTo>
                  <a:lnTo>
                    <a:pt x="12408" y="0"/>
                  </a:lnTo>
                  <a:close/>
                </a:path>
              </a:pathLst>
            </a:custGeom>
            <a:solidFill>
              <a:srgbClr val="3C78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401" name="object 611"/>
          <p:cNvSpPr/>
          <p:nvPr/>
        </p:nvSpPr>
        <p:spPr>
          <a:xfrm>
            <a:off x="4489906" y="1055739"/>
            <a:ext cx="1543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9085"/>
                </a:lnTo>
                <a:lnTo>
                  <a:pt x="995" y="21600"/>
                </a:lnTo>
                <a:lnTo>
                  <a:pt x="1795" y="18269"/>
                </a:lnTo>
                <a:lnTo>
                  <a:pt x="21600" y="18269"/>
                </a:lnTo>
                <a:lnTo>
                  <a:pt x="21600" y="0"/>
                </a:lnTo>
                <a:close/>
              </a:path>
            </a:pathLst>
          </a:custGeom>
          <a:solidFill>
            <a:srgbClr val="48857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404" name="object 612"/>
          <p:cNvGrpSpPr/>
          <p:nvPr/>
        </p:nvGrpSpPr>
        <p:grpSpPr>
          <a:xfrm>
            <a:off x="4044945" y="951016"/>
            <a:ext cx="474905" cy="38104"/>
            <a:chOff x="-1" y="-1"/>
            <a:chExt cx="474904" cy="38103"/>
          </a:xfrm>
        </p:grpSpPr>
        <p:sp>
          <p:nvSpPr>
            <p:cNvPr id="2402" name="object 613"/>
            <p:cNvSpPr/>
            <p:nvPr/>
          </p:nvSpPr>
          <p:spPr>
            <a:xfrm>
              <a:off x="-2" y="-2"/>
              <a:ext cx="474905" cy="37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12" y="0"/>
                  </a:moveTo>
                  <a:lnTo>
                    <a:pt x="2345" y="399"/>
                  </a:lnTo>
                  <a:lnTo>
                    <a:pt x="0" y="1617"/>
                  </a:lnTo>
                  <a:lnTo>
                    <a:pt x="36" y="4848"/>
                  </a:lnTo>
                  <a:lnTo>
                    <a:pt x="563" y="2004"/>
                  </a:lnTo>
                  <a:lnTo>
                    <a:pt x="643" y="3466"/>
                  </a:lnTo>
                  <a:lnTo>
                    <a:pt x="661" y="6674"/>
                  </a:lnTo>
                  <a:lnTo>
                    <a:pt x="634" y="18549"/>
                  </a:lnTo>
                  <a:lnTo>
                    <a:pt x="673" y="21600"/>
                  </a:lnTo>
                  <a:lnTo>
                    <a:pt x="21496" y="21600"/>
                  </a:lnTo>
                  <a:lnTo>
                    <a:pt x="21564" y="18885"/>
                  </a:lnTo>
                  <a:lnTo>
                    <a:pt x="21596" y="13415"/>
                  </a:lnTo>
                  <a:lnTo>
                    <a:pt x="21600" y="7688"/>
                  </a:lnTo>
                  <a:lnTo>
                    <a:pt x="21583" y="4204"/>
                  </a:lnTo>
                  <a:lnTo>
                    <a:pt x="21557" y="2552"/>
                  </a:lnTo>
                  <a:lnTo>
                    <a:pt x="21264" y="3919"/>
                  </a:lnTo>
                  <a:lnTo>
                    <a:pt x="21408" y="1617"/>
                  </a:lnTo>
                  <a:lnTo>
                    <a:pt x="19051" y="2456"/>
                  </a:lnTo>
                  <a:lnTo>
                    <a:pt x="16675" y="2570"/>
                  </a:lnTo>
                  <a:lnTo>
                    <a:pt x="14286" y="2182"/>
                  </a:lnTo>
                  <a:lnTo>
                    <a:pt x="9490" y="776"/>
                  </a:lnTo>
                  <a:lnTo>
                    <a:pt x="7096" y="199"/>
                  </a:lnTo>
                  <a:lnTo>
                    <a:pt x="4712" y="0"/>
                  </a:lnTo>
                  <a:close/>
                </a:path>
              </a:pathLst>
            </a:custGeom>
            <a:solidFill>
              <a:srgbClr val="45A4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03" name="object 614"/>
            <p:cNvSpPr/>
            <p:nvPr/>
          </p:nvSpPr>
          <p:spPr>
            <a:xfrm>
              <a:off x="205118" y="25398"/>
              <a:ext cx="67517" cy="1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09" y="0"/>
                  </a:moveTo>
                  <a:lnTo>
                    <a:pt x="0" y="0"/>
                  </a:lnTo>
                  <a:lnTo>
                    <a:pt x="10284" y="21600"/>
                  </a:lnTo>
                  <a:lnTo>
                    <a:pt x="21600" y="17979"/>
                  </a:lnTo>
                  <a:lnTo>
                    <a:pt x="11109" y="0"/>
                  </a:lnTo>
                  <a:close/>
                </a:path>
              </a:pathLst>
            </a:custGeom>
            <a:solidFill>
              <a:srgbClr val="01020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419" name="object 615"/>
          <p:cNvGrpSpPr/>
          <p:nvPr/>
        </p:nvGrpSpPr>
        <p:grpSpPr>
          <a:xfrm>
            <a:off x="4011526" y="1045722"/>
            <a:ext cx="518250" cy="266926"/>
            <a:chOff x="0" y="0"/>
            <a:chExt cx="518249" cy="266924"/>
          </a:xfrm>
        </p:grpSpPr>
        <p:pic>
          <p:nvPicPr>
            <p:cNvPr id="2405" name="object 616" descr="object 616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5857" y="0"/>
              <a:ext cx="122393" cy="266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06" name="object 617"/>
            <p:cNvSpPr/>
            <p:nvPr/>
          </p:nvSpPr>
          <p:spPr>
            <a:xfrm>
              <a:off x="-1" y="236019"/>
              <a:ext cx="399937" cy="30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7" y="0"/>
                  </a:moveTo>
                  <a:lnTo>
                    <a:pt x="69" y="11"/>
                  </a:lnTo>
                  <a:lnTo>
                    <a:pt x="43" y="5565"/>
                  </a:lnTo>
                  <a:lnTo>
                    <a:pt x="0" y="11053"/>
                  </a:lnTo>
                  <a:lnTo>
                    <a:pt x="26" y="16413"/>
                  </a:lnTo>
                  <a:lnTo>
                    <a:pt x="208" y="21583"/>
                  </a:lnTo>
                  <a:lnTo>
                    <a:pt x="333" y="21600"/>
                  </a:lnTo>
                  <a:lnTo>
                    <a:pt x="492" y="20659"/>
                  </a:lnTo>
                  <a:lnTo>
                    <a:pt x="694" y="20686"/>
                  </a:lnTo>
                  <a:lnTo>
                    <a:pt x="867" y="17091"/>
                  </a:lnTo>
                  <a:lnTo>
                    <a:pt x="21600" y="17091"/>
                  </a:lnTo>
                  <a:lnTo>
                    <a:pt x="21600" y="8995"/>
                  </a:lnTo>
                  <a:lnTo>
                    <a:pt x="19448" y="9891"/>
                  </a:lnTo>
                  <a:lnTo>
                    <a:pt x="17295" y="10084"/>
                  </a:lnTo>
                  <a:lnTo>
                    <a:pt x="8125" y="9803"/>
                  </a:lnTo>
                  <a:lnTo>
                    <a:pt x="6945" y="9900"/>
                  </a:lnTo>
                  <a:lnTo>
                    <a:pt x="6145" y="9612"/>
                  </a:lnTo>
                  <a:lnTo>
                    <a:pt x="5839" y="11021"/>
                  </a:lnTo>
                  <a:lnTo>
                    <a:pt x="5660" y="15288"/>
                  </a:lnTo>
                  <a:lnTo>
                    <a:pt x="5539" y="13984"/>
                  </a:lnTo>
                  <a:lnTo>
                    <a:pt x="5791" y="10815"/>
                  </a:lnTo>
                  <a:lnTo>
                    <a:pt x="5660" y="9900"/>
                  </a:lnTo>
                  <a:lnTo>
                    <a:pt x="5304" y="9607"/>
                  </a:lnTo>
                  <a:lnTo>
                    <a:pt x="1833" y="10107"/>
                  </a:lnTo>
                  <a:lnTo>
                    <a:pt x="1072" y="9774"/>
                  </a:lnTo>
                  <a:lnTo>
                    <a:pt x="694" y="8551"/>
                  </a:lnTo>
                  <a:lnTo>
                    <a:pt x="669" y="5177"/>
                  </a:lnTo>
                  <a:lnTo>
                    <a:pt x="704" y="2024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09" name="object 618"/>
            <p:cNvGrpSpPr/>
            <p:nvPr/>
          </p:nvGrpSpPr>
          <p:grpSpPr>
            <a:xfrm>
              <a:off x="128430" y="236036"/>
              <a:ext cx="112744" cy="14152"/>
              <a:chOff x="-1" y="0"/>
              <a:chExt cx="112743" cy="14151"/>
            </a:xfrm>
          </p:grpSpPr>
          <p:sp>
            <p:nvSpPr>
              <p:cNvPr id="2407" name="Shape"/>
              <p:cNvSpPr/>
              <p:nvPr/>
            </p:nvSpPr>
            <p:spPr>
              <a:xfrm>
                <a:off x="-2" y="-1"/>
                <a:ext cx="44607" cy="14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28"/>
                    </a:moveTo>
                    <a:lnTo>
                      <a:pt x="20622" y="17878"/>
                    </a:lnTo>
                    <a:lnTo>
                      <a:pt x="20628" y="17664"/>
                    </a:lnTo>
                    <a:lnTo>
                      <a:pt x="13180" y="18052"/>
                    </a:lnTo>
                    <a:lnTo>
                      <a:pt x="11304" y="13650"/>
                    </a:lnTo>
                    <a:lnTo>
                      <a:pt x="11286" y="0"/>
                    </a:lnTo>
                    <a:lnTo>
                      <a:pt x="10695" y="38"/>
                    </a:lnTo>
                    <a:lnTo>
                      <a:pt x="10634" y="1899"/>
                    </a:lnTo>
                    <a:lnTo>
                      <a:pt x="10037" y="1957"/>
                    </a:lnTo>
                    <a:lnTo>
                      <a:pt x="9945" y="14387"/>
                    </a:lnTo>
                    <a:lnTo>
                      <a:pt x="7909" y="18149"/>
                    </a:lnTo>
                    <a:lnTo>
                      <a:pt x="4607" y="17762"/>
                    </a:lnTo>
                    <a:lnTo>
                      <a:pt x="695" y="17664"/>
                    </a:lnTo>
                    <a:lnTo>
                      <a:pt x="750" y="19467"/>
                    </a:lnTo>
                    <a:lnTo>
                      <a:pt x="0" y="19817"/>
                    </a:lnTo>
                    <a:lnTo>
                      <a:pt x="74" y="21600"/>
                    </a:lnTo>
                    <a:lnTo>
                      <a:pt x="5351" y="21310"/>
                    </a:lnTo>
                    <a:lnTo>
                      <a:pt x="15960" y="21582"/>
                    </a:lnTo>
                    <a:lnTo>
                      <a:pt x="21249" y="21600"/>
                    </a:lnTo>
                    <a:lnTo>
                      <a:pt x="21600" y="17528"/>
                    </a:lnTo>
                    <a:close/>
                  </a:path>
                </a:pathLst>
              </a:custGeom>
              <a:solidFill>
                <a:srgbClr val="5F968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08" name="Shape"/>
              <p:cNvSpPr/>
              <p:nvPr/>
            </p:nvSpPr>
            <p:spPr>
              <a:xfrm>
                <a:off x="68314" y="-1"/>
                <a:ext cx="44429" cy="14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48"/>
                    </a:moveTo>
                    <a:lnTo>
                      <a:pt x="20643" y="17878"/>
                    </a:lnTo>
                    <a:lnTo>
                      <a:pt x="20631" y="17664"/>
                    </a:lnTo>
                    <a:lnTo>
                      <a:pt x="13159" y="18052"/>
                    </a:lnTo>
                    <a:lnTo>
                      <a:pt x="11276" y="13650"/>
                    </a:lnTo>
                    <a:lnTo>
                      <a:pt x="11257" y="0"/>
                    </a:lnTo>
                    <a:lnTo>
                      <a:pt x="10004" y="0"/>
                    </a:lnTo>
                    <a:lnTo>
                      <a:pt x="9935" y="13864"/>
                    </a:lnTo>
                    <a:lnTo>
                      <a:pt x="7830" y="18149"/>
                    </a:lnTo>
                    <a:lnTo>
                      <a:pt x="4310" y="17780"/>
                    </a:lnTo>
                    <a:lnTo>
                      <a:pt x="0" y="17664"/>
                    </a:lnTo>
                    <a:lnTo>
                      <a:pt x="0" y="21600"/>
                    </a:lnTo>
                    <a:lnTo>
                      <a:pt x="21261" y="21600"/>
                    </a:lnTo>
                    <a:lnTo>
                      <a:pt x="21600" y="17548"/>
                    </a:lnTo>
                    <a:close/>
                  </a:path>
                </a:pathLst>
              </a:custGeom>
              <a:solidFill>
                <a:srgbClr val="5F968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10" name="object 619"/>
            <p:cNvSpPr/>
            <p:nvPr/>
          </p:nvSpPr>
          <p:spPr>
            <a:xfrm>
              <a:off x="325430" y="24900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08" y="0"/>
                  </a:moveTo>
                  <a:lnTo>
                    <a:pt x="0" y="16908"/>
                  </a:lnTo>
                  <a:lnTo>
                    <a:pt x="11435" y="21600"/>
                  </a:lnTo>
                  <a:lnTo>
                    <a:pt x="21600" y="3883"/>
                  </a:lnTo>
                  <a:lnTo>
                    <a:pt x="13377" y="1089"/>
                  </a:lnTo>
                  <a:lnTo>
                    <a:pt x="10108" y="0"/>
                  </a:lnTo>
                  <a:close/>
                </a:path>
              </a:pathLst>
            </a:custGeom>
            <a:solidFill>
              <a:srgbClr val="6CA78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14" name="object 620"/>
            <p:cNvGrpSpPr/>
            <p:nvPr/>
          </p:nvGrpSpPr>
          <p:grpSpPr>
            <a:xfrm>
              <a:off x="121910" y="248578"/>
              <a:ext cx="125875" cy="13132"/>
              <a:chOff x="0" y="-1"/>
              <a:chExt cx="125874" cy="13131"/>
            </a:xfrm>
          </p:grpSpPr>
          <p:sp>
            <p:nvSpPr>
              <p:cNvPr id="2411" name="Shape"/>
              <p:cNvSpPr/>
              <p:nvPr/>
            </p:nvSpPr>
            <p:spPr>
              <a:xfrm>
                <a:off x="0" y="-2"/>
                <a:ext cx="12703" cy="12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381" y="4290"/>
                    </a:lnTo>
                    <a:lnTo>
                      <a:pt x="0" y="6983"/>
                    </a:lnTo>
                    <a:lnTo>
                      <a:pt x="388" y="18222"/>
                    </a:lnTo>
                    <a:lnTo>
                      <a:pt x="1893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EA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12" name="Shape"/>
              <p:cNvSpPr/>
              <p:nvPr/>
            </p:nvSpPr>
            <p:spPr>
              <a:xfrm>
                <a:off x="67202" y="425"/>
                <a:ext cx="12703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83"/>
                    </a:moveTo>
                    <a:lnTo>
                      <a:pt x="13345" y="1089"/>
                    </a:lnTo>
                    <a:lnTo>
                      <a:pt x="10084" y="0"/>
                    </a:lnTo>
                    <a:lnTo>
                      <a:pt x="0" y="16908"/>
                    </a:lnTo>
                    <a:lnTo>
                      <a:pt x="11412" y="21600"/>
                    </a:lnTo>
                    <a:lnTo>
                      <a:pt x="21600" y="3883"/>
                    </a:lnTo>
                    <a:close/>
                  </a:path>
                </a:pathLst>
              </a:custGeom>
              <a:solidFill>
                <a:srgbClr val="7EA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13" name="Shape"/>
              <p:cNvSpPr/>
              <p:nvPr/>
            </p:nvSpPr>
            <p:spPr>
              <a:xfrm>
                <a:off x="113172" y="-2"/>
                <a:ext cx="12703" cy="12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284" y="4290"/>
                    </a:lnTo>
                    <a:lnTo>
                      <a:pt x="0" y="6983"/>
                    </a:lnTo>
                    <a:lnTo>
                      <a:pt x="396" y="18222"/>
                    </a:lnTo>
                    <a:lnTo>
                      <a:pt x="1893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EA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417" name="object 621"/>
            <p:cNvGrpSpPr/>
            <p:nvPr/>
          </p:nvGrpSpPr>
          <p:grpSpPr>
            <a:xfrm>
              <a:off x="76284" y="249366"/>
              <a:ext cx="194007" cy="13683"/>
              <a:chOff x="-1" y="0"/>
              <a:chExt cx="194005" cy="13682"/>
            </a:xfrm>
          </p:grpSpPr>
          <p:sp>
            <p:nvSpPr>
              <p:cNvPr id="2415" name="Shape"/>
              <p:cNvSpPr/>
              <p:nvPr/>
            </p:nvSpPr>
            <p:spPr>
              <a:xfrm>
                <a:off x="-2" y="977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88"/>
                    </a:moveTo>
                    <a:lnTo>
                      <a:pt x="12467" y="0"/>
                    </a:lnTo>
                    <a:lnTo>
                      <a:pt x="8043" y="4177"/>
                    </a:lnTo>
                    <a:lnTo>
                      <a:pt x="0" y="4794"/>
                    </a:lnTo>
                    <a:lnTo>
                      <a:pt x="5143" y="10465"/>
                    </a:lnTo>
                    <a:lnTo>
                      <a:pt x="15367" y="21600"/>
                    </a:lnTo>
                    <a:lnTo>
                      <a:pt x="21600" y="9588"/>
                    </a:lnTo>
                    <a:close/>
                  </a:path>
                </a:pathLst>
              </a:custGeom>
              <a:solidFill>
                <a:srgbClr val="6CA7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16" name="Shape"/>
              <p:cNvSpPr/>
              <p:nvPr/>
            </p:nvSpPr>
            <p:spPr>
              <a:xfrm>
                <a:off x="181302" y="-1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53"/>
                    </a:moveTo>
                    <a:lnTo>
                      <a:pt x="21212" y="3378"/>
                    </a:lnTo>
                    <a:lnTo>
                      <a:pt x="13320" y="1934"/>
                    </a:lnTo>
                    <a:lnTo>
                      <a:pt x="2664" y="0"/>
                    </a:lnTo>
                    <a:lnTo>
                      <a:pt x="0" y="21600"/>
                    </a:lnTo>
                    <a:lnTo>
                      <a:pt x="21600" y="14653"/>
                    </a:lnTo>
                    <a:close/>
                  </a:path>
                </a:pathLst>
              </a:custGeom>
              <a:solidFill>
                <a:srgbClr val="6CA7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18" name="object 622"/>
            <p:cNvSpPr/>
            <p:nvPr/>
          </p:nvSpPr>
          <p:spPr>
            <a:xfrm>
              <a:off x="302531" y="25102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19" y="0"/>
                  </a:moveTo>
                  <a:lnTo>
                    <a:pt x="14147" y="80"/>
                  </a:lnTo>
                  <a:lnTo>
                    <a:pt x="0" y="407"/>
                  </a:lnTo>
                  <a:lnTo>
                    <a:pt x="13378" y="21600"/>
                  </a:lnTo>
                  <a:lnTo>
                    <a:pt x="19743" y="6262"/>
                  </a:lnTo>
                  <a:lnTo>
                    <a:pt x="21600" y="3700"/>
                  </a:lnTo>
                  <a:lnTo>
                    <a:pt x="19519" y="0"/>
                  </a:lnTo>
                  <a:close/>
                </a:path>
              </a:pathLst>
            </a:custGeom>
            <a:solidFill>
              <a:srgbClr val="5B96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499" name="object 623"/>
          <p:cNvGrpSpPr/>
          <p:nvPr/>
        </p:nvGrpSpPr>
        <p:grpSpPr>
          <a:xfrm>
            <a:off x="4424310" y="534596"/>
            <a:ext cx="82237" cy="417951"/>
            <a:chOff x="0" y="-1"/>
            <a:chExt cx="82235" cy="417950"/>
          </a:xfrm>
        </p:grpSpPr>
        <p:pic>
          <p:nvPicPr>
            <p:cNvPr id="2420" name="object 624" descr="object 624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0" y="-2"/>
              <a:ext cx="71415" cy="4157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441" name="object 625"/>
            <p:cNvGrpSpPr/>
            <p:nvPr/>
          </p:nvGrpSpPr>
          <p:grpSpPr>
            <a:xfrm>
              <a:off x="54040" y="111319"/>
              <a:ext cx="27328" cy="306631"/>
              <a:chOff x="-1" y="-1"/>
              <a:chExt cx="27327" cy="306629"/>
            </a:xfrm>
          </p:grpSpPr>
          <p:sp>
            <p:nvSpPr>
              <p:cNvPr id="2421" name="Shape"/>
              <p:cNvSpPr/>
              <p:nvPr/>
            </p:nvSpPr>
            <p:spPr>
              <a:xfrm>
                <a:off x="4430" y="293926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77" y="0"/>
                    </a:moveTo>
                    <a:lnTo>
                      <a:pt x="0" y="0"/>
                    </a:lnTo>
                    <a:lnTo>
                      <a:pt x="9080" y="21600"/>
                    </a:lnTo>
                    <a:lnTo>
                      <a:pt x="21600" y="17680"/>
                    </a:lnTo>
                    <a:lnTo>
                      <a:pt x="19777" y="0"/>
                    </a:lnTo>
                    <a:close/>
                  </a:path>
                </a:pathLst>
              </a:custGeom>
              <a:solidFill>
                <a:srgbClr val="0D1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22" name="Shape"/>
              <p:cNvSpPr/>
              <p:nvPr/>
            </p:nvSpPr>
            <p:spPr>
              <a:xfrm>
                <a:off x="3430" y="125414"/>
                <a:ext cx="20152" cy="177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45" y="0"/>
                    </a:moveTo>
                    <a:lnTo>
                      <a:pt x="5461" y="0"/>
                    </a:lnTo>
                    <a:lnTo>
                      <a:pt x="0" y="156"/>
                    </a:lnTo>
                    <a:lnTo>
                      <a:pt x="432" y="156"/>
                    </a:lnTo>
                    <a:lnTo>
                      <a:pt x="552" y="2691"/>
                    </a:lnTo>
                    <a:lnTo>
                      <a:pt x="686" y="5509"/>
                    </a:lnTo>
                    <a:lnTo>
                      <a:pt x="818" y="10779"/>
                    </a:lnTo>
                    <a:lnTo>
                      <a:pt x="934" y="16242"/>
                    </a:lnTo>
                    <a:lnTo>
                      <a:pt x="1068" y="19962"/>
                    </a:lnTo>
                    <a:lnTo>
                      <a:pt x="1127" y="21600"/>
                    </a:lnTo>
                    <a:lnTo>
                      <a:pt x="3605" y="20819"/>
                    </a:lnTo>
                    <a:lnTo>
                      <a:pt x="11435" y="20819"/>
                    </a:lnTo>
                    <a:lnTo>
                      <a:pt x="10645" y="19962"/>
                    </a:lnTo>
                    <a:lnTo>
                      <a:pt x="19920" y="19962"/>
                    </a:lnTo>
                    <a:lnTo>
                      <a:pt x="21600" y="17103"/>
                    </a:lnTo>
                    <a:lnTo>
                      <a:pt x="20944" y="10877"/>
                    </a:lnTo>
                    <a:lnTo>
                      <a:pt x="20014" y="4169"/>
                    </a:lnTo>
                    <a:lnTo>
                      <a:pt x="20418" y="2691"/>
                    </a:lnTo>
                    <a:lnTo>
                      <a:pt x="7736" y="2691"/>
                    </a:lnTo>
                    <a:lnTo>
                      <a:pt x="5724" y="1895"/>
                    </a:lnTo>
                    <a:lnTo>
                      <a:pt x="5865" y="687"/>
                    </a:lnTo>
                    <a:lnTo>
                      <a:pt x="5945" y="0"/>
                    </a:lnTo>
                    <a:close/>
                  </a:path>
                </a:pathLst>
              </a:custGeom>
              <a:solidFill>
                <a:srgbClr val="0D1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23" name="Shape"/>
              <p:cNvSpPr/>
              <p:nvPr/>
            </p:nvSpPr>
            <p:spPr>
              <a:xfrm>
                <a:off x="10466" y="123827"/>
                <a:ext cx="12705" cy="236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01" y="0"/>
                    </a:moveTo>
                    <a:lnTo>
                      <a:pt x="4171" y="0"/>
                    </a:lnTo>
                    <a:lnTo>
                      <a:pt x="2303" y="1448"/>
                    </a:lnTo>
                    <a:lnTo>
                      <a:pt x="2463" y="2340"/>
                    </a:lnTo>
                    <a:lnTo>
                      <a:pt x="2615" y="3197"/>
                    </a:lnTo>
                    <a:lnTo>
                      <a:pt x="2809" y="6592"/>
                    </a:lnTo>
                    <a:lnTo>
                      <a:pt x="3142" y="15641"/>
                    </a:lnTo>
                    <a:lnTo>
                      <a:pt x="3227" y="18020"/>
                    </a:lnTo>
                    <a:lnTo>
                      <a:pt x="0" y="21600"/>
                    </a:lnTo>
                    <a:lnTo>
                      <a:pt x="20704" y="21600"/>
                    </a:lnTo>
                    <a:lnTo>
                      <a:pt x="21600" y="6592"/>
                    </a:lnTo>
                    <a:lnTo>
                      <a:pt x="14595" y="6592"/>
                    </a:lnTo>
                    <a:lnTo>
                      <a:pt x="8328" y="4275"/>
                    </a:lnTo>
                    <a:lnTo>
                      <a:pt x="10839" y="1738"/>
                    </a:lnTo>
                    <a:lnTo>
                      <a:pt x="9996" y="173"/>
                    </a:lnTo>
                    <a:lnTo>
                      <a:pt x="9901" y="0"/>
                    </a:lnTo>
                    <a:close/>
                  </a:path>
                </a:pathLst>
              </a:custGeom>
              <a:solidFill>
                <a:srgbClr val="0D1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24" name="Shape"/>
              <p:cNvSpPr/>
              <p:nvPr/>
            </p:nvSpPr>
            <p:spPr>
              <a:xfrm>
                <a:off x="6289" y="116487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04" y="0"/>
                    </a:moveTo>
                    <a:lnTo>
                      <a:pt x="150" y="4631"/>
                    </a:lnTo>
                    <a:lnTo>
                      <a:pt x="0" y="21600"/>
                    </a:lnTo>
                    <a:lnTo>
                      <a:pt x="11947" y="19861"/>
                    </a:lnTo>
                    <a:lnTo>
                      <a:pt x="21600" y="19861"/>
                    </a:lnTo>
                    <a:lnTo>
                      <a:pt x="20223" y="4631"/>
                    </a:lnTo>
                    <a:lnTo>
                      <a:pt x="19949" y="1611"/>
                    </a:lnTo>
                    <a:lnTo>
                      <a:pt x="19804" y="0"/>
                    </a:lnTo>
                    <a:close/>
                  </a:path>
                </a:pathLst>
              </a:custGeom>
              <a:solidFill>
                <a:srgbClr val="0D1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25" name="Shape"/>
              <p:cNvSpPr/>
              <p:nvPr/>
            </p:nvSpPr>
            <p:spPr>
              <a:xfrm>
                <a:off x="14623" y="110655"/>
                <a:ext cx="12704" cy="13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667" y="0"/>
                    </a:lnTo>
                    <a:lnTo>
                      <a:pt x="0" y="17432"/>
                    </a:lnTo>
                    <a:lnTo>
                      <a:pt x="318" y="18603"/>
                    </a:lnTo>
                    <a:lnTo>
                      <a:pt x="5377" y="21293"/>
                    </a:lnTo>
                    <a:lnTo>
                      <a:pt x="5957" y="21600"/>
                    </a:lnTo>
                    <a:lnTo>
                      <a:pt x="206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D1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26" name="Shape"/>
              <p:cNvSpPr/>
              <p:nvPr/>
            </p:nvSpPr>
            <p:spPr>
              <a:xfrm>
                <a:off x="9437" y="114030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8720" y="19756"/>
                    </a:lnTo>
                    <a:lnTo>
                      <a:pt x="9544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1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27" name="Shape"/>
              <p:cNvSpPr/>
              <p:nvPr/>
            </p:nvSpPr>
            <p:spPr>
              <a:xfrm>
                <a:off x="804" y="113438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40" y="0"/>
                    </a:moveTo>
                    <a:lnTo>
                      <a:pt x="0" y="2414"/>
                    </a:lnTo>
                    <a:lnTo>
                      <a:pt x="21600" y="21600"/>
                    </a:lnTo>
                    <a:lnTo>
                      <a:pt x="7160" y="2414"/>
                    </a:lnTo>
                    <a:lnTo>
                      <a:pt x="5340" y="0"/>
                    </a:lnTo>
                    <a:close/>
                  </a:path>
                </a:pathLst>
              </a:custGeom>
              <a:solidFill>
                <a:srgbClr val="0D1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28" name="Shape"/>
              <p:cNvSpPr/>
              <p:nvPr/>
            </p:nvSpPr>
            <p:spPr>
              <a:xfrm>
                <a:off x="6512" y="94539"/>
                <a:ext cx="15478" cy="24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96" y="0"/>
                    </a:moveTo>
                    <a:lnTo>
                      <a:pt x="2633" y="929"/>
                    </a:lnTo>
                    <a:lnTo>
                      <a:pt x="0" y="4261"/>
                    </a:lnTo>
                    <a:lnTo>
                      <a:pt x="8829" y="9526"/>
                    </a:lnTo>
                    <a:lnTo>
                      <a:pt x="10262" y="12192"/>
                    </a:lnTo>
                    <a:lnTo>
                      <a:pt x="6932" y="15110"/>
                    </a:lnTo>
                    <a:lnTo>
                      <a:pt x="7039" y="15802"/>
                    </a:lnTo>
                    <a:lnTo>
                      <a:pt x="10833" y="16305"/>
                    </a:lnTo>
                    <a:lnTo>
                      <a:pt x="7039" y="16874"/>
                    </a:lnTo>
                    <a:lnTo>
                      <a:pt x="11814" y="21600"/>
                    </a:lnTo>
                    <a:lnTo>
                      <a:pt x="10763" y="19242"/>
                    </a:lnTo>
                    <a:lnTo>
                      <a:pt x="21153" y="14172"/>
                    </a:lnTo>
                    <a:lnTo>
                      <a:pt x="21513" y="14172"/>
                    </a:lnTo>
                    <a:lnTo>
                      <a:pt x="21600" y="5210"/>
                    </a:lnTo>
                    <a:lnTo>
                      <a:pt x="6778" y="5210"/>
                    </a:lnTo>
                    <a:lnTo>
                      <a:pt x="3496" y="0"/>
                    </a:lnTo>
                    <a:close/>
                  </a:path>
                </a:pathLst>
              </a:custGeom>
              <a:solidFill>
                <a:srgbClr val="0D1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29" name="Shape"/>
              <p:cNvSpPr/>
              <p:nvPr/>
            </p:nvSpPr>
            <p:spPr>
              <a:xfrm>
                <a:off x="1493" y="100464"/>
                <a:ext cx="12704" cy="17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27" y="0"/>
                    </a:moveTo>
                    <a:lnTo>
                      <a:pt x="0" y="5999"/>
                    </a:lnTo>
                    <a:lnTo>
                      <a:pt x="803" y="14723"/>
                    </a:lnTo>
                    <a:lnTo>
                      <a:pt x="1593" y="16773"/>
                    </a:lnTo>
                    <a:lnTo>
                      <a:pt x="2232" y="18434"/>
                    </a:lnTo>
                    <a:lnTo>
                      <a:pt x="3042" y="20528"/>
                    </a:lnTo>
                    <a:lnTo>
                      <a:pt x="4464" y="21600"/>
                    </a:lnTo>
                    <a:lnTo>
                      <a:pt x="16840" y="18434"/>
                    </a:lnTo>
                    <a:lnTo>
                      <a:pt x="17926" y="16773"/>
                    </a:lnTo>
                    <a:lnTo>
                      <a:pt x="16169" y="16773"/>
                    </a:lnTo>
                    <a:lnTo>
                      <a:pt x="21600" y="11215"/>
                    </a:lnTo>
                    <a:lnTo>
                      <a:pt x="2627" y="0"/>
                    </a:lnTo>
                    <a:close/>
                  </a:path>
                </a:pathLst>
              </a:custGeom>
              <a:solidFill>
                <a:srgbClr val="0D1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30" name="Shape"/>
              <p:cNvSpPr/>
              <p:nvPr/>
            </p:nvSpPr>
            <p:spPr>
              <a:xfrm>
                <a:off x="8785" y="87937"/>
                <a:ext cx="1327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5" y="0"/>
                    </a:moveTo>
                    <a:lnTo>
                      <a:pt x="0" y="3025"/>
                    </a:lnTo>
                    <a:lnTo>
                      <a:pt x="309" y="6578"/>
                    </a:lnTo>
                    <a:lnTo>
                      <a:pt x="5893" y="11241"/>
                    </a:lnTo>
                    <a:lnTo>
                      <a:pt x="6069" y="13089"/>
                    </a:lnTo>
                    <a:lnTo>
                      <a:pt x="6473" y="19122"/>
                    </a:lnTo>
                    <a:lnTo>
                      <a:pt x="4202" y="21600"/>
                    </a:lnTo>
                    <a:lnTo>
                      <a:pt x="21480" y="21600"/>
                    </a:lnTo>
                    <a:lnTo>
                      <a:pt x="21600" y="8553"/>
                    </a:lnTo>
                    <a:lnTo>
                      <a:pt x="8660" y="8553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0D1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31" name="Triangle"/>
              <p:cNvSpPr/>
              <p:nvPr/>
            </p:nvSpPr>
            <p:spPr>
              <a:xfrm>
                <a:off x="-2" y="93243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9194" y="21600"/>
                    </a:lnTo>
                    <a:lnTo>
                      <a:pt x="21600" y="66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1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32" name="Shape"/>
              <p:cNvSpPr/>
              <p:nvPr/>
            </p:nvSpPr>
            <p:spPr>
              <a:xfrm>
                <a:off x="11837" y="80626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17" y="0"/>
                    </a:lnTo>
                    <a:lnTo>
                      <a:pt x="191" y="19575"/>
                    </a:lnTo>
                    <a:lnTo>
                      <a:pt x="0" y="21600"/>
                    </a:lnTo>
                    <a:lnTo>
                      <a:pt x="21049" y="21600"/>
                    </a:lnTo>
                    <a:lnTo>
                      <a:pt x="21272" y="1283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D1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33" name="Triangle"/>
              <p:cNvSpPr/>
              <p:nvPr/>
            </p:nvSpPr>
            <p:spPr>
              <a:xfrm>
                <a:off x="1923" y="74016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73" y="0"/>
                    </a:moveTo>
                    <a:lnTo>
                      <a:pt x="0" y="21600"/>
                    </a:lnTo>
                    <a:lnTo>
                      <a:pt x="21600" y="16667"/>
                    </a:lnTo>
                    <a:lnTo>
                      <a:pt x="21373" y="0"/>
                    </a:lnTo>
                    <a:close/>
                  </a:path>
                </a:pathLst>
              </a:custGeom>
              <a:solidFill>
                <a:srgbClr val="0D1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34" name="Shape"/>
              <p:cNvSpPr/>
              <p:nvPr/>
            </p:nvSpPr>
            <p:spPr>
              <a:xfrm>
                <a:off x="8695" y="63246"/>
                <a:ext cx="13882" cy="18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97" y="0"/>
                    </a:lnTo>
                    <a:lnTo>
                      <a:pt x="4412" y="6007"/>
                    </a:lnTo>
                    <a:lnTo>
                      <a:pt x="4352" y="10401"/>
                    </a:lnTo>
                    <a:lnTo>
                      <a:pt x="9236" y="16424"/>
                    </a:lnTo>
                    <a:lnTo>
                      <a:pt x="0" y="21600"/>
                    </a:lnTo>
                    <a:lnTo>
                      <a:pt x="9611" y="20833"/>
                    </a:lnTo>
                    <a:lnTo>
                      <a:pt x="21125" y="20833"/>
                    </a:lnTo>
                    <a:lnTo>
                      <a:pt x="21226" y="16424"/>
                    </a:lnTo>
                    <a:lnTo>
                      <a:pt x="21385" y="9460"/>
                    </a:lnTo>
                    <a:lnTo>
                      <a:pt x="21471" y="567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D1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35" name="Shape"/>
              <p:cNvSpPr/>
              <p:nvPr/>
            </p:nvSpPr>
            <p:spPr>
              <a:xfrm>
                <a:off x="2061" y="66866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26" y="0"/>
                    </a:moveTo>
                    <a:lnTo>
                      <a:pt x="621" y="8425"/>
                    </a:lnTo>
                    <a:lnTo>
                      <a:pt x="0" y="9252"/>
                    </a:lnTo>
                    <a:lnTo>
                      <a:pt x="13302" y="19916"/>
                    </a:lnTo>
                    <a:lnTo>
                      <a:pt x="13318" y="21600"/>
                    </a:lnTo>
                    <a:lnTo>
                      <a:pt x="21600" y="11038"/>
                    </a:lnTo>
                    <a:lnTo>
                      <a:pt x="21098" y="8425"/>
                    </a:lnTo>
                    <a:lnTo>
                      <a:pt x="20774" y="6745"/>
                    </a:lnTo>
                    <a:lnTo>
                      <a:pt x="6926" y="0"/>
                    </a:lnTo>
                    <a:close/>
                  </a:path>
                </a:pathLst>
              </a:custGeom>
              <a:solidFill>
                <a:srgbClr val="0D1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36" name="Shape"/>
              <p:cNvSpPr/>
              <p:nvPr/>
            </p:nvSpPr>
            <p:spPr>
              <a:xfrm>
                <a:off x="10072" y="56330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2" y="0"/>
                    </a:moveTo>
                    <a:lnTo>
                      <a:pt x="184" y="17620"/>
                    </a:lnTo>
                    <a:lnTo>
                      <a:pt x="0" y="21600"/>
                    </a:lnTo>
                    <a:lnTo>
                      <a:pt x="9525" y="17620"/>
                    </a:lnTo>
                    <a:lnTo>
                      <a:pt x="21574" y="17620"/>
                    </a:lnTo>
                    <a:lnTo>
                      <a:pt x="21600" y="7055"/>
                    </a:lnTo>
                    <a:lnTo>
                      <a:pt x="2225" y="7055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0D1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37" name="Shape"/>
              <p:cNvSpPr/>
              <p:nvPr/>
            </p:nvSpPr>
            <p:spPr>
              <a:xfrm>
                <a:off x="10918" y="36575"/>
                <a:ext cx="12704" cy="257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566" y="0"/>
                    </a:lnTo>
                    <a:lnTo>
                      <a:pt x="2104" y="2605"/>
                    </a:lnTo>
                    <a:lnTo>
                      <a:pt x="2893" y="8667"/>
                    </a:lnTo>
                    <a:lnTo>
                      <a:pt x="2989" y="12868"/>
                    </a:lnTo>
                    <a:lnTo>
                      <a:pt x="2462" y="16144"/>
                    </a:lnTo>
                    <a:lnTo>
                      <a:pt x="2462" y="18303"/>
                    </a:lnTo>
                    <a:lnTo>
                      <a:pt x="1888" y="20600"/>
                    </a:lnTo>
                    <a:lnTo>
                      <a:pt x="215" y="21238"/>
                    </a:lnTo>
                    <a:lnTo>
                      <a:pt x="0" y="21600"/>
                    </a:lnTo>
                    <a:lnTo>
                      <a:pt x="20811" y="21600"/>
                    </a:lnTo>
                    <a:lnTo>
                      <a:pt x="21024" y="16144"/>
                    </a:lnTo>
                    <a:lnTo>
                      <a:pt x="21150" y="12868"/>
                    </a:lnTo>
                    <a:lnTo>
                      <a:pt x="21314" y="8667"/>
                    </a:lnTo>
                    <a:lnTo>
                      <a:pt x="21549" y="260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D1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38" name="Shape"/>
              <p:cNvSpPr/>
              <p:nvPr/>
            </p:nvSpPr>
            <p:spPr>
              <a:xfrm>
                <a:off x="10258" y="29034"/>
                <a:ext cx="1277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4" y="0"/>
                    </a:moveTo>
                    <a:lnTo>
                      <a:pt x="181" y="2461"/>
                    </a:lnTo>
                    <a:lnTo>
                      <a:pt x="0" y="21600"/>
                    </a:lnTo>
                    <a:lnTo>
                      <a:pt x="6255" y="14226"/>
                    </a:lnTo>
                    <a:lnTo>
                      <a:pt x="21571" y="14226"/>
                    </a:lnTo>
                    <a:lnTo>
                      <a:pt x="21600" y="3255"/>
                    </a:lnTo>
                    <a:lnTo>
                      <a:pt x="3452" y="3255"/>
                    </a:lnTo>
                    <a:lnTo>
                      <a:pt x="1334" y="0"/>
                    </a:lnTo>
                    <a:close/>
                  </a:path>
                </a:pathLst>
              </a:custGeom>
              <a:solidFill>
                <a:srgbClr val="0D1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39" name="Shape"/>
              <p:cNvSpPr/>
              <p:nvPr/>
            </p:nvSpPr>
            <p:spPr>
              <a:xfrm>
                <a:off x="10260" y="7594"/>
                <a:ext cx="12870" cy="25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10" y="0"/>
                    </a:moveTo>
                    <a:lnTo>
                      <a:pt x="7399" y="0"/>
                    </a:lnTo>
                    <a:lnTo>
                      <a:pt x="4799" y="5516"/>
                    </a:lnTo>
                    <a:lnTo>
                      <a:pt x="0" y="7205"/>
                    </a:lnTo>
                    <a:lnTo>
                      <a:pt x="0" y="9418"/>
                    </a:lnTo>
                    <a:lnTo>
                      <a:pt x="2453" y="10606"/>
                    </a:lnTo>
                    <a:lnTo>
                      <a:pt x="3326" y="13255"/>
                    </a:lnTo>
                    <a:lnTo>
                      <a:pt x="4542" y="15315"/>
                    </a:lnTo>
                    <a:lnTo>
                      <a:pt x="11941" y="17180"/>
                    </a:lnTo>
                    <a:lnTo>
                      <a:pt x="6483" y="21005"/>
                    </a:lnTo>
                    <a:lnTo>
                      <a:pt x="3425" y="21600"/>
                    </a:lnTo>
                    <a:lnTo>
                      <a:pt x="21429" y="21600"/>
                    </a:lnTo>
                    <a:lnTo>
                      <a:pt x="21600" y="2245"/>
                    </a:lnTo>
                    <a:lnTo>
                      <a:pt x="20710" y="0"/>
                    </a:lnTo>
                    <a:close/>
                  </a:path>
                </a:pathLst>
              </a:custGeom>
              <a:solidFill>
                <a:srgbClr val="0D1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40" name="Shape"/>
              <p:cNvSpPr/>
              <p:nvPr/>
            </p:nvSpPr>
            <p:spPr>
              <a:xfrm>
                <a:off x="10076" y="-2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69" y="0"/>
                    </a:moveTo>
                    <a:lnTo>
                      <a:pt x="3336" y="11153"/>
                    </a:lnTo>
                    <a:lnTo>
                      <a:pt x="289" y="13928"/>
                    </a:lnTo>
                    <a:lnTo>
                      <a:pt x="219" y="15775"/>
                    </a:lnTo>
                    <a:lnTo>
                      <a:pt x="0" y="21600"/>
                    </a:lnTo>
                    <a:lnTo>
                      <a:pt x="7717" y="17767"/>
                    </a:lnTo>
                    <a:lnTo>
                      <a:pt x="21600" y="17767"/>
                    </a:lnTo>
                    <a:lnTo>
                      <a:pt x="21474" y="15775"/>
                    </a:lnTo>
                    <a:lnTo>
                      <a:pt x="6406" y="15775"/>
                    </a:ln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0D1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42" name="object 626"/>
            <p:cNvSpPr/>
            <p:nvPr/>
          </p:nvSpPr>
          <p:spPr>
            <a:xfrm>
              <a:off x="69533" y="23032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687" y="0"/>
                  </a:lnTo>
                  <a:lnTo>
                    <a:pt x="2177" y="5601"/>
                  </a:lnTo>
                  <a:lnTo>
                    <a:pt x="0" y="14058"/>
                  </a:lnTo>
                  <a:lnTo>
                    <a:pt x="687" y="20685"/>
                  </a:lnTo>
                  <a:lnTo>
                    <a:pt x="3067" y="19048"/>
                  </a:lnTo>
                  <a:lnTo>
                    <a:pt x="14561" y="21600"/>
                  </a:lnTo>
                  <a:lnTo>
                    <a:pt x="20804" y="20685"/>
                  </a:lnTo>
                  <a:lnTo>
                    <a:pt x="21600" y="11305"/>
                  </a:lnTo>
                  <a:lnTo>
                    <a:pt x="10800" y="9982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7C99B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43" name="object 627"/>
            <p:cNvSpPr/>
            <p:nvPr/>
          </p:nvSpPr>
          <p:spPr>
            <a:xfrm>
              <a:off x="58590" y="235135"/>
              <a:ext cx="12704" cy="23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45" y="185"/>
                  </a:lnTo>
                  <a:lnTo>
                    <a:pt x="852" y="567"/>
                  </a:lnTo>
                  <a:lnTo>
                    <a:pt x="1243" y="972"/>
                  </a:lnTo>
                  <a:lnTo>
                    <a:pt x="1045" y="1354"/>
                  </a:lnTo>
                  <a:lnTo>
                    <a:pt x="0" y="15644"/>
                  </a:lnTo>
                  <a:lnTo>
                    <a:pt x="9512" y="21600"/>
                  </a:lnTo>
                  <a:lnTo>
                    <a:pt x="18866" y="18021"/>
                  </a:lnTo>
                  <a:lnTo>
                    <a:pt x="17349" y="3704"/>
                  </a:lnTo>
                  <a:lnTo>
                    <a:pt x="16187" y="145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E5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47" name="object 628"/>
            <p:cNvGrpSpPr/>
            <p:nvPr/>
          </p:nvGrpSpPr>
          <p:grpSpPr>
            <a:xfrm>
              <a:off x="58522" y="191961"/>
              <a:ext cx="13703" cy="43661"/>
              <a:chOff x="0" y="0"/>
              <a:chExt cx="13702" cy="43660"/>
            </a:xfrm>
          </p:grpSpPr>
          <p:sp>
            <p:nvSpPr>
              <p:cNvPr id="2444" name="Shape"/>
              <p:cNvSpPr/>
              <p:nvPr/>
            </p:nvSpPr>
            <p:spPr>
              <a:xfrm>
                <a:off x="-1" y="9175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807"/>
                    </a:moveTo>
                    <a:lnTo>
                      <a:pt x="19225" y="6723"/>
                    </a:lnTo>
                    <a:lnTo>
                      <a:pt x="883" y="0"/>
                    </a:lnTo>
                    <a:lnTo>
                      <a:pt x="1289" y="2102"/>
                    </a:lnTo>
                    <a:lnTo>
                      <a:pt x="0" y="4588"/>
                    </a:lnTo>
                    <a:lnTo>
                      <a:pt x="883" y="6467"/>
                    </a:lnTo>
                    <a:lnTo>
                      <a:pt x="13651" y="21600"/>
                    </a:lnTo>
                    <a:lnTo>
                      <a:pt x="21600" y="17807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45" name="Shape"/>
              <p:cNvSpPr/>
              <p:nvPr/>
            </p:nvSpPr>
            <p:spPr>
              <a:xfrm>
                <a:off x="997" y="-1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78" y="1115"/>
                    </a:lnTo>
                    <a:lnTo>
                      <a:pt x="859" y="4893"/>
                    </a:lnTo>
                    <a:lnTo>
                      <a:pt x="0" y="8877"/>
                    </a:lnTo>
                    <a:lnTo>
                      <a:pt x="678" y="12632"/>
                    </a:lnTo>
                    <a:lnTo>
                      <a:pt x="1889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46" name="Shape"/>
              <p:cNvSpPr/>
              <p:nvPr/>
            </p:nvSpPr>
            <p:spPr>
              <a:xfrm>
                <a:off x="781" y="30956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65"/>
                    </a:moveTo>
                    <a:lnTo>
                      <a:pt x="21271" y="19745"/>
                    </a:lnTo>
                    <a:lnTo>
                      <a:pt x="10677" y="0"/>
                    </a:lnTo>
                    <a:lnTo>
                      <a:pt x="5105" y="0"/>
                    </a:lnTo>
                    <a:lnTo>
                      <a:pt x="4638" y="4652"/>
                    </a:lnTo>
                    <a:lnTo>
                      <a:pt x="0" y="12232"/>
                    </a:lnTo>
                    <a:lnTo>
                      <a:pt x="2332" y="19745"/>
                    </a:lnTo>
                    <a:lnTo>
                      <a:pt x="3676" y="20365"/>
                    </a:lnTo>
                    <a:lnTo>
                      <a:pt x="5049" y="19745"/>
                    </a:lnTo>
                    <a:lnTo>
                      <a:pt x="5462" y="19745"/>
                    </a:lnTo>
                    <a:lnTo>
                      <a:pt x="5241" y="21600"/>
                    </a:lnTo>
                    <a:lnTo>
                      <a:pt x="18939" y="20365"/>
                    </a:lnTo>
                    <a:lnTo>
                      <a:pt x="21600" y="20365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48" name="object 629"/>
            <p:cNvSpPr/>
            <p:nvPr/>
          </p:nvSpPr>
          <p:spPr>
            <a:xfrm>
              <a:off x="58833" y="18180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76" y="0"/>
                  </a:moveTo>
                  <a:lnTo>
                    <a:pt x="8064" y="0"/>
                  </a:lnTo>
                  <a:lnTo>
                    <a:pt x="8535" y="3982"/>
                  </a:lnTo>
                  <a:lnTo>
                    <a:pt x="0" y="21600"/>
                  </a:lnTo>
                  <a:lnTo>
                    <a:pt x="21600" y="11504"/>
                  </a:lnTo>
                  <a:lnTo>
                    <a:pt x="11881" y="1559"/>
                  </a:lnTo>
                  <a:lnTo>
                    <a:pt x="12076" y="0"/>
                  </a:lnTo>
                  <a:close/>
                </a:path>
              </a:pathLst>
            </a:custGeom>
            <a:solidFill>
              <a:srgbClr val="E1ED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49" name="object 630"/>
            <p:cNvSpPr/>
            <p:nvPr/>
          </p:nvSpPr>
          <p:spPr>
            <a:xfrm>
              <a:off x="60015" y="11676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86" y="1763"/>
                  </a:lnTo>
                  <a:lnTo>
                    <a:pt x="0" y="7874"/>
                  </a:lnTo>
                  <a:lnTo>
                    <a:pt x="1226" y="15259"/>
                  </a:lnTo>
                  <a:lnTo>
                    <a:pt x="1286" y="21600"/>
                  </a:lnTo>
                  <a:lnTo>
                    <a:pt x="14455" y="1653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1BCC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0" name="object 631"/>
            <p:cNvSpPr/>
            <p:nvPr/>
          </p:nvSpPr>
          <p:spPr>
            <a:xfrm>
              <a:off x="58757" y="12880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3" y="0"/>
                  </a:moveTo>
                  <a:lnTo>
                    <a:pt x="6810" y="5490"/>
                  </a:lnTo>
                  <a:lnTo>
                    <a:pt x="0" y="21600"/>
                  </a:lnTo>
                  <a:lnTo>
                    <a:pt x="21600" y="13169"/>
                  </a:lnTo>
                  <a:lnTo>
                    <a:pt x="17960" y="9161"/>
                  </a:lnTo>
                  <a:lnTo>
                    <a:pt x="14784" y="2836"/>
                  </a:lnTo>
                  <a:lnTo>
                    <a:pt x="5883" y="0"/>
                  </a:lnTo>
                  <a:close/>
                </a:path>
              </a:pathLst>
            </a:custGeom>
            <a:solidFill>
              <a:srgbClr val="E1ED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1" name="object 632"/>
            <p:cNvSpPr/>
            <p:nvPr/>
          </p:nvSpPr>
          <p:spPr>
            <a:xfrm>
              <a:off x="60383" y="17095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53" y="1302"/>
                  </a:lnTo>
                  <a:lnTo>
                    <a:pt x="1003" y="5012"/>
                  </a:lnTo>
                  <a:lnTo>
                    <a:pt x="0" y="21351"/>
                  </a:lnTo>
                  <a:lnTo>
                    <a:pt x="6710" y="21600"/>
                  </a:lnTo>
                  <a:lnTo>
                    <a:pt x="6620" y="201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CADB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2" name="object 633"/>
            <p:cNvSpPr/>
            <p:nvPr/>
          </p:nvSpPr>
          <p:spPr>
            <a:xfrm>
              <a:off x="59798" y="14476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8596"/>
                  </a:lnTo>
                  <a:lnTo>
                    <a:pt x="368" y="20744"/>
                  </a:lnTo>
                  <a:lnTo>
                    <a:pt x="7494" y="20916"/>
                  </a:lnTo>
                  <a:lnTo>
                    <a:pt x="7570" y="21600"/>
                  </a:lnTo>
                  <a:lnTo>
                    <a:pt x="15070" y="21600"/>
                  </a:lnTo>
                  <a:lnTo>
                    <a:pt x="13954" y="1043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1ED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3" name="object 634"/>
            <p:cNvSpPr/>
            <p:nvPr/>
          </p:nvSpPr>
          <p:spPr>
            <a:xfrm>
              <a:off x="60073" y="16476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436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0C9D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56" name="object 635"/>
            <p:cNvGrpSpPr/>
            <p:nvPr/>
          </p:nvGrpSpPr>
          <p:grpSpPr>
            <a:xfrm>
              <a:off x="57975" y="221977"/>
              <a:ext cx="20364" cy="188259"/>
              <a:chOff x="0" y="0"/>
              <a:chExt cx="20363" cy="188258"/>
            </a:xfrm>
          </p:grpSpPr>
          <p:sp>
            <p:nvSpPr>
              <p:cNvPr id="2454" name="Shape"/>
              <p:cNvSpPr/>
              <p:nvPr/>
            </p:nvSpPr>
            <p:spPr>
              <a:xfrm>
                <a:off x="-2" y="161254"/>
                <a:ext cx="12705" cy="27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20"/>
                    </a:moveTo>
                    <a:lnTo>
                      <a:pt x="18810" y="2042"/>
                    </a:lnTo>
                    <a:lnTo>
                      <a:pt x="7644" y="0"/>
                    </a:lnTo>
                    <a:lnTo>
                      <a:pt x="5642" y="4928"/>
                    </a:lnTo>
                    <a:lnTo>
                      <a:pt x="239" y="12629"/>
                    </a:lnTo>
                    <a:lnTo>
                      <a:pt x="0" y="19405"/>
                    </a:lnTo>
                    <a:lnTo>
                      <a:pt x="13769" y="21600"/>
                    </a:lnTo>
                    <a:lnTo>
                      <a:pt x="18867" y="17627"/>
                    </a:lnTo>
                    <a:lnTo>
                      <a:pt x="21600" y="9520"/>
                    </a:lnTo>
                    <a:close/>
                  </a:path>
                </a:pathLst>
              </a:custGeom>
              <a:solidFill>
                <a:srgbClr val="E1ED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55" name="Shape"/>
              <p:cNvSpPr/>
              <p:nvPr/>
            </p:nvSpPr>
            <p:spPr>
              <a:xfrm>
                <a:off x="7657" y="0"/>
                <a:ext cx="12706" cy="20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6105"/>
                    </a:lnTo>
                    <a:lnTo>
                      <a:pt x="7593" y="15964"/>
                    </a:lnTo>
                    <a:lnTo>
                      <a:pt x="3428" y="18910"/>
                    </a:lnTo>
                    <a:lnTo>
                      <a:pt x="13824" y="21600"/>
                    </a:lnTo>
                    <a:lnTo>
                      <a:pt x="15223" y="17659"/>
                    </a:lnTo>
                    <a:lnTo>
                      <a:pt x="18358" y="16879"/>
                    </a:lnTo>
                    <a:lnTo>
                      <a:pt x="18100" y="16005"/>
                    </a:lnTo>
                    <a:lnTo>
                      <a:pt x="18909" y="14888"/>
                    </a:lnTo>
                    <a:lnTo>
                      <a:pt x="18358" y="14149"/>
                    </a:lnTo>
                    <a:lnTo>
                      <a:pt x="16663" y="1183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1ED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459" name="object 636"/>
            <p:cNvGrpSpPr/>
            <p:nvPr/>
          </p:nvGrpSpPr>
          <p:grpSpPr>
            <a:xfrm>
              <a:off x="65792" y="264669"/>
              <a:ext cx="13322" cy="117043"/>
              <a:chOff x="-1" y="0"/>
              <a:chExt cx="13321" cy="117042"/>
            </a:xfrm>
          </p:grpSpPr>
          <p:sp>
            <p:nvSpPr>
              <p:cNvPr id="2457" name="Shape"/>
              <p:cNvSpPr/>
              <p:nvPr/>
            </p:nvSpPr>
            <p:spPr>
              <a:xfrm>
                <a:off x="-2" y="0"/>
                <a:ext cx="1270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610"/>
                    </a:moveTo>
                    <a:lnTo>
                      <a:pt x="14737" y="1336"/>
                    </a:lnTo>
                    <a:lnTo>
                      <a:pt x="2593" y="0"/>
                    </a:lnTo>
                    <a:lnTo>
                      <a:pt x="0" y="21600"/>
                    </a:lnTo>
                    <a:lnTo>
                      <a:pt x="18295" y="21457"/>
                    </a:lnTo>
                    <a:lnTo>
                      <a:pt x="21600" y="11610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58" name="Shape"/>
              <p:cNvSpPr/>
              <p:nvPr/>
            </p:nvSpPr>
            <p:spPr>
              <a:xfrm>
                <a:off x="616" y="102282"/>
                <a:ext cx="12705" cy="14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384"/>
                    </a:moveTo>
                    <a:lnTo>
                      <a:pt x="14378" y="0"/>
                    </a:lnTo>
                    <a:lnTo>
                      <a:pt x="3906" y="5000"/>
                    </a:lnTo>
                    <a:lnTo>
                      <a:pt x="0" y="6859"/>
                    </a:lnTo>
                    <a:lnTo>
                      <a:pt x="328" y="21600"/>
                    </a:lnTo>
                    <a:lnTo>
                      <a:pt x="21600" y="18384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60" name="object 637"/>
            <p:cNvSpPr/>
            <p:nvPr/>
          </p:nvSpPr>
          <p:spPr>
            <a:xfrm>
              <a:off x="65367" y="301127"/>
              <a:ext cx="12703" cy="13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60" y="0"/>
                  </a:moveTo>
                  <a:lnTo>
                    <a:pt x="9917" y="1792"/>
                  </a:lnTo>
                  <a:lnTo>
                    <a:pt x="3371" y="2932"/>
                  </a:lnTo>
                  <a:lnTo>
                    <a:pt x="0" y="21600"/>
                  </a:lnTo>
                  <a:lnTo>
                    <a:pt x="21600" y="17170"/>
                  </a:lnTo>
                  <a:lnTo>
                    <a:pt x="20260" y="0"/>
                  </a:lnTo>
                  <a:close/>
                </a:path>
              </a:pathLst>
            </a:custGeom>
            <a:solidFill>
              <a:srgbClr val="DBE5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65" name="object 638"/>
            <p:cNvGrpSpPr/>
            <p:nvPr/>
          </p:nvGrpSpPr>
          <p:grpSpPr>
            <a:xfrm>
              <a:off x="65616" y="168548"/>
              <a:ext cx="13739" cy="226409"/>
              <a:chOff x="0" y="0"/>
              <a:chExt cx="13738" cy="226408"/>
            </a:xfrm>
          </p:grpSpPr>
          <p:sp>
            <p:nvSpPr>
              <p:cNvPr id="2461" name="Shape"/>
              <p:cNvSpPr/>
              <p:nvPr/>
            </p:nvSpPr>
            <p:spPr>
              <a:xfrm>
                <a:off x="57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235"/>
                    </a:moveTo>
                    <a:lnTo>
                      <a:pt x="20557" y="0"/>
                    </a:lnTo>
                    <a:lnTo>
                      <a:pt x="8963" y="1891"/>
                    </a:lnTo>
                    <a:lnTo>
                      <a:pt x="0" y="3365"/>
                    </a:lnTo>
                    <a:lnTo>
                      <a:pt x="1043" y="21600"/>
                    </a:lnTo>
                    <a:lnTo>
                      <a:pt x="21600" y="18235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62" name="Shape"/>
              <p:cNvSpPr/>
              <p:nvPr/>
            </p:nvSpPr>
            <p:spPr>
              <a:xfrm>
                <a:off x="0" y="210505"/>
                <a:ext cx="12705" cy="15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249"/>
                    </a:moveTo>
                    <a:lnTo>
                      <a:pt x="14618" y="0"/>
                    </a:lnTo>
                    <a:lnTo>
                      <a:pt x="6418" y="3933"/>
                    </a:lnTo>
                    <a:lnTo>
                      <a:pt x="0" y="7022"/>
                    </a:lnTo>
                    <a:lnTo>
                      <a:pt x="3980" y="21600"/>
                    </a:lnTo>
                    <a:lnTo>
                      <a:pt x="21600" y="13249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63" name="Shape"/>
              <p:cNvSpPr/>
              <p:nvPr/>
            </p:nvSpPr>
            <p:spPr>
              <a:xfrm>
                <a:off x="235" y="70802"/>
                <a:ext cx="12704" cy="1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84"/>
                    </a:moveTo>
                    <a:lnTo>
                      <a:pt x="17355" y="0"/>
                    </a:lnTo>
                    <a:lnTo>
                      <a:pt x="5619" y="5621"/>
                    </a:lnTo>
                    <a:lnTo>
                      <a:pt x="3058" y="6853"/>
                    </a:lnTo>
                    <a:lnTo>
                      <a:pt x="0" y="21600"/>
                    </a:lnTo>
                    <a:lnTo>
                      <a:pt x="21600" y="17384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64" name="Shape"/>
              <p:cNvSpPr/>
              <p:nvPr/>
            </p:nvSpPr>
            <p:spPr>
              <a:xfrm>
                <a:off x="1035" y="187708"/>
                <a:ext cx="12704" cy="13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967"/>
                    </a:moveTo>
                    <a:lnTo>
                      <a:pt x="11766" y="0"/>
                    </a:lnTo>
                    <a:lnTo>
                      <a:pt x="3674" y="3949"/>
                    </a:lnTo>
                    <a:lnTo>
                      <a:pt x="0" y="5726"/>
                    </a:lnTo>
                    <a:lnTo>
                      <a:pt x="218" y="21600"/>
                    </a:lnTo>
                    <a:lnTo>
                      <a:pt x="21600" y="17967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66" name="object 639"/>
            <p:cNvSpPr/>
            <p:nvPr/>
          </p:nvSpPr>
          <p:spPr>
            <a:xfrm>
              <a:off x="65851" y="250916"/>
              <a:ext cx="12703" cy="1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5" y="0"/>
                  </a:moveTo>
                  <a:lnTo>
                    <a:pt x="5619" y="5621"/>
                  </a:lnTo>
                  <a:lnTo>
                    <a:pt x="3058" y="6853"/>
                  </a:lnTo>
                  <a:lnTo>
                    <a:pt x="0" y="21600"/>
                  </a:lnTo>
                  <a:lnTo>
                    <a:pt x="21600" y="17384"/>
                  </a:lnTo>
                  <a:lnTo>
                    <a:pt x="17355" y="0"/>
                  </a:lnTo>
                  <a:close/>
                </a:path>
              </a:pathLst>
            </a:custGeom>
            <a:solidFill>
              <a:srgbClr val="DBE5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67" name="object 640"/>
            <p:cNvSpPr/>
            <p:nvPr/>
          </p:nvSpPr>
          <p:spPr>
            <a:xfrm>
              <a:off x="65882" y="276111"/>
              <a:ext cx="12703" cy="15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58" y="0"/>
                  </a:moveTo>
                  <a:lnTo>
                    <a:pt x="5485" y="4097"/>
                  </a:lnTo>
                  <a:lnTo>
                    <a:pt x="0" y="6675"/>
                  </a:lnTo>
                  <a:lnTo>
                    <a:pt x="3563" y="21600"/>
                  </a:lnTo>
                  <a:lnTo>
                    <a:pt x="21600" y="13775"/>
                  </a:lnTo>
                  <a:lnTo>
                    <a:pt x="14158" y="0"/>
                  </a:lnTo>
                  <a:close/>
                </a:path>
              </a:pathLst>
            </a:custGeom>
            <a:solidFill>
              <a:srgbClr val="FAF8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68" name="object 641"/>
            <p:cNvSpPr/>
            <p:nvPr/>
          </p:nvSpPr>
          <p:spPr>
            <a:xfrm>
              <a:off x="65882" y="287686"/>
              <a:ext cx="12703" cy="15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58" y="0"/>
                  </a:moveTo>
                  <a:lnTo>
                    <a:pt x="5485" y="4097"/>
                  </a:lnTo>
                  <a:lnTo>
                    <a:pt x="0" y="6675"/>
                  </a:lnTo>
                  <a:lnTo>
                    <a:pt x="3563" y="21600"/>
                  </a:lnTo>
                  <a:lnTo>
                    <a:pt x="21600" y="13775"/>
                  </a:lnTo>
                  <a:lnTo>
                    <a:pt x="14158" y="0"/>
                  </a:lnTo>
                  <a:close/>
                </a:path>
              </a:pathLst>
            </a:custGeom>
            <a:solidFill>
              <a:srgbClr val="E1ED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74" name="object 642"/>
            <p:cNvGrpSpPr/>
            <p:nvPr/>
          </p:nvGrpSpPr>
          <p:grpSpPr>
            <a:xfrm>
              <a:off x="64866" y="117114"/>
              <a:ext cx="13690" cy="286656"/>
              <a:chOff x="0" y="0"/>
              <a:chExt cx="13689" cy="286655"/>
            </a:xfrm>
          </p:grpSpPr>
          <p:sp>
            <p:nvSpPr>
              <p:cNvPr id="2469" name="Shape"/>
              <p:cNvSpPr/>
              <p:nvPr/>
            </p:nvSpPr>
            <p:spPr>
              <a:xfrm>
                <a:off x="336" y="63220"/>
                <a:ext cx="12706" cy="13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689"/>
                    </a:moveTo>
                    <a:lnTo>
                      <a:pt x="20237" y="0"/>
                    </a:lnTo>
                    <a:lnTo>
                      <a:pt x="10323" y="1555"/>
                    </a:lnTo>
                    <a:lnTo>
                      <a:pt x="0" y="3169"/>
                    </a:lnTo>
                    <a:lnTo>
                      <a:pt x="4190" y="21600"/>
                    </a:lnTo>
                    <a:lnTo>
                      <a:pt x="21600" y="13689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70" name="Shape"/>
              <p:cNvSpPr/>
              <p:nvPr/>
            </p:nvSpPr>
            <p:spPr>
              <a:xfrm>
                <a:off x="336" y="40081"/>
                <a:ext cx="12706" cy="13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689"/>
                    </a:moveTo>
                    <a:lnTo>
                      <a:pt x="20237" y="0"/>
                    </a:lnTo>
                    <a:lnTo>
                      <a:pt x="10323" y="1555"/>
                    </a:lnTo>
                    <a:lnTo>
                      <a:pt x="0" y="3168"/>
                    </a:lnTo>
                    <a:lnTo>
                      <a:pt x="4190" y="21600"/>
                    </a:lnTo>
                    <a:lnTo>
                      <a:pt x="21600" y="13689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71" name="Shape"/>
              <p:cNvSpPr/>
              <p:nvPr/>
            </p:nvSpPr>
            <p:spPr>
              <a:xfrm>
                <a:off x="0" y="273953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20"/>
                    </a:moveTo>
                    <a:lnTo>
                      <a:pt x="18650" y="0"/>
                    </a:lnTo>
                    <a:lnTo>
                      <a:pt x="8448" y="3836"/>
                    </a:lnTo>
                    <a:lnTo>
                      <a:pt x="0" y="6989"/>
                    </a:lnTo>
                    <a:lnTo>
                      <a:pt x="7837" y="21600"/>
                    </a:lnTo>
                    <a:lnTo>
                      <a:pt x="21600" y="17720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72" name="Shape"/>
              <p:cNvSpPr/>
              <p:nvPr/>
            </p:nvSpPr>
            <p:spPr>
              <a:xfrm>
                <a:off x="164" y="-1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59"/>
                    </a:moveTo>
                    <a:lnTo>
                      <a:pt x="17414" y="0"/>
                    </a:lnTo>
                    <a:lnTo>
                      <a:pt x="8110" y="3438"/>
                    </a:lnTo>
                    <a:lnTo>
                      <a:pt x="0" y="6441"/>
                    </a:lnTo>
                    <a:lnTo>
                      <a:pt x="4189" y="21600"/>
                    </a:lnTo>
                    <a:lnTo>
                      <a:pt x="13465" y="18137"/>
                    </a:lnTo>
                    <a:lnTo>
                      <a:pt x="21600" y="15159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73" name="Shape"/>
              <p:cNvSpPr/>
              <p:nvPr/>
            </p:nvSpPr>
            <p:spPr>
              <a:xfrm>
                <a:off x="984" y="194248"/>
                <a:ext cx="12706" cy="14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83"/>
                    </a:moveTo>
                    <a:lnTo>
                      <a:pt x="17353" y="0"/>
                    </a:lnTo>
                    <a:lnTo>
                      <a:pt x="5618" y="5622"/>
                    </a:lnTo>
                    <a:lnTo>
                      <a:pt x="3060" y="6853"/>
                    </a:lnTo>
                    <a:lnTo>
                      <a:pt x="0" y="21600"/>
                    </a:lnTo>
                    <a:lnTo>
                      <a:pt x="21600" y="17383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75" name="object 643"/>
            <p:cNvSpPr/>
            <p:nvPr/>
          </p:nvSpPr>
          <p:spPr>
            <a:xfrm>
              <a:off x="65602" y="20142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79" y="0"/>
                  </a:moveTo>
                  <a:lnTo>
                    <a:pt x="0" y="14824"/>
                  </a:lnTo>
                  <a:lnTo>
                    <a:pt x="7551" y="21600"/>
                  </a:lnTo>
                  <a:lnTo>
                    <a:pt x="17519" y="18711"/>
                  </a:lnTo>
                  <a:lnTo>
                    <a:pt x="21600" y="4541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DBE5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76" name="object 644"/>
            <p:cNvSpPr/>
            <p:nvPr/>
          </p:nvSpPr>
          <p:spPr>
            <a:xfrm>
              <a:off x="65602" y="33516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79" y="0"/>
                  </a:moveTo>
                  <a:lnTo>
                    <a:pt x="0" y="14824"/>
                  </a:lnTo>
                  <a:lnTo>
                    <a:pt x="7551" y="21600"/>
                  </a:lnTo>
                  <a:lnTo>
                    <a:pt x="17519" y="18711"/>
                  </a:lnTo>
                  <a:lnTo>
                    <a:pt x="21600" y="4541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F2F5F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77" name="object 645"/>
            <p:cNvSpPr/>
            <p:nvPr/>
          </p:nvSpPr>
          <p:spPr>
            <a:xfrm>
              <a:off x="66402" y="345377"/>
              <a:ext cx="12703" cy="13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2" y="0"/>
                  </a:moveTo>
                  <a:lnTo>
                    <a:pt x="4115" y="5149"/>
                  </a:lnTo>
                  <a:lnTo>
                    <a:pt x="0" y="7430"/>
                  </a:lnTo>
                  <a:lnTo>
                    <a:pt x="1339" y="21600"/>
                  </a:lnTo>
                  <a:lnTo>
                    <a:pt x="21600" y="18063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FAF8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78" name="object 646"/>
            <p:cNvSpPr/>
            <p:nvPr/>
          </p:nvSpPr>
          <p:spPr>
            <a:xfrm>
              <a:off x="66402" y="189774"/>
              <a:ext cx="12703" cy="13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2" y="0"/>
                  </a:moveTo>
                  <a:lnTo>
                    <a:pt x="4115" y="5149"/>
                  </a:lnTo>
                  <a:lnTo>
                    <a:pt x="0" y="7430"/>
                  </a:lnTo>
                  <a:lnTo>
                    <a:pt x="1339" y="21600"/>
                  </a:lnTo>
                  <a:lnTo>
                    <a:pt x="21600" y="18063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F2F5F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79" name="object 647"/>
            <p:cNvSpPr/>
            <p:nvPr/>
          </p:nvSpPr>
          <p:spPr>
            <a:xfrm>
              <a:off x="66402" y="211635"/>
              <a:ext cx="12703" cy="13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2" y="0"/>
                  </a:moveTo>
                  <a:lnTo>
                    <a:pt x="4115" y="5149"/>
                  </a:lnTo>
                  <a:lnTo>
                    <a:pt x="0" y="7430"/>
                  </a:lnTo>
                  <a:lnTo>
                    <a:pt x="1339" y="21600"/>
                  </a:lnTo>
                  <a:lnTo>
                    <a:pt x="21600" y="18063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FAF8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83" name="object 648"/>
            <p:cNvGrpSpPr/>
            <p:nvPr/>
          </p:nvGrpSpPr>
          <p:grpSpPr>
            <a:xfrm>
              <a:off x="58222" y="145893"/>
              <a:ext cx="20510" cy="191775"/>
              <a:chOff x="-1" y="0"/>
              <a:chExt cx="20509" cy="191774"/>
            </a:xfrm>
          </p:grpSpPr>
          <p:sp>
            <p:nvSpPr>
              <p:cNvPr id="2480" name="Shape"/>
              <p:cNvSpPr/>
              <p:nvPr/>
            </p:nvSpPr>
            <p:spPr>
              <a:xfrm>
                <a:off x="-2" y="134456"/>
                <a:ext cx="12705" cy="15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96"/>
                    </a:moveTo>
                    <a:lnTo>
                      <a:pt x="13244" y="0"/>
                    </a:lnTo>
                    <a:lnTo>
                      <a:pt x="3389" y="1923"/>
                    </a:lnTo>
                    <a:lnTo>
                      <a:pt x="0" y="21600"/>
                    </a:lnTo>
                    <a:lnTo>
                      <a:pt x="21600" y="19296"/>
                    </a:lnTo>
                    <a:close/>
                  </a:path>
                </a:pathLst>
              </a:custGeom>
              <a:solidFill>
                <a:srgbClr val="E1ED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81" name="Shape"/>
              <p:cNvSpPr/>
              <p:nvPr/>
            </p:nvSpPr>
            <p:spPr>
              <a:xfrm>
                <a:off x="7804" y="-1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918" y="2404"/>
                    </a:lnTo>
                    <a:lnTo>
                      <a:pt x="0" y="3804"/>
                    </a:lnTo>
                    <a:lnTo>
                      <a:pt x="147" y="18531"/>
                    </a:lnTo>
                    <a:lnTo>
                      <a:pt x="189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1ED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82" name="Shape"/>
              <p:cNvSpPr/>
              <p:nvPr/>
            </p:nvSpPr>
            <p:spPr>
              <a:xfrm>
                <a:off x="7442" y="177471"/>
                <a:ext cx="12706" cy="1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850"/>
                    </a:moveTo>
                    <a:lnTo>
                      <a:pt x="16623" y="0"/>
                    </a:lnTo>
                    <a:lnTo>
                      <a:pt x="5967" y="4969"/>
                    </a:lnTo>
                    <a:lnTo>
                      <a:pt x="0" y="7730"/>
                    </a:lnTo>
                    <a:lnTo>
                      <a:pt x="4977" y="21600"/>
                    </a:lnTo>
                    <a:lnTo>
                      <a:pt x="21600" y="13850"/>
                    </a:lnTo>
                    <a:close/>
                  </a:path>
                </a:pathLst>
              </a:custGeom>
              <a:solidFill>
                <a:srgbClr val="E1ED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84" name="object 649"/>
            <p:cNvSpPr/>
            <p:nvPr/>
          </p:nvSpPr>
          <p:spPr>
            <a:xfrm>
              <a:off x="60129" y="33568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58"/>
                  </a:lnTo>
                  <a:lnTo>
                    <a:pt x="4922" y="21600"/>
                  </a:lnTo>
                  <a:lnTo>
                    <a:pt x="9602" y="214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2F5F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88" name="object 650"/>
            <p:cNvGrpSpPr/>
            <p:nvPr/>
          </p:nvGrpSpPr>
          <p:grpSpPr>
            <a:xfrm>
              <a:off x="57708" y="210370"/>
              <a:ext cx="13354" cy="124847"/>
              <a:chOff x="0" y="0"/>
              <a:chExt cx="13353" cy="124846"/>
            </a:xfrm>
          </p:grpSpPr>
          <p:sp>
            <p:nvSpPr>
              <p:cNvPr id="2485" name="Shape"/>
              <p:cNvSpPr/>
              <p:nvPr/>
            </p:nvSpPr>
            <p:spPr>
              <a:xfrm>
                <a:off x="647" y="102821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58"/>
                    </a:moveTo>
                    <a:lnTo>
                      <a:pt x="5989" y="0"/>
                    </a:lnTo>
                    <a:lnTo>
                      <a:pt x="0" y="15527"/>
                    </a:lnTo>
                    <a:lnTo>
                      <a:pt x="8217" y="21600"/>
                    </a:lnTo>
                    <a:lnTo>
                      <a:pt x="18901" y="16261"/>
                    </a:lnTo>
                    <a:lnTo>
                      <a:pt x="21600" y="6658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86" name="Shape"/>
              <p:cNvSpPr/>
              <p:nvPr/>
            </p:nvSpPr>
            <p:spPr>
              <a:xfrm>
                <a:off x="-1" y="0"/>
                <a:ext cx="12707" cy="13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48"/>
                    </a:moveTo>
                    <a:lnTo>
                      <a:pt x="18688" y="10195"/>
                    </a:lnTo>
                    <a:lnTo>
                      <a:pt x="0" y="0"/>
                    </a:lnTo>
                    <a:lnTo>
                      <a:pt x="9307" y="17096"/>
                    </a:lnTo>
                    <a:lnTo>
                      <a:pt x="7886" y="21600"/>
                    </a:lnTo>
                    <a:lnTo>
                      <a:pt x="15098" y="21600"/>
                    </a:lnTo>
                    <a:lnTo>
                      <a:pt x="14886" y="20433"/>
                    </a:lnTo>
                    <a:lnTo>
                      <a:pt x="21600" y="15048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87" name="Shape"/>
              <p:cNvSpPr/>
              <p:nvPr/>
            </p:nvSpPr>
            <p:spPr>
              <a:xfrm>
                <a:off x="514" y="112144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040"/>
                    </a:moveTo>
                    <a:lnTo>
                      <a:pt x="20646" y="0"/>
                    </a:lnTo>
                    <a:lnTo>
                      <a:pt x="4166" y="6559"/>
                    </a:lnTo>
                    <a:lnTo>
                      <a:pt x="0" y="8215"/>
                    </a:lnTo>
                    <a:lnTo>
                      <a:pt x="4856" y="21600"/>
                    </a:lnTo>
                    <a:lnTo>
                      <a:pt x="21600" y="21040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89" name="object 651"/>
            <p:cNvSpPr/>
            <p:nvPr/>
          </p:nvSpPr>
          <p:spPr>
            <a:xfrm>
              <a:off x="60122" y="346196"/>
              <a:ext cx="12704" cy="22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653"/>
                  </a:moveTo>
                  <a:lnTo>
                    <a:pt x="11475" y="0"/>
                  </a:lnTo>
                  <a:lnTo>
                    <a:pt x="2023" y="2181"/>
                  </a:lnTo>
                  <a:lnTo>
                    <a:pt x="0" y="10069"/>
                  </a:lnTo>
                  <a:lnTo>
                    <a:pt x="15328" y="12622"/>
                  </a:lnTo>
                  <a:lnTo>
                    <a:pt x="2023" y="13102"/>
                  </a:lnTo>
                  <a:lnTo>
                    <a:pt x="6035" y="21600"/>
                  </a:lnTo>
                  <a:lnTo>
                    <a:pt x="13817" y="21600"/>
                  </a:lnTo>
                  <a:lnTo>
                    <a:pt x="16438" y="12801"/>
                  </a:lnTo>
                  <a:lnTo>
                    <a:pt x="21600" y="13653"/>
                  </a:lnTo>
                  <a:close/>
                </a:path>
              </a:pathLst>
            </a:custGeom>
            <a:solidFill>
              <a:srgbClr val="E1ED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0" name="object 652"/>
            <p:cNvSpPr/>
            <p:nvPr/>
          </p:nvSpPr>
          <p:spPr>
            <a:xfrm>
              <a:off x="58598" y="302263"/>
              <a:ext cx="12703" cy="12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58" y="0"/>
                  </a:moveTo>
                  <a:lnTo>
                    <a:pt x="6198" y="4259"/>
                  </a:lnTo>
                  <a:lnTo>
                    <a:pt x="0" y="6238"/>
                  </a:lnTo>
                  <a:lnTo>
                    <a:pt x="2096" y="21600"/>
                  </a:lnTo>
                  <a:lnTo>
                    <a:pt x="21600" y="1534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2F5F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1" name="object 653"/>
            <p:cNvSpPr/>
            <p:nvPr/>
          </p:nvSpPr>
          <p:spPr>
            <a:xfrm>
              <a:off x="58592" y="36980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98" y="0"/>
                  </a:moveTo>
                  <a:lnTo>
                    <a:pt x="10827" y="29"/>
                  </a:lnTo>
                  <a:lnTo>
                    <a:pt x="0" y="60"/>
                  </a:lnTo>
                  <a:lnTo>
                    <a:pt x="155" y="21600"/>
                  </a:lnTo>
                  <a:lnTo>
                    <a:pt x="21600" y="21540"/>
                  </a:lnTo>
                  <a:lnTo>
                    <a:pt x="21498" y="0"/>
                  </a:lnTo>
                  <a:close/>
                </a:path>
              </a:pathLst>
            </a:custGeom>
            <a:solidFill>
              <a:srgbClr val="FAF8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2" name="object 654"/>
            <p:cNvSpPr/>
            <p:nvPr/>
          </p:nvSpPr>
          <p:spPr>
            <a:xfrm>
              <a:off x="66047" y="13544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925" y="614"/>
                  </a:lnTo>
                  <a:lnTo>
                    <a:pt x="0" y="985"/>
                  </a:lnTo>
                  <a:lnTo>
                    <a:pt x="5997" y="21600"/>
                  </a:lnTo>
                  <a:lnTo>
                    <a:pt x="18564" y="1423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1ED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3" name="object 655"/>
            <p:cNvSpPr/>
            <p:nvPr/>
          </p:nvSpPr>
          <p:spPr>
            <a:xfrm>
              <a:off x="57569" y="264352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52" y="0"/>
                  </a:moveTo>
                  <a:lnTo>
                    <a:pt x="0" y="1536"/>
                  </a:lnTo>
                  <a:lnTo>
                    <a:pt x="9592" y="15536"/>
                  </a:lnTo>
                  <a:lnTo>
                    <a:pt x="12191" y="21600"/>
                  </a:lnTo>
                  <a:lnTo>
                    <a:pt x="21600" y="21600"/>
                  </a:lnTo>
                  <a:lnTo>
                    <a:pt x="21600" y="19079"/>
                  </a:lnTo>
                  <a:lnTo>
                    <a:pt x="14600" y="6145"/>
                  </a:lnTo>
                  <a:lnTo>
                    <a:pt x="14552" y="0"/>
                  </a:lnTo>
                  <a:close/>
                </a:path>
              </a:pathLst>
            </a:custGeom>
            <a:solidFill>
              <a:srgbClr val="549FB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4" name="object 656"/>
            <p:cNvSpPr/>
            <p:nvPr/>
          </p:nvSpPr>
          <p:spPr>
            <a:xfrm>
              <a:off x="64047" y="12596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322" y="941"/>
                  </a:lnTo>
                  <a:lnTo>
                    <a:pt x="10094" y="2200"/>
                  </a:lnTo>
                  <a:lnTo>
                    <a:pt x="0" y="6196"/>
                  </a:lnTo>
                  <a:lnTo>
                    <a:pt x="12003" y="21600"/>
                  </a:lnTo>
                  <a:lnTo>
                    <a:pt x="20484" y="90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1ED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5" name="object 657"/>
            <p:cNvSpPr/>
            <p:nvPr/>
          </p:nvSpPr>
          <p:spPr>
            <a:xfrm>
              <a:off x="59722" y="29402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485" y="658"/>
                  </a:lnTo>
                  <a:lnTo>
                    <a:pt x="6288" y="697"/>
                  </a:lnTo>
                  <a:lnTo>
                    <a:pt x="0" y="7574"/>
                  </a:lnTo>
                  <a:lnTo>
                    <a:pt x="860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E5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6" name="object 658"/>
            <p:cNvSpPr/>
            <p:nvPr/>
          </p:nvSpPr>
          <p:spPr>
            <a:xfrm>
              <a:off x="59258" y="271399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86" y="0"/>
                  </a:moveTo>
                  <a:lnTo>
                    <a:pt x="0" y="0"/>
                  </a:lnTo>
                  <a:lnTo>
                    <a:pt x="9958" y="8510"/>
                  </a:lnTo>
                  <a:lnTo>
                    <a:pt x="21600" y="21600"/>
                  </a:lnTo>
                  <a:lnTo>
                    <a:pt x="21286" y="0"/>
                  </a:lnTo>
                  <a:close/>
                </a:path>
              </a:pathLst>
            </a:custGeom>
            <a:solidFill>
              <a:srgbClr val="E1ED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7" name="object 659"/>
            <p:cNvSpPr/>
            <p:nvPr/>
          </p:nvSpPr>
          <p:spPr>
            <a:xfrm>
              <a:off x="58890" y="25790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9" y="0"/>
                  </a:moveTo>
                  <a:lnTo>
                    <a:pt x="8538" y="3919"/>
                  </a:lnTo>
                  <a:lnTo>
                    <a:pt x="0" y="6653"/>
                  </a:lnTo>
                  <a:lnTo>
                    <a:pt x="974" y="15539"/>
                  </a:lnTo>
                  <a:lnTo>
                    <a:pt x="21600" y="21600"/>
                  </a:lnTo>
                  <a:lnTo>
                    <a:pt x="20819" y="0"/>
                  </a:lnTo>
                  <a:close/>
                </a:path>
              </a:pathLst>
            </a:custGeom>
            <a:solidFill>
              <a:srgbClr val="CAEBF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8" name="object 660"/>
            <p:cNvSpPr/>
            <p:nvPr/>
          </p:nvSpPr>
          <p:spPr>
            <a:xfrm>
              <a:off x="59157" y="21828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41" y="0"/>
                  </a:moveTo>
                  <a:lnTo>
                    <a:pt x="1220" y="0"/>
                  </a:lnTo>
                  <a:lnTo>
                    <a:pt x="0" y="21600"/>
                  </a:lnTo>
                  <a:lnTo>
                    <a:pt x="1270" y="15141"/>
                  </a:lnTo>
                  <a:lnTo>
                    <a:pt x="11141" y="15924"/>
                  </a:lnTo>
                  <a:lnTo>
                    <a:pt x="21600" y="7887"/>
                  </a:lnTo>
                  <a:lnTo>
                    <a:pt x="11141" y="783"/>
                  </a:lnTo>
                  <a:close/>
                </a:path>
              </a:pathLst>
            </a:custGeom>
            <a:solidFill>
              <a:srgbClr val="1530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512" name="object 661"/>
          <p:cNvGrpSpPr/>
          <p:nvPr/>
        </p:nvGrpSpPr>
        <p:grpSpPr>
          <a:xfrm>
            <a:off x="4010302" y="1017822"/>
            <a:ext cx="65676" cy="85186"/>
            <a:chOff x="0" y="-1"/>
            <a:chExt cx="65675" cy="85184"/>
          </a:xfrm>
        </p:grpSpPr>
        <p:grpSp>
          <p:nvGrpSpPr>
            <p:cNvPr id="2504" name="object 662"/>
            <p:cNvGrpSpPr/>
            <p:nvPr/>
          </p:nvGrpSpPr>
          <p:grpSpPr>
            <a:xfrm>
              <a:off x="843" y="-2"/>
              <a:ext cx="37046" cy="85186"/>
              <a:chOff x="-1" y="0"/>
              <a:chExt cx="37045" cy="85184"/>
            </a:xfrm>
          </p:grpSpPr>
          <p:sp>
            <p:nvSpPr>
              <p:cNvPr id="2500" name="Shape"/>
              <p:cNvSpPr/>
              <p:nvPr/>
            </p:nvSpPr>
            <p:spPr>
              <a:xfrm>
                <a:off x="-2" y="8012"/>
                <a:ext cx="36605" cy="771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" y="0"/>
                    </a:moveTo>
                    <a:lnTo>
                      <a:pt x="33" y="2048"/>
                    </a:lnTo>
                    <a:lnTo>
                      <a:pt x="0" y="11353"/>
                    </a:lnTo>
                    <a:lnTo>
                      <a:pt x="89" y="13320"/>
                    </a:lnTo>
                    <a:lnTo>
                      <a:pt x="115" y="14202"/>
                    </a:lnTo>
                    <a:lnTo>
                      <a:pt x="187" y="16740"/>
                    </a:lnTo>
                    <a:lnTo>
                      <a:pt x="244" y="17643"/>
                    </a:lnTo>
                    <a:lnTo>
                      <a:pt x="6501" y="18199"/>
                    </a:lnTo>
                    <a:lnTo>
                      <a:pt x="5640" y="18199"/>
                    </a:lnTo>
                    <a:lnTo>
                      <a:pt x="213" y="18361"/>
                    </a:lnTo>
                    <a:lnTo>
                      <a:pt x="213" y="19513"/>
                    </a:lnTo>
                    <a:lnTo>
                      <a:pt x="970" y="20878"/>
                    </a:lnTo>
                    <a:lnTo>
                      <a:pt x="978" y="21600"/>
                    </a:lnTo>
                    <a:lnTo>
                      <a:pt x="21471" y="21419"/>
                    </a:lnTo>
                    <a:lnTo>
                      <a:pt x="21404" y="20878"/>
                    </a:lnTo>
                    <a:lnTo>
                      <a:pt x="10644" y="20878"/>
                    </a:lnTo>
                    <a:lnTo>
                      <a:pt x="7806" y="20341"/>
                    </a:lnTo>
                    <a:lnTo>
                      <a:pt x="8314" y="18914"/>
                    </a:lnTo>
                    <a:lnTo>
                      <a:pt x="8241" y="18852"/>
                    </a:lnTo>
                    <a:lnTo>
                      <a:pt x="8336" y="18852"/>
                    </a:lnTo>
                    <a:lnTo>
                      <a:pt x="8511" y="18361"/>
                    </a:lnTo>
                    <a:lnTo>
                      <a:pt x="8568" y="18199"/>
                    </a:lnTo>
                    <a:lnTo>
                      <a:pt x="11994" y="17594"/>
                    </a:lnTo>
                    <a:lnTo>
                      <a:pt x="18013" y="17594"/>
                    </a:lnTo>
                    <a:lnTo>
                      <a:pt x="21471" y="17462"/>
                    </a:lnTo>
                    <a:lnTo>
                      <a:pt x="21382" y="16740"/>
                    </a:lnTo>
                    <a:lnTo>
                      <a:pt x="7806" y="16740"/>
                    </a:lnTo>
                    <a:lnTo>
                      <a:pt x="9764" y="14202"/>
                    </a:lnTo>
                    <a:lnTo>
                      <a:pt x="15316" y="14055"/>
                    </a:lnTo>
                    <a:lnTo>
                      <a:pt x="20531" y="13767"/>
                    </a:lnTo>
                    <a:lnTo>
                      <a:pt x="20672" y="13320"/>
                    </a:lnTo>
                    <a:lnTo>
                      <a:pt x="8946" y="13320"/>
                    </a:lnTo>
                    <a:lnTo>
                      <a:pt x="7926" y="11160"/>
                    </a:lnTo>
                    <a:lnTo>
                      <a:pt x="11273" y="10388"/>
                    </a:lnTo>
                    <a:lnTo>
                      <a:pt x="21481" y="10388"/>
                    </a:lnTo>
                    <a:lnTo>
                      <a:pt x="21600" y="9719"/>
                    </a:lnTo>
                    <a:lnTo>
                      <a:pt x="8189" y="9719"/>
                    </a:lnTo>
                    <a:lnTo>
                      <a:pt x="8149" y="7295"/>
                    </a:lnTo>
                    <a:lnTo>
                      <a:pt x="11116" y="6481"/>
                    </a:lnTo>
                    <a:lnTo>
                      <a:pt x="21089" y="6481"/>
                    </a:lnTo>
                    <a:lnTo>
                      <a:pt x="21197" y="4235"/>
                    </a:lnTo>
                    <a:lnTo>
                      <a:pt x="21205" y="4054"/>
                    </a:lnTo>
                    <a:lnTo>
                      <a:pt x="18457" y="3618"/>
                    </a:lnTo>
                    <a:lnTo>
                      <a:pt x="12822" y="3618"/>
                    </a:lnTo>
                    <a:lnTo>
                      <a:pt x="7806" y="3061"/>
                    </a:lnTo>
                    <a:lnTo>
                      <a:pt x="11864" y="2844"/>
                    </a:lnTo>
                    <a:lnTo>
                      <a:pt x="17596" y="2844"/>
                    </a:lnTo>
                    <a:lnTo>
                      <a:pt x="21340" y="2385"/>
                    </a:lnTo>
                    <a:lnTo>
                      <a:pt x="21356" y="2162"/>
                    </a:lnTo>
                    <a:lnTo>
                      <a:pt x="8189" y="2162"/>
                    </a:lnTo>
                    <a:lnTo>
                      <a:pt x="8506" y="668"/>
                    </a:lnTo>
                    <a:lnTo>
                      <a:pt x="8320" y="541"/>
                    </a:lnTo>
                    <a:lnTo>
                      <a:pt x="8264" y="501"/>
                    </a:lnTo>
                    <a:lnTo>
                      <a:pt x="8555" y="435"/>
                    </a:lnTo>
                    <a:lnTo>
                      <a:pt x="8591" y="267"/>
                    </a:lnTo>
                    <a:lnTo>
                      <a:pt x="5925" y="267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01" name="Shape"/>
              <p:cNvSpPr/>
              <p:nvPr/>
            </p:nvSpPr>
            <p:spPr>
              <a:xfrm>
                <a:off x="13874" y="31338"/>
                <a:ext cx="23171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92" y="0"/>
                    </a:moveTo>
                    <a:lnTo>
                      <a:pt x="2392" y="2358"/>
                    </a:lnTo>
                    <a:lnTo>
                      <a:pt x="474" y="5402"/>
                    </a:lnTo>
                    <a:lnTo>
                      <a:pt x="3790" y="20650"/>
                    </a:lnTo>
                    <a:lnTo>
                      <a:pt x="0" y="21600"/>
                    </a:lnTo>
                    <a:lnTo>
                      <a:pt x="21188" y="21600"/>
                    </a:lnTo>
                    <a:lnTo>
                      <a:pt x="21600" y="10412"/>
                    </a:lnTo>
                    <a:lnTo>
                      <a:pt x="15632" y="2029"/>
                    </a:lnTo>
                    <a:lnTo>
                      <a:pt x="7692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02" name="Shape"/>
              <p:cNvSpPr/>
              <p:nvPr/>
            </p:nvSpPr>
            <p:spPr>
              <a:xfrm>
                <a:off x="13874" y="5213"/>
                <a:ext cx="2249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69" y="0"/>
                    </a:moveTo>
                    <a:lnTo>
                      <a:pt x="4960" y="0"/>
                    </a:lnTo>
                    <a:lnTo>
                      <a:pt x="595" y="5636"/>
                    </a:lnTo>
                    <a:lnTo>
                      <a:pt x="516" y="7784"/>
                    </a:lnTo>
                    <a:lnTo>
                      <a:pt x="3781" y="20549"/>
                    </a:lnTo>
                    <a:lnTo>
                      <a:pt x="0" y="21600"/>
                    </a:lnTo>
                    <a:lnTo>
                      <a:pt x="21427" y="21600"/>
                    </a:lnTo>
                    <a:lnTo>
                      <a:pt x="21600" y="7784"/>
                    </a:lnTo>
                    <a:lnTo>
                      <a:pt x="21552" y="6247"/>
                    </a:lnTo>
                    <a:lnTo>
                      <a:pt x="20469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03" name="Triangle"/>
              <p:cNvSpPr/>
              <p:nvPr/>
            </p:nvSpPr>
            <p:spPr>
              <a:xfrm>
                <a:off x="6210" y="-1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934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505" name="object 663"/>
            <p:cNvSpPr/>
            <p:nvPr/>
          </p:nvSpPr>
          <p:spPr>
            <a:xfrm>
              <a:off x="-1" y="6597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6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A99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510" name="object 664"/>
            <p:cNvGrpSpPr/>
            <p:nvPr/>
          </p:nvGrpSpPr>
          <p:grpSpPr>
            <a:xfrm>
              <a:off x="14281" y="38388"/>
              <a:ext cx="51395" cy="18327"/>
              <a:chOff x="-1" y="-1"/>
              <a:chExt cx="51393" cy="18325"/>
            </a:xfrm>
          </p:grpSpPr>
          <p:sp>
            <p:nvSpPr>
              <p:cNvPr id="2506" name="Shape"/>
              <p:cNvSpPr/>
              <p:nvPr/>
            </p:nvSpPr>
            <p:spPr>
              <a:xfrm>
                <a:off x="-2" y="5619"/>
                <a:ext cx="35903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43" y="0"/>
                    </a:moveTo>
                    <a:lnTo>
                      <a:pt x="3408" y="0"/>
                    </a:lnTo>
                    <a:lnTo>
                      <a:pt x="155" y="5420"/>
                    </a:lnTo>
                    <a:lnTo>
                      <a:pt x="0" y="5760"/>
                    </a:lnTo>
                    <a:lnTo>
                      <a:pt x="1034" y="21600"/>
                    </a:lnTo>
                    <a:lnTo>
                      <a:pt x="1708" y="7114"/>
                    </a:lnTo>
                    <a:lnTo>
                      <a:pt x="4577" y="2352"/>
                    </a:lnTo>
                    <a:lnTo>
                      <a:pt x="21234" y="2352"/>
                    </a:lnTo>
                    <a:lnTo>
                      <a:pt x="21600" y="1728"/>
                    </a:lnTo>
                    <a:lnTo>
                      <a:pt x="20811" y="394"/>
                    </a:lnTo>
                    <a:lnTo>
                      <a:pt x="13804" y="394"/>
                    </a:lnTo>
                    <a:lnTo>
                      <a:pt x="10443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07" name="Shape"/>
              <p:cNvSpPr/>
              <p:nvPr/>
            </p:nvSpPr>
            <p:spPr>
              <a:xfrm>
                <a:off x="38689" y="1136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92" y="0"/>
                    </a:moveTo>
                    <a:lnTo>
                      <a:pt x="15821" y="1749"/>
                    </a:lnTo>
                    <a:lnTo>
                      <a:pt x="14502" y="1749"/>
                    </a:lnTo>
                    <a:lnTo>
                      <a:pt x="0" y="11235"/>
                    </a:lnTo>
                    <a:lnTo>
                      <a:pt x="15853" y="21600"/>
                    </a:lnTo>
                    <a:lnTo>
                      <a:pt x="21600" y="21600"/>
                    </a:lnTo>
                    <a:lnTo>
                      <a:pt x="21224" y="12840"/>
                    </a:lnTo>
                    <a:lnTo>
                      <a:pt x="18954" y="1749"/>
                    </a:lnTo>
                    <a:lnTo>
                      <a:pt x="18592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08" name="Shape"/>
              <p:cNvSpPr/>
              <p:nvPr/>
            </p:nvSpPr>
            <p:spPr>
              <a:xfrm>
                <a:off x="32940" y="1219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41" y="0"/>
                    </a:moveTo>
                    <a:lnTo>
                      <a:pt x="5351" y="5742"/>
                    </a:lnTo>
                    <a:lnTo>
                      <a:pt x="0" y="10797"/>
                    </a:lnTo>
                    <a:lnTo>
                      <a:pt x="11559" y="21600"/>
                    </a:lnTo>
                    <a:lnTo>
                      <a:pt x="21600" y="10797"/>
                    </a:lnTo>
                    <a:lnTo>
                      <a:pt x="11741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09" name="Shape"/>
              <p:cNvSpPr/>
              <p:nvPr/>
            </p:nvSpPr>
            <p:spPr>
              <a:xfrm>
                <a:off x="23034" y="-2"/>
                <a:ext cx="12703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89" y="0"/>
                    </a:moveTo>
                    <a:lnTo>
                      <a:pt x="22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789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511" name="object 665"/>
            <p:cNvSpPr/>
            <p:nvPr/>
          </p:nvSpPr>
          <p:spPr>
            <a:xfrm>
              <a:off x="8642" y="1881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0" y="14208"/>
                  </a:lnTo>
                  <a:lnTo>
                    <a:pt x="20061" y="21600"/>
                  </a:lnTo>
                  <a:lnTo>
                    <a:pt x="21600" y="3570"/>
                  </a:lnTo>
                  <a:lnTo>
                    <a:pt x="15330" y="1106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5F968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986" name="object 666"/>
          <p:cNvGrpSpPr/>
          <p:nvPr/>
        </p:nvGrpSpPr>
        <p:grpSpPr>
          <a:xfrm>
            <a:off x="4011215" y="1015962"/>
            <a:ext cx="532166" cy="290202"/>
            <a:chOff x="0" y="0"/>
            <a:chExt cx="532164" cy="290201"/>
          </a:xfrm>
        </p:grpSpPr>
        <p:grpSp>
          <p:nvGrpSpPr>
            <p:cNvPr id="2525" name="object 667"/>
            <p:cNvGrpSpPr/>
            <p:nvPr/>
          </p:nvGrpSpPr>
          <p:grpSpPr>
            <a:xfrm>
              <a:off x="477392" y="222252"/>
              <a:ext cx="53027" cy="60846"/>
              <a:chOff x="-1" y="-1"/>
              <a:chExt cx="53025" cy="60845"/>
            </a:xfrm>
          </p:grpSpPr>
          <p:sp>
            <p:nvSpPr>
              <p:cNvPr id="2513" name="Triangle"/>
              <p:cNvSpPr/>
              <p:nvPr/>
            </p:nvSpPr>
            <p:spPr>
              <a:xfrm>
                <a:off x="16547" y="48142"/>
                <a:ext cx="326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1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14" name="Shape"/>
              <p:cNvSpPr/>
              <p:nvPr/>
            </p:nvSpPr>
            <p:spPr>
              <a:xfrm>
                <a:off x="15313" y="25148"/>
                <a:ext cx="36152" cy="28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756" y="0"/>
                    </a:moveTo>
                    <a:lnTo>
                      <a:pt x="97" y="0"/>
                    </a:lnTo>
                    <a:lnTo>
                      <a:pt x="1845" y="1417"/>
                    </a:lnTo>
                    <a:lnTo>
                      <a:pt x="691" y="5983"/>
                    </a:lnTo>
                    <a:lnTo>
                      <a:pt x="877" y="8514"/>
                    </a:lnTo>
                    <a:lnTo>
                      <a:pt x="905" y="12383"/>
                    </a:lnTo>
                    <a:lnTo>
                      <a:pt x="980" y="14150"/>
                    </a:lnTo>
                    <a:lnTo>
                      <a:pt x="310" y="17870"/>
                    </a:lnTo>
                    <a:lnTo>
                      <a:pt x="0" y="19702"/>
                    </a:lnTo>
                    <a:lnTo>
                      <a:pt x="152" y="21600"/>
                    </a:lnTo>
                    <a:lnTo>
                      <a:pt x="20818" y="21600"/>
                    </a:lnTo>
                    <a:lnTo>
                      <a:pt x="20818" y="20606"/>
                    </a:lnTo>
                    <a:lnTo>
                      <a:pt x="16824" y="19702"/>
                    </a:lnTo>
                    <a:lnTo>
                      <a:pt x="14480" y="19702"/>
                    </a:lnTo>
                    <a:lnTo>
                      <a:pt x="13230" y="17870"/>
                    </a:lnTo>
                    <a:lnTo>
                      <a:pt x="13168" y="14150"/>
                    </a:lnTo>
                    <a:lnTo>
                      <a:pt x="13138" y="12383"/>
                    </a:lnTo>
                    <a:lnTo>
                      <a:pt x="21592" y="11895"/>
                    </a:lnTo>
                    <a:lnTo>
                      <a:pt x="21600" y="10988"/>
                    </a:lnTo>
                    <a:lnTo>
                      <a:pt x="20827" y="10988"/>
                    </a:lnTo>
                    <a:lnTo>
                      <a:pt x="20818" y="9966"/>
                    </a:lnTo>
                    <a:lnTo>
                      <a:pt x="2377" y="8514"/>
                    </a:lnTo>
                    <a:lnTo>
                      <a:pt x="2685" y="1962"/>
                    </a:lnTo>
                    <a:lnTo>
                      <a:pt x="2747" y="643"/>
                    </a:lnTo>
                    <a:lnTo>
                      <a:pt x="2764" y="290"/>
                    </a:lnTo>
                    <a:lnTo>
                      <a:pt x="8370" y="290"/>
                    </a:lnTo>
                    <a:lnTo>
                      <a:pt x="8756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15" name="Shape"/>
              <p:cNvSpPr/>
              <p:nvPr/>
            </p:nvSpPr>
            <p:spPr>
              <a:xfrm>
                <a:off x="31090" y="19056"/>
                <a:ext cx="12703" cy="12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4" y="0"/>
                    </a:moveTo>
                    <a:lnTo>
                      <a:pt x="4807" y="7308"/>
                    </a:lnTo>
                    <a:lnTo>
                      <a:pt x="5412" y="8313"/>
                    </a:lnTo>
                    <a:lnTo>
                      <a:pt x="0" y="8696"/>
                    </a:lnTo>
                    <a:lnTo>
                      <a:pt x="1902" y="8696"/>
                    </a:lnTo>
                    <a:lnTo>
                      <a:pt x="93" y="21600"/>
                    </a:lnTo>
                    <a:lnTo>
                      <a:pt x="16069" y="4245"/>
                    </a:lnTo>
                    <a:lnTo>
                      <a:pt x="16617" y="3647"/>
                    </a:lnTo>
                    <a:lnTo>
                      <a:pt x="21600" y="3647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16" name="Shape"/>
              <p:cNvSpPr/>
              <p:nvPr/>
            </p:nvSpPr>
            <p:spPr>
              <a:xfrm>
                <a:off x="40320" y="19386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59" y="0"/>
                    </a:moveTo>
                    <a:lnTo>
                      <a:pt x="0" y="7653"/>
                    </a:lnTo>
                    <a:lnTo>
                      <a:pt x="1241" y="7653"/>
                    </a:lnTo>
                    <a:lnTo>
                      <a:pt x="6900" y="21600"/>
                    </a:lnTo>
                    <a:lnTo>
                      <a:pt x="20732" y="7653"/>
                    </a:lnTo>
                    <a:lnTo>
                      <a:pt x="21207" y="5027"/>
                    </a:lnTo>
                    <a:lnTo>
                      <a:pt x="21378" y="4075"/>
                    </a:lnTo>
                    <a:lnTo>
                      <a:pt x="21600" y="2856"/>
                    </a:lnTo>
                    <a:lnTo>
                      <a:pt x="13359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17" name="Shape"/>
              <p:cNvSpPr/>
              <p:nvPr/>
            </p:nvSpPr>
            <p:spPr>
              <a:xfrm>
                <a:off x="-2" y="13547"/>
                <a:ext cx="3349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15" y="0"/>
                    </a:moveTo>
                    <a:lnTo>
                      <a:pt x="8992" y="0"/>
                    </a:lnTo>
                    <a:lnTo>
                      <a:pt x="11743" y="8222"/>
                    </a:lnTo>
                    <a:lnTo>
                      <a:pt x="8622" y="17034"/>
                    </a:lnTo>
                    <a:lnTo>
                      <a:pt x="0" y="18501"/>
                    </a:lnTo>
                    <a:lnTo>
                      <a:pt x="0" y="20769"/>
                    </a:lnTo>
                    <a:lnTo>
                      <a:pt x="1564" y="21600"/>
                    </a:lnTo>
                    <a:lnTo>
                      <a:pt x="9504" y="20088"/>
                    </a:lnTo>
                    <a:lnTo>
                      <a:pt x="19328" y="20088"/>
                    </a:lnTo>
                    <a:lnTo>
                      <a:pt x="19859" y="19219"/>
                    </a:lnTo>
                    <a:lnTo>
                      <a:pt x="21600" y="19219"/>
                    </a:lnTo>
                    <a:lnTo>
                      <a:pt x="12860" y="18904"/>
                    </a:lnTo>
                    <a:lnTo>
                      <a:pt x="12060" y="6168"/>
                    </a:lnTo>
                    <a:lnTo>
                      <a:pt x="14915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18" name="Shape"/>
              <p:cNvSpPr/>
              <p:nvPr/>
            </p:nvSpPr>
            <p:spPr>
              <a:xfrm>
                <a:off x="34255" y="17020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55" y="0"/>
                    </a:moveTo>
                    <a:lnTo>
                      <a:pt x="0" y="14760"/>
                    </a:lnTo>
                    <a:lnTo>
                      <a:pt x="1023" y="14760"/>
                    </a:lnTo>
                    <a:lnTo>
                      <a:pt x="21600" y="21600"/>
                    </a:lnTo>
                    <a:lnTo>
                      <a:pt x="18197" y="21600"/>
                    </a:lnTo>
                    <a:lnTo>
                      <a:pt x="4455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19" name="Shape"/>
              <p:cNvSpPr/>
              <p:nvPr/>
            </p:nvSpPr>
            <p:spPr>
              <a:xfrm>
                <a:off x="26964" y="1677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852" y="12897"/>
                    </a:lnTo>
                    <a:lnTo>
                      <a:pt x="0" y="21600"/>
                    </a:lnTo>
                    <a:lnTo>
                      <a:pt x="11546" y="21600"/>
                    </a:lnTo>
                    <a:lnTo>
                      <a:pt x="19509" y="18739"/>
                    </a:lnTo>
                    <a:lnTo>
                      <a:pt x="21083" y="1873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20" name="Shape"/>
              <p:cNvSpPr/>
              <p:nvPr/>
            </p:nvSpPr>
            <p:spPr>
              <a:xfrm>
                <a:off x="28016" y="797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9890" y="21600"/>
                    </a:lnTo>
                    <a:lnTo>
                      <a:pt x="20884" y="9025"/>
                    </a:lnTo>
                    <a:lnTo>
                      <a:pt x="21294" y="387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21" name="Shape"/>
              <p:cNvSpPr/>
              <p:nvPr/>
            </p:nvSpPr>
            <p:spPr>
              <a:xfrm>
                <a:off x="-2" y="5793"/>
                <a:ext cx="3726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698" y="7582"/>
                    </a:lnTo>
                    <a:lnTo>
                      <a:pt x="0" y="7582"/>
                    </a:lnTo>
                    <a:lnTo>
                      <a:pt x="0" y="21600"/>
                    </a:lnTo>
                    <a:lnTo>
                      <a:pt x="8083" y="20580"/>
                    </a:lnTo>
                    <a:lnTo>
                      <a:pt x="13407" y="20580"/>
                    </a:lnTo>
                    <a:lnTo>
                      <a:pt x="14054" y="15365"/>
                    </a:lnTo>
                    <a:lnTo>
                      <a:pt x="18349" y="10678"/>
                    </a:lnTo>
                    <a:lnTo>
                      <a:pt x="21498" y="10678"/>
                    </a:lnTo>
                    <a:lnTo>
                      <a:pt x="21528" y="758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22" name="Shape"/>
              <p:cNvSpPr/>
              <p:nvPr/>
            </p:nvSpPr>
            <p:spPr>
              <a:xfrm>
                <a:off x="38659" y="4592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83" y="1863"/>
                    </a:lnTo>
                    <a:lnTo>
                      <a:pt x="9276" y="21600"/>
                    </a:lnTo>
                    <a:lnTo>
                      <a:pt x="16944" y="17810"/>
                    </a:lnTo>
                    <a:lnTo>
                      <a:pt x="21600" y="17810"/>
                    </a:lnTo>
                    <a:lnTo>
                      <a:pt x="21600" y="18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23" name="Shape"/>
              <p:cNvSpPr/>
              <p:nvPr/>
            </p:nvSpPr>
            <p:spPr>
              <a:xfrm>
                <a:off x="13370" y="-2"/>
                <a:ext cx="1543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87" y="0"/>
                    </a:moveTo>
                    <a:lnTo>
                      <a:pt x="4695" y="0"/>
                    </a:lnTo>
                    <a:lnTo>
                      <a:pt x="4670" y="16176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668" y="18971"/>
                    </a:lnTo>
                    <a:lnTo>
                      <a:pt x="10265" y="18971"/>
                    </a:lnTo>
                    <a:lnTo>
                      <a:pt x="8287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24" name="Shape"/>
              <p:cNvSpPr/>
              <p:nvPr/>
            </p:nvSpPr>
            <p:spPr>
              <a:xfrm>
                <a:off x="32212" y="3177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2" y="0"/>
                    </a:moveTo>
                    <a:lnTo>
                      <a:pt x="323" y="16241"/>
                    </a:lnTo>
                    <a:lnTo>
                      <a:pt x="0" y="21600"/>
                    </a:lnTo>
                    <a:lnTo>
                      <a:pt x="21600" y="16241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531" name="object 668"/>
            <p:cNvGrpSpPr/>
            <p:nvPr/>
          </p:nvGrpSpPr>
          <p:grpSpPr>
            <a:xfrm>
              <a:off x="477216" y="193456"/>
              <a:ext cx="53804" cy="82861"/>
              <a:chOff x="0" y="-1"/>
              <a:chExt cx="53802" cy="82860"/>
            </a:xfrm>
          </p:grpSpPr>
          <p:sp>
            <p:nvSpPr>
              <p:cNvPr id="2526" name="Shape"/>
              <p:cNvSpPr/>
              <p:nvPr/>
            </p:nvSpPr>
            <p:spPr>
              <a:xfrm>
                <a:off x="-1" y="41472"/>
                <a:ext cx="18379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08"/>
                    </a:moveTo>
                    <a:lnTo>
                      <a:pt x="16584" y="0"/>
                    </a:lnTo>
                    <a:lnTo>
                      <a:pt x="208" y="341"/>
                    </a:lnTo>
                    <a:lnTo>
                      <a:pt x="328" y="7245"/>
                    </a:lnTo>
                    <a:lnTo>
                      <a:pt x="0" y="13989"/>
                    </a:lnTo>
                    <a:lnTo>
                      <a:pt x="208" y="21600"/>
                    </a:lnTo>
                    <a:lnTo>
                      <a:pt x="15913" y="19895"/>
                    </a:lnTo>
                    <a:lnTo>
                      <a:pt x="21600" y="960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27" name="Shape"/>
              <p:cNvSpPr/>
              <p:nvPr/>
            </p:nvSpPr>
            <p:spPr>
              <a:xfrm>
                <a:off x="19468" y="-2"/>
                <a:ext cx="17034" cy="13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47"/>
                    </a:moveTo>
                    <a:lnTo>
                      <a:pt x="20328" y="8397"/>
                    </a:lnTo>
                    <a:lnTo>
                      <a:pt x="20393" y="2606"/>
                    </a:lnTo>
                    <a:lnTo>
                      <a:pt x="17010" y="0"/>
                    </a:lnTo>
                    <a:lnTo>
                      <a:pt x="3124" y="4865"/>
                    </a:lnTo>
                    <a:lnTo>
                      <a:pt x="0" y="4681"/>
                    </a:lnTo>
                    <a:lnTo>
                      <a:pt x="15" y="17411"/>
                    </a:lnTo>
                    <a:lnTo>
                      <a:pt x="4188" y="21600"/>
                    </a:lnTo>
                    <a:lnTo>
                      <a:pt x="21214" y="21312"/>
                    </a:lnTo>
                    <a:lnTo>
                      <a:pt x="21600" y="1574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28" name="Shape"/>
              <p:cNvSpPr/>
              <p:nvPr/>
            </p:nvSpPr>
            <p:spPr>
              <a:xfrm>
                <a:off x="18693" y="66614"/>
                <a:ext cx="18457" cy="1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400"/>
                    </a:moveTo>
                    <a:lnTo>
                      <a:pt x="19727" y="777"/>
                    </a:lnTo>
                    <a:lnTo>
                      <a:pt x="13989" y="5354"/>
                    </a:lnTo>
                    <a:lnTo>
                      <a:pt x="12978" y="7279"/>
                    </a:lnTo>
                    <a:lnTo>
                      <a:pt x="4668" y="5911"/>
                    </a:lnTo>
                    <a:lnTo>
                      <a:pt x="14449" y="1621"/>
                    </a:lnTo>
                    <a:lnTo>
                      <a:pt x="12041" y="676"/>
                    </a:lnTo>
                    <a:lnTo>
                      <a:pt x="5054" y="0"/>
                    </a:lnTo>
                    <a:lnTo>
                      <a:pt x="3166" y="777"/>
                    </a:lnTo>
                    <a:lnTo>
                      <a:pt x="446" y="1891"/>
                    </a:lnTo>
                    <a:lnTo>
                      <a:pt x="0" y="16855"/>
                    </a:lnTo>
                    <a:lnTo>
                      <a:pt x="3166" y="19591"/>
                    </a:lnTo>
                    <a:lnTo>
                      <a:pt x="10005" y="21600"/>
                    </a:lnTo>
                    <a:lnTo>
                      <a:pt x="17260" y="18595"/>
                    </a:lnTo>
                    <a:lnTo>
                      <a:pt x="21600" y="1140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29" name="Shape"/>
              <p:cNvSpPr/>
              <p:nvPr/>
            </p:nvSpPr>
            <p:spPr>
              <a:xfrm>
                <a:off x="37477" y="69205"/>
                <a:ext cx="141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207"/>
                    </a:lnTo>
                    <a:lnTo>
                      <a:pt x="234" y="14826"/>
                    </a:lnTo>
                    <a:lnTo>
                      <a:pt x="3160" y="18995"/>
                    </a:lnTo>
                    <a:lnTo>
                      <a:pt x="9405" y="19373"/>
                    </a:lnTo>
                    <a:lnTo>
                      <a:pt x="19623" y="21600"/>
                    </a:lnTo>
                    <a:lnTo>
                      <a:pt x="19971" y="15110"/>
                    </a:lnTo>
                    <a:lnTo>
                      <a:pt x="21522" y="836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30" name="Shape"/>
              <p:cNvSpPr/>
              <p:nvPr/>
            </p:nvSpPr>
            <p:spPr>
              <a:xfrm>
                <a:off x="19468" y="49937"/>
                <a:ext cx="34334" cy="17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79"/>
                    </a:moveTo>
                    <a:lnTo>
                      <a:pt x="19418" y="5499"/>
                    </a:lnTo>
                    <a:lnTo>
                      <a:pt x="16142" y="8281"/>
                    </a:lnTo>
                    <a:lnTo>
                      <a:pt x="12147" y="0"/>
                    </a:lnTo>
                    <a:lnTo>
                      <a:pt x="10117" y="13541"/>
                    </a:lnTo>
                    <a:lnTo>
                      <a:pt x="10412" y="588"/>
                    </a:lnTo>
                    <a:lnTo>
                      <a:pt x="5226" y="6787"/>
                    </a:lnTo>
                    <a:lnTo>
                      <a:pt x="407" y="5499"/>
                    </a:lnTo>
                    <a:lnTo>
                      <a:pt x="0" y="19185"/>
                    </a:lnTo>
                    <a:lnTo>
                      <a:pt x="19418" y="21600"/>
                    </a:lnTo>
                    <a:lnTo>
                      <a:pt x="19402" y="18151"/>
                    </a:lnTo>
                    <a:lnTo>
                      <a:pt x="21600" y="1037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532" name="object 669"/>
            <p:cNvSpPr/>
            <p:nvPr/>
          </p:nvSpPr>
          <p:spPr>
            <a:xfrm>
              <a:off x="495225" y="174412"/>
              <a:ext cx="18190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258" y="0"/>
                  </a:lnTo>
                  <a:lnTo>
                    <a:pt x="0" y="1473"/>
                  </a:lnTo>
                  <a:lnTo>
                    <a:pt x="2504" y="11510"/>
                  </a:lnTo>
                  <a:lnTo>
                    <a:pt x="10001" y="21600"/>
                  </a:lnTo>
                  <a:lnTo>
                    <a:pt x="18387" y="243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E0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621" name="object 670"/>
            <p:cNvGrpSpPr/>
            <p:nvPr/>
          </p:nvGrpSpPr>
          <p:grpSpPr>
            <a:xfrm>
              <a:off x="-1" y="-1"/>
              <a:ext cx="532166" cy="290203"/>
              <a:chOff x="0" y="0"/>
              <a:chExt cx="532165" cy="290201"/>
            </a:xfrm>
          </p:grpSpPr>
          <p:sp>
            <p:nvSpPr>
              <p:cNvPr id="2533" name="Shape"/>
              <p:cNvSpPr/>
              <p:nvPr/>
            </p:nvSpPr>
            <p:spPr>
              <a:xfrm>
                <a:off x="102123" y="277498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323" y="0"/>
                    </a:lnTo>
                    <a:lnTo>
                      <a:pt x="8989" y="3600"/>
                    </a:lnTo>
                    <a:lnTo>
                      <a:pt x="0" y="18000"/>
                    </a:lnTo>
                    <a:lnTo>
                      <a:pt x="4323" y="21600"/>
                    </a:lnTo>
                    <a:lnTo>
                      <a:pt x="10691" y="72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34" name="Shape"/>
              <p:cNvSpPr/>
              <p:nvPr/>
            </p:nvSpPr>
            <p:spPr>
              <a:xfrm>
                <a:off x="1587" y="263528"/>
                <a:ext cx="134167" cy="17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3" y="0"/>
                    </a:moveTo>
                    <a:lnTo>
                      <a:pt x="0" y="1543"/>
                    </a:lnTo>
                    <a:lnTo>
                      <a:pt x="0" y="3086"/>
                    </a:lnTo>
                    <a:lnTo>
                      <a:pt x="1515" y="3086"/>
                    </a:lnTo>
                    <a:lnTo>
                      <a:pt x="1891" y="7728"/>
                    </a:lnTo>
                    <a:lnTo>
                      <a:pt x="1788" y="12343"/>
                    </a:lnTo>
                    <a:lnTo>
                      <a:pt x="1825" y="15429"/>
                    </a:lnTo>
                    <a:lnTo>
                      <a:pt x="1844" y="17009"/>
                    </a:lnTo>
                    <a:lnTo>
                      <a:pt x="1863" y="18514"/>
                    </a:lnTo>
                    <a:lnTo>
                      <a:pt x="2989" y="20057"/>
                    </a:lnTo>
                    <a:lnTo>
                      <a:pt x="5258" y="21600"/>
                    </a:lnTo>
                    <a:lnTo>
                      <a:pt x="7668" y="21600"/>
                    </a:lnTo>
                    <a:lnTo>
                      <a:pt x="9213" y="20057"/>
                    </a:lnTo>
                    <a:lnTo>
                      <a:pt x="20471" y="20057"/>
                    </a:lnTo>
                    <a:lnTo>
                      <a:pt x="20721" y="18514"/>
                    </a:lnTo>
                    <a:lnTo>
                      <a:pt x="20703" y="17009"/>
                    </a:lnTo>
                    <a:lnTo>
                      <a:pt x="20686" y="15429"/>
                    </a:lnTo>
                    <a:lnTo>
                      <a:pt x="20351" y="4629"/>
                    </a:lnTo>
                    <a:lnTo>
                      <a:pt x="20600" y="3086"/>
                    </a:lnTo>
                    <a:lnTo>
                      <a:pt x="21600" y="1543"/>
                    </a:lnTo>
                    <a:lnTo>
                      <a:pt x="3866" y="1543"/>
                    </a:lnTo>
                    <a:lnTo>
                      <a:pt x="1803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35" name="Shape"/>
              <p:cNvSpPr/>
              <p:nvPr/>
            </p:nvSpPr>
            <p:spPr>
              <a:xfrm>
                <a:off x="240782" y="273069"/>
                <a:ext cx="15947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3" y="0"/>
                    </a:lnTo>
                    <a:lnTo>
                      <a:pt x="0" y="14341"/>
                    </a:lnTo>
                    <a:lnTo>
                      <a:pt x="5402" y="14341"/>
                    </a:lnTo>
                    <a:lnTo>
                      <a:pt x="10802" y="21600"/>
                    </a:lnTo>
                    <a:lnTo>
                      <a:pt x="21598" y="708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36" name="Shape"/>
              <p:cNvSpPr/>
              <p:nvPr/>
            </p:nvSpPr>
            <p:spPr>
              <a:xfrm>
                <a:off x="172619" y="266068"/>
                <a:ext cx="28998" cy="13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811" y="0"/>
                    </a:lnTo>
                    <a:lnTo>
                      <a:pt x="16126" y="11782"/>
                    </a:lnTo>
                    <a:lnTo>
                      <a:pt x="16179" y="13745"/>
                    </a:lnTo>
                    <a:lnTo>
                      <a:pt x="16231" y="15709"/>
                    </a:lnTo>
                    <a:lnTo>
                      <a:pt x="16284" y="17721"/>
                    </a:lnTo>
                    <a:lnTo>
                      <a:pt x="533" y="17721"/>
                    </a:lnTo>
                    <a:lnTo>
                      <a:pt x="0" y="21600"/>
                    </a:lnTo>
                    <a:lnTo>
                      <a:pt x="18204" y="21600"/>
                    </a:lnTo>
                    <a:lnTo>
                      <a:pt x="18204" y="17721"/>
                    </a:lnTo>
                    <a:lnTo>
                      <a:pt x="18867" y="6196"/>
                    </a:lnTo>
                    <a:lnTo>
                      <a:pt x="18911" y="5438"/>
                    </a:lnTo>
                    <a:lnTo>
                      <a:pt x="18998" y="392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37" name="Shape"/>
              <p:cNvSpPr/>
              <p:nvPr/>
            </p:nvSpPr>
            <p:spPr>
              <a:xfrm>
                <a:off x="166285" y="267979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961" y="452"/>
                    </a:lnTo>
                    <a:lnTo>
                      <a:pt x="1252" y="12331"/>
                    </a:lnTo>
                    <a:lnTo>
                      <a:pt x="832" y="15421"/>
                    </a:lnTo>
                    <a:lnTo>
                      <a:pt x="0" y="21600"/>
                    </a:lnTo>
                    <a:lnTo>
                      <a:pt x="15199" y="18586"/>
                    </a:lnTo>
                    <a:lnTo>
                      <a:pt x="16707" y="15421"/>
                    </a:lnTo>
                    <a:lnTo>
                      <a:pt x="21584" y="45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38" name="Shape"/>
              <p:cNvSpPr/>
              <p:nvPr/>
            </p:nvSpPr>
            <p:spPr>
              <a:xfrm>
                <a:off x="238877" y="266068"/>
                <a:ext cx="16295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7" y="0"/>
                    </a:lnTo>
                    <a:lnTo>
                      <a:pt x="406" y="4320"/>
                    </a:lnTo>
                    <a:lnTo>
                      <a:pt x="0" y="15120"/>
                    </a:lnTo>
                    <a:lnTo>
                      <a:pt x="57" y="19493"/>
                    </a:lnTo>
                    <a:lnTo>
                      <a:pt x="69" y="20460"/>
                    </a:lnTo>
                    <a:lnTo>
                      <a:pt x="84" y="21600"/>
                    </a:lnTo>
                    <a:lnTo>
                      <a:pt x="339" y="19493"/>
                    </a:lnTo>
                    <a:lnTo>
                      <a:pt x="21546" y="19493"/>
                    </a:lnTo>
                    <a:lnTo>
                      <a:pt x="21560" y="17280"/>
                    </a:lnTo>
                    <a:lnTo>
                      <a:pt x="21260" y="21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39" name="Shape"/>
              <p:cNvSpPr/>
              <p:nvPr/>
            </p:nvSpPr>
            <p:spPr>
              <a:xfrm>
                <a:off x="25602" y="252098"/>
                <a:ext cx="145737" cy="15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35" y="0"/>
                    </a:moveTo>
                    <a:lnTo>
                      <a:pt x="1491" y="0"/>
                    </a:lnTo>
                    <a:lnTo>
                      <a:pt x="1396" y="12600"/>
                    </a:lnTo>
                    <a:lnTo>
                      <a:pt x="1383" y="14400"/>
                    </a:lnTo>
                    <a:lnTo>
                      <a:pt x="0" y="18000"/>
                    </a:lnTo>
                    <a:lnTo>
                      <a:pt x="16326" y="18000"/>
                    </a:lnTo>
                    <a:lnTo>
                      <a:pt x="17521" y="21600"/>
                    </a:lnTo>
                    <a:lnTo>
                      <a:pt x="18541" y="21600"/>
                    </a:lnTo>
                    <a:lnTo>
                      <a:pt x="18560" y="19800"/>
                    </a:lnTo>
                    <a:lnTo>
                      <a:pt x="21600" y="19800"/>
                    </a:lnTo>
                    <a:lnTo>
                      <a:pt x="21600" y="16200"/>
                    </a:lnTo>
                    <a:lnTo>
                      <a:pt x="18835" y="16200"/>
                    </a:lnTo>
                    <a:lnTo>
                      <a:pt x="18835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40" name="Shape"/>
              <p:cNvSpPr/>
              <p:nvPr/>
            </p:nvSpPr>
            <p:spPr>
              <a:xfrm>
                <a:off x="173902" y="258448"/>
                <a:ext cx="24177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85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382" y="21600"/>
                    </a:lnTo>
                    <a:lnTo>
                      <a:pt x="21600" y="10800"/>
                    </a:lnTo>
                    <a:lnTo>
                      <a:pt x="21485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41" name="Shape"/>
              <p:cNvSpPr/>
              <p:nvPr/>
            </p:nvSpPr>
            <p:spPr>
              <a:xfrm>
                <a:off x="167021" y="251463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965" y="4800"/>
                    </a:lnTo>
                    <a:lnTo>
                      <a:pt x="9155" y="21600"/>
                    </a:lnTo>
                    <a:lnTo>
                      <a:pt x="11960" y="21600"/>
                    </a:lnTo>
                    <a:lnTo>
                      <a:pt x="14950" y="5138"/>
                    </a:lnTo>
                    <a:lnTo>
                      <a:pt x="15011" y="4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42" name="Shape"/>
              <p:cNvSpPr/>
              <p:nvPr/>
            </p:nvSpPr>
            <p:spPr>
              <a:xfrm>
                <a:off x="184266" y="251463"/>
                <a:ext cx="17160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285" y="2400"/>
                    </a:lnTo>
                    <a:lnTo>
                      <a:pt x="1205" y="21600"/>
                    </a:lnTo>
                    <a:lnTo>
                      <a:pt x="21520" y="21600"/>
                    </a:lnTo>
                    <a:lnTo>
                      <a:pt x="21581" y="5138"/>
                    </a:lnTo>
                    <a:lnTo>
                      <a:pt x="21591" y="24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43" name="Shape"/>
              <p:cNvSpPr/>
              <p:nvPr/>
            </p:nvSpPr>
            <p:spPr>
              <a:xfrm>
                <a:off x="375638" y="251463"/>
                <a:ext cx="2807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2" y="0"/>
                    </a:lnTo>
                    <a:lnTo>
                      <a:pt x="59" y="2400"/>
                    </a:lnTo>
                    <a:lnTo>
                      <a:pt x="0" y="5138"/>
                    </a:lnTo>
                    <a:lnTo>
                      <a:pt x="475" y="16800"/>
                    </a:lnTo>
                    <a:lnTo>
                      <a:pt x="670" y="21600"/>
                    </a:lnTo>
                    <a:lnTo>
                      <a:pt x="21120" y="21600"/>
                    </a:lnTo>
                    <a:lnTo>
                      <a:pt x="18375" y="9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44" name="Shape"/>
              <p:cNvSpPr/>
              <p:nvPr/>
            </p:nvSpPr>
            <p:spPr>
              <a:xfrm>
                <a:off x="9348" y="252188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45" y="0"/>
                    </a:moveTo>
                    <a:lnTo>
                      <a:pt x="417" y="17913"/>
                    </a:lnTo>
                    <a:lnTo>
                      <a:pt x="0" y="21600"/>
                    </a:lnTo>
                    <a:lnTo>
                      <a:pt x="21600" y="17913"/>
                    </a:lnTo>
                    <a:lnTo>
                      <a:pt x="2445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45" name="Shape"/>
              <p:cNvSpPr/>
              <p:nvPr/>
            </p:nvSpPr>
            <p:spPr>
              <a:xfrm>
                <a:off x="10490" y="24638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509" y="0"/>
                    </a:lnTo>
                    <a:lnTo>
                      <a:pt x="810" y="14400"/>
                    </a:lnTo>
                    <a:lnTo>
                      <a:pt x="480" y="2160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46" name="Shape"/>
              <p:cNvSpPr/>
              <p:nvPr/>
            </p:nvSpPr>
            <p:spPr>
              <a:xfrm>
                <a:off x="20079" y="245748"/>
                <a:ext cx="35583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7" y="21600"/>
                    </a:lnTo>
                    <a:lnTo>
                      <a:pt x="946" y="10800"/>
                    </a:lnTo>
                    <a:lnTo>
                      <a:pt x="21594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47" name="Shape"/>
              <p:cNvSpPr/>
              <p:nvPr/>
            </p:nvSpPr>
            <p:spPr>
              <a:xfrm>
                <a:off x="377931" y="244478"/>
                <a:ext cx="3774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3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48" name="Shape"/>
              <p:cNvSpPr/>
              <p:nvPr/>
            </p:nvSpPr>
            <p:spPr>
              <a:xfrm>
                <a:off x="34888" y="225428"/>
                <a:ext cx="347021" cy="254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8" y="0"/>
                    </a:lnTo>
                    <a:lnTo>
                      <a:pt x="206" y="2160"/>
                    </a:lnTo>
                    <a:lnTo>
                      <a:pt x="0" y="8640"/>
                    </a:lnTo>
                    <a:lnTo>
                      <a:pt x="5" y="12960"/>
                    </a:lnTo>
                    <a:lnTo>
                      <a:pt x="134" y="20520"/>
                    </a:lnTo>
                    <a:lnTo>
                      <a:pt x="89" y="21600"/>
                    </a:lnTo>
                    <a:lnTo>
                      <a:pt x="21131" y="21600"/>
                    </a:lnTo>
                    <a:lnTo>
                      <a:pt x="21141" y="20520"/>
                    </a:lnTo>
                    <a:lnTo>
                      <a:pt x="19979" y="20520"/>
                    </a:lnTo>
                    <a:lnTo>
                      <a:pt x="19945" y="12960"/>
                    </a:lnTo>
                    <a:lnTo>
                      <a:pt x="19940" y="11880"/>
                    </a:lnTo>
                    <a:lnTo>
                      <a:pt x="21221" y="11880"/>
                    </a:lnTo>
                    <a:lnTo>
                      <a:pt x="21375" y="9650"/>
                    </a:lnTo>
                    <a:lnTo>
                      <a:pt x="21315" y="21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49" name="Shape"/>
              <p:cNvSpPr/>
              <p:nvPr/>
            </p:nvSpPr>
            <p:spPr>
              <a:xfrm>
                <a:off x="11240" y="223523"/>
                <a:ext cx="38643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5" y="0"/>
                    </a:lnTo>
                    <a:lnTo>
                      <a:pt x="183" y="2400"/>
                    </a:lnTo>
                    <a:lnTo>
                      <a:pt x="0" y="16800"/>
                    </a:lnTo>
                    <a:lnTo>
                      <a:pt x="215" y="21600"/>
                    </a:lnTo>
                    <a:lnTo>
                      <a:pt x="271" y="7200"/>
                    </a:lnTo>
                    <a:lnTo>
                      <a:pt x="517" y="2400"/>
                    </a:lnTo>
                    <a:lnTo>
                      <a:pt x="21600" y="24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50" name="Shape"/>
              <p:cNvSpPr/>
              <p:nvPr/>
            </p:nvSpPr>
            <p:spPr>
              <a:xfrm>
                <a:off x="1587" y="218443"/>
                <a:ext cx="39608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400"/>
                    </a:lnTo>
                    <a:lnTo>
                      <a:pt x="154" y="21600"/>
                    </a:lnTo>
                    <a:lnTo>
                      <a:pt x="571" y="7200"/>
                    </a:lnTo>
                    <a:lnTo>
                      <a:pt x="21600" y="72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51" name="Shape"/>
              <p:cNvSpPr/>
              <p:nvPr/>
            </p:nvSpPr>
            <p:spPr>
              <a:xfrm>
                <a:off x="13158" y="210188"/>
                <a:ext cx="40252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5" y="0"/>
                    </a:lnTo>
                    <a:lnTo>
                      <a:pt x="0" y="17280"/>
                    </a:lnTo>
                    <a:lnTo>
                      <a:pt x="268" y="21600"/>
                    </a:lnTo>
                    <a:lnTo>
                      <a:pt x="63" y="6480"/>
                    </a:lnTo>
                    <a:lnTo>
                      <a:pt x="245" y="2160"/>
                    </a:lnTo>
                    <a:lnTo>
                      <a:pt x="21600" y="21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52" name="Shape"/>
              <p:cNvSpPr/>
              <p:nvPr/>
            </p:nvSpPr>
            <p:spPr>
              <a:xfrm>
                <a:off x="30572" y="197488"/>
                <a:ext cx="38382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16" y="0"/>
                    </a:moveTo>
                    <a:lnTo>
                      <a:pt x="0" y="0"/>
                    </a:lnTo>
                    <a:lnTo>
                      <a:pt x="316" y="10800"/>
                    </a:lnTo>
                    <a:lnTo>
                      <a:pt x="56" y="21600"/>
                    </a:lnTo>
                    <a:lnTo>
                      <a:pt x="21600" y="21600"/>
                    </a:lnTo>
                    <a:lnTo>
                      <a:pt x="21600" y="19440"/>
                    </a:lnTo>
                    <a:lnTo>
                      <a:pt x="20840" y="19440"/>
                    </a:lnTo>
                    <a:lnTo>
                      <a:pt x="20792" y="6706"/>
                    </a:lnTo>
                    <a:lnTo>
                      <a:pt x="20791" y="6480"/>
                    </a:lnTo>
                    <a:lnTo>
                      <a:pt x="20916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53" name="Triangle"/>
              <p:cNvSpPr/>
              <p:nvPr/>
            </p:nvSpPr>
            <p:spPr>
              <a:xfrm>
                <a:off x="9532" y="19819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06" y="0"/>
                    </a:moveTo>
                    <a:lnTo>
                      <a:pt x="0" y="21600"/>
                    </a:lnTo>
                    <a:lnTo>
                      <a:pt x="21600" y="1718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54" name="Shape"/>
              <p:cNvSpPr/>
              <p:nvPr/>
            </p:nvSpPr>
            <p:spPr>
              <a:xfrm>
                <a:off x="7957" y="194122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4975"/>
                    </a:lnTo>
                    <a:lnTo>
                      <a:pt x="15523" y="21600"/>
                    </a:lnTo>
                    <a:lnTo>
                      <a:pt x="20648" y="497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55" name="Shape"/>
              <p:cNvSpPr/>
              <p:nvPr/>
            </p:nvSpPr>
            <p:spPr>
              <a:xfrm>
                <a:off x="14897" y="183516"/>
                <a:ext cx="392262" cy="16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51" y="0"/>
                    </a:moveTo>
                    <a:lnTo>
                      <a:pt x="716" y="0"/>
                    </a:lnTo>
                    <a:lnTo>
                      <a:pt x="1179" y="1701"/>
                    </a:lnTo>
                    <a:lnTo>
                      <a:pt x="1061" y="15306"/>
                    </a:lnTo>
                    <a:lnTo>
                      <a:pt x="16" y="18708"/>
                    </a:lnTo>
                    <a:lnTo>
                      <a:pt x="7" y="20408"/>
                    </a:lnTo>
                    <a:lnTo>
                      <a:pt x="0" y="21600"/>
                    </a:lnTo>
                    <a:lnTo>
                      <a:pt x="152" y="20408"/>
                    </a:lnTo>
                    <a:lnTo>
                      <a:pt x="863" y="18708"/>
                    </a:lnTo>
                    <a:lnTo>
                      <a:pt x="21329" y="18708"/>
                    </a:lnTo>
                    <a:lnTo>
                      <a:pt x="21600" y="17007"/>
                    </a:lnTo>
                    <a:lnTo>
                      <a:pt x="20051" y="17007"/>
                    </a:lnTo>
                    <a:lnTo>
                      <a:pt x="19930" y="15306"/>
                    </a:lnTo>
                    <a:lnTo>
                      <a:pt x="20014" y="3401"/>
                    </a:lnTo>
                    <a:lnTo>
                      <a:pt x="20051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56" name="Shape"/>
              <p:cNvSpPr/>
              <p:nvPr/>
            </p:nvSpPr>
            <p:spPr>
              <a:xfrm>
                <a:off x="397032" y="183516"/>
                <a:ext cx="17364" cy="13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98" y="0"/>
                    </a:moveTo>
                    <a:lnTo>
                      <a:pt x="2401" y="0"/>
                    </a:lnTo>
                    <a:lnTo>
                      <a:pt x="1754" y="7855"/>
                    </a:lnTo>
                    <a:lnTo>
                      <a:pt x="727" y="13745"/>
                    </a:lnTo>
                    <a:lnTo>
                      <a:pt x="0" y="19636"/>
                    </a:lnTo>
                    <a:lnTo>
                      <a:pt x="12596" y="19636"/>
                    </a:lnTo>
                    <a:lnTo>
                      <a:pt x="21600" y="21600"/>
                    </a:lnTo>
                    <a:lnTo>
                      <a:pt x="21600" y="17673"/>
                    </a:lnTo>
                    <a:lnTo>
                      <a:pt x="6773" y="17673"/>
                    </a:lnTo>
                    <a:lnTo>
                      <a:pt x="3831" y="11782"/>
                    </a:lnTo>
                    <a:lnTo>
                      <a:pt x="3970" y="1964"/>
                    </a:lnTo>
                    <a:lnTo>
                      <a:pt x="3998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57" name="Shape"/>
              <p:cNvSpPr/>
              <p:nvPr/>
            </p:nvSpPr>
            <p:spPr>
              <a:xfrm>
                <a:off x="9580" y="182881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917" y="21600"/>
                    </a:lnTo>
                    <a:lnTo>
                      <a:pt x="11153" y="4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58" name="Shape"/>
              <p:cNvSpPr/>
              <p:nvPr/>
            </p:nvSpPr>
            <p:spPr>
              <a:xfrm>
                <a:off x="1587" y="176531"/>
                <a:ext cx="1795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79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9579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59" name="Shape"/>
              <p:cNvSpPr/>
              <p:nvPr/>
            </p:nvSpPr>
            <p:spPr>
              <a:xfrm>
                <a:off x="29234" y="175896"/>
                <a:ext cx="36987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16" y="0"/>
                    </a:moveTo>
                    <a:lnTo>
                      <a:pt x="21155" y="10800"/>
                    </a:lnTo>
                    <a:lnTo>
                      <a:pt x="413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519" y="10800"/>
                    </a:lnTo>
                    <a:lnTo>
                      <a:pt x="21516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60" name="Shape"/>
              <p:cNvSpPr/>
              <p:nvPr/>
            </p:nvSpPr>
            <p:spPr>
              <a:xfrm>
                <a:off x="58814" y="156846"/>
                <a:ext cx="354287" cy="254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94" y="0"/>
                    </a:moveTo>
                    <a:lnTo>
                      <a:pt x="0" y="0"/>
                    </a:lnTo>
                    <a:lnTo>
                      <a:pt x="77" y="1080"/>
                    </a:lnTo>
                    <a:lnTo>
                      <a:pt x="33" y="8640"/>
                    </a:lnTo>
                    <a:lnTo>
                      <a:pt x="29" y="14040"/>
                    </a:lnTo>
                    <a:lnTo>
                      <a:pt x="73" y="20520"/>
                    </a:lnTo>
                    <a:lnTo>
                      <a:pt x="81" y="21600"/>
                    </a:lnTo>
                    <a:lnTo>
                      <a:pt x="20282" y="21600"/>
                    </a:lnTo>
                    <a:lnTo>
                      <a:pt x="19901" y="20520"/>
                    </a:lnTo>
                    <a:lnTo>
                      <a:pt x="19522" y="20520"/>
                    </a:lnTo>
                    <a:lnTo>
                      <a:pt x="19508" y="17280"/>
                    </a:lnTo>
                    <a:lnTo>
                      <a:pt x="19500" y="15606"/>
                    </a:lnTo>
                    <a:lnTo>
                      <a:pt x="19493" y="14040"/>
                    </a:lnTo>
                    <a:lnTo>
                      <a:pt x="19483" y="11880"/>
                    </a:lnTo>
                    <a:lnTo>
                      <a:pt x="20620" y="10800"/>
                    </a:lnTo>
                    <a:lnTo>
                      <a:pt x="20724" y="10800"/>
                    </a:lnTo>
                    <a:lnTo>
                      <a:pt x="20714" y="9720"/>
                    </a:lnTo>
                    <a:lnTo>
                      <a:pt x="21600" y="9720"/>
                    </a:lnTo>
                    <a:lnTo>
                      <a:pt x="21600" y="8640"/>
                    </a:lnTo>
                    <a:lnTo>
                      <a:pt x="20943" y="8640"/>
                    </a:lnTo>
                    <a:lnTo>
                      <a:pt x="20744" y="4320"/>
                    </a:lnTo>
                    <a:lnTo>
                      <a:pt x="20994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61" name="Shape"/>
              <p:cNvSpPr/>
              <p:nvPr/>
            </p:nvSpPr>
            <p:spPr>
              <a:xfrm>
                <a:off x="496587" y="149226"/>
                <a:ext cx="30966" cy="2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624" y="0"/>
                    </a:lnTo>
                    <a:lnTo>
                      <a:pt x="11118" y="3600"/>
                    </a:lnTo>
                    <a:lnTo>
                      <a:pt x="6471" y="4800"/>
                    </a:lnTo>
                    <a:lnTo>
                      <a:pt x="2665" y="4800"/>
                    </a:lnTo>
                    <a:lnTo>
                      <a:pt x="6167" y="8400"/>
                    </a:lnTo>
                    <a:lnTo>
                      <a:pt x="11739" y="8400"/>
                    </a:lnTo>
                    <a:lnTo>
                      <a:pt x="11287" y="18000"/>
                    </a:lnTo>
                    <a:lnTo>
                      <a:pt x="966" y="18000"/>
                    </a:lnTo>
                    <a:lnTo>
                      <a:pt x="895" y="19200"/>
                    </a:lnTo>
                    <a:lnTo>
                      <a:pt x="0" y="19200"/>
                    </a:lnTo>
                    <a:lnTo>
                      <a:pt x="71" y="20400"/>
                    </a:lnTo>
                    <a:lnTo>
                      <a:pt x="2977" y="20400"/>
                    </a:lnTo>
                    <a:lnTo>
                      <a:pt x="9967" y="21600"/>
                    </a:lnTo>
                    <a:lnTo>
                      <a:pt x="12723" y="20400"/>
                    </a:lnTo>
                    <a:lnTo>
                      <a:pt x="14782" y="13200"/>
                    </a:lnTo>
                    <a:lnTo>
                      <a:pt x="14530" y="13200"/>
                    </a:lnTo>
                    <a:lnTo>
                      <a:pt x="12062" y="8400"/>
                    </a:lnTo>
                    <a:lnTo>
                      <a:pt x="14362" y="3600"/>
                    </a:lnTo>
                    <a:lnTo>
                      <a:pt x="21600" y="24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62" name="Shape"/>
              <p:cNvSpPr/>
              <p:nvPr/>
            </p:nvSpPr>
            <p:spPr>
              <a:xfrm>
                <a:off x="13806" y="142876"/>
                <a:ext cx="400590" cy="21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37" y="0"/>
                    </a:moveTo>
                    <a:lnTo>
                      <a:pt x="1182" y="0"/>
                    </a:lnTo>
                    <a:lnTo>
                      <a:pt x="1232" y="1271"/>
                    </a:lnTo>
                    <a:lnTo>
                      <a:pt x="1225" y="12706"/>
                    </a:lnTo>
                    <a:lnTo>
                      <a:pt x="322" y="12706"/>
                    </a:lnTo>
                    <a:lnTo>
                      <a:pt x="9" y="15247"/>
                    </a:lnTo>
                    <a:lnTo>
                      <a:pt x="5" y="17788"/>
                    </a:lnTo>
                    <a:lnTo>
                      <a:pt x="0" y="21600"/>
                    </a:lnTo>
                    <a:lnTo>
                      <a:pt x="201" y="21600"/>
                    </a:lnTo>
                    <a:lnTo>
                      <a:pt x="40" y="16518"/>
                    </a:lnTo>
                    <a:lnTo>
                      <a:pt x="183" y="15247"/>
                    </a:lnTo>
                    <a:lnTo>
                      <a:pt x="1126" y="13976"/>
                    </a:lnTo>
                    <a:lnTo>
                      <a:pt x="20994" y="13976"/>
                    </a:lnTo>
                    <a:lnTo>
                      <a:pt x="21600" y="12706"/>
                    </a:lnTo>
                    <a:lnTo>
                      <a:pt x="21600" y="11435"/>
                    </a:lnTo>
                    <a:lnTo>
                      <a:pt x="20871" y="11435"/>
                    </a:lnTo>
                    <a:lnTo>
                      <a:pt x="20841" y="1271"/>
                    </a:lnTo>
                    <a:lnTo>
                      <a:pt x="20837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63" name="Shape"/>
              <p:cNvSpPr/>
              <p:nvPr/>
            </p:nvSpPr>
            <p:spPr>
              <a:xfrm>
                <a:off x="490574" y="15176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348" y="0"/>
                    </a:lnTo>
                    <a:lnTo>
                      <a:pt x="1665" y="6333"/>
                    </a:lnTo>
                    <a:lnTo>
                      <a:pt x="783" y="14400"/>
                    </a:lnTo>
                    <a:lnTo>
                      <a:pt x="0" y="21600"/>
                    </a:lnTo>
                    <a:lnTo>
                      <a:pt x="9128" y="21600"/>
                    </a:lnTo>
                    <a:lnTo>
                      <a:pt x="21315" y="4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64" name="Shape"/>
              <p:cNvSpPr/>
              <p:nvPr/>
            </p:nvSpPr>
            <p:spPr>
              <a:xfrm>
                <a:off x="485432" y="15058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9077"/>
                    </a:lnTo>
                    <a:lnTo>
                      <a:pt x="21087" y="21600"/>
                    </a:lnTo>
                    <a:lnTo>
                      <a:pt x="21485" y="483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65" name="Shape"/>
              <p:cNvSpPr/>
              <p:nvPr/>
            </p:nvSpPr>
            <p:spPr>
              <a:xfrm>
                <a:off x="476544" y="15049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96" y="0"/>
                    </a:moveTo>
                    <a:lnTo>
                      <a:pt x="24" y="0"/>
                    </a:lnTo>
                    <a:lnTo>
                      <a:pt x="0" y="10800"/>
                    </a:lnTo>
                    <a:lnTo>
                      <a:pt x="11406" y="21600"/>
                    </a:lnTo>
                    <a:lnTo>
                      <a:pt x="21600" y="8198"/>
                    </a:lnTo>
                    <a:lnTo>
                      <a:pt x="17196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66" name="Shape"/>
              <p:cNvSpPr/>
              <p:nvPr/>
            </p:nvSpPr>
            <p:spPr>
              <a:xfrm>
                <a:off x="495174" y="137796"/>
                <a:ext cx="17920" cy="16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58" y="0"/>
                    </a:moveTo>
                    <a:lnTo>
                      <a:pt x="663" y="0"/>
                    </a:lnTo>
                    <a:lnTo>
                      <a:pt x="209" y="14801"/>
                    </a:lnTo>
                    <a:lnTo>
                      <a:pt x="109" y="18090"/>
                    </a:lnTo>
                    <a:lnTo>
                      <a:pt x="0" y="21600"/>
                    </a:lnTo>
                    <a:lnTo>
                      <a:pt x="678" y="21379"/>
                    </a:lnTo>
                    <a:lnTo>
                      <a:pt x="1826" y="21379"/>
                    </a:lnTo>
                    <a:lnTo>
                      <a:pt x="2451" y="8223"/>
                    </a:lnTo>
                    <a:lnTo>
                      <a:pt x="2608" y="4934"/>
                    </a:lnTo>
                    <a:lnTo>
                      <a:pt x="13026" y="4934"/>
                    </a:lnTo>
                    <a:lnTo>
                      <a:pt x="21600" y="3289"/>
                    </a:lnTo>
                    <a:lnTo>
                      <a:pt x="3958" y="3289"/>
                    </a:lnTo>
                    <a:lnTo>
                      <a:pt x="3807" y="1645"/>
                    </a:lnTo>
                    <a:lnTo>
                      <a:pt x="3658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67" name="Shape"/>
              <p:cNvSpPr/>
              <p:nvPr/>
            </p:nvSpPr>
            <p:spPr>
              <a:xfrm>
                <a:off x="11951" y="130176"/>
                <a:ext cx="402445" cy="2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08" y="0"/>
                    </a:moveTo>
                    <a:lnTo>
                      <a:pt x="889" y="0"/>
                    </a:lnTo>
                    <a:lnTo>
                      <a:pt x="1307" y="1200"/>
                    </a:lnTo>
                    <a:lnTo>
                      <a:pt x="1226" y="9600"/>
                    </a:lnTo>
                    <a:lnTo>
                      <a:pt x="637" y="10800"/>
                    </a:lnTo>
                    <a:lnTo>
                      <a:pt x="167" y="10800"/>
                    </a:lnTo>
                    <a:lnTo>
                      <a:pt x="0" y="12000"/>
                    </a:lnTo>
                    <a:lnTo>
                      <a:pt x="168" y="21600"/>
                    </a:lnTo>
                    <a:lnTo>
                      <a:pt x="261" y="19200"/>
                    </a:lnTo>
                    <a:lnTo>
                      <a:pt x="143" y="13200"/>
                    </a:lnTo>
                    <a:lnTo>
                      <a:pt x="281" y="12000"/>
                    </a:lnTo>
                    <a:lnTo>
                      <a:pt x="20841" y="12000"/>
                    </a:lnTo>
                    <a:lnTo>
                      <a:pt x="21600" y="10800"/>
                    </a:lnTo>
                    <a:lnTo>
                      <a:pt x="21600" y="9600"/>
                    </a:lnTo>
                    <a:lnTo>
                      <a:pt x="20875" y="9600"/>
                    </a:lnTo>
                    <a:lnTo>
                      <a:pt x="20828" y="2400"/>
                    </a:lnTo>
                    <a:lnTo>
                      <a:pt x="20908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68" name="Shape"/>
              <p:cNvSpPr/>
              <p:nvPr/>
            </p:nvSpPr>
            <p:spPr>
              <a:xfrm>
                <a:off x="216" y="136526"/>
                <a:ext cx="1485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1" y="0"/>
                    </a:lnTo>
                    <a:lnTo>
                      <a:pt x="0" y="10800"/>
                    </a:lnTo>
                    <a:lnTo>
                      <a:pt x="2069" y="10800"/>
                    </a:lnTo>
                    <a:lnTo>
                      <a:pt x="199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69" name="Shape"/>
              <p:cNvSpPr/>
              <p:nvPr/>
            </p:nvSpPr>
            <p:spPr>
              <a:xfrm>
                <a:off x="477398" y="135256"/>
                <a:ext cx="1321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324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70" name="Triangle"/>
              <p:cNvSpPr/>
              <p:nvPr/>
            </p:nvSpPr>
            <p:spPr>
              <a:xfrm>
                <a:off x="485182" y="13352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265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71" name="Shape"/>
              <p:cNvSpPr/>
              <p:nvPr/>
            </p:nvSpPr>
            <p:spPr>
              <a:xfrm>
                <a:off x="506204" y="131446"/>
                <a:ext cx="2134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996" y="5400"/>
                    </a:lnTo>
                    <a:lnTo>
                      <a:pt x="0" y="21600"/>
                    </a:lnTo>
                    <a:lnTo>
                      <a:pt x="6969" y="21600"/>
                    </a:lnTo>
                    <a:lnTo>
                      <a:pt x="13838" y="16200"/>
                    </a:lnTo>
                    <a:lnTo>
                      <a:pt x="21600" y="54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72" name="Shape"/>
              <p:cNvSpPr/>
              <p:nvPr/>
            </p:nvSpPr>
            <p:spPr>
              <a:xfrm>
                <a:off x="488980" y="12781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31" y="0"/>
                    </a:moveTo>
                    <a:lnTo>
                      <a:pt x="3843" y="0"/>
                    </a:lnTo>
                    <a:lnTo>
                      <a:pt x="9059" y="15652"/>
                    </a:lnTo>
                    <a:lnTo>
                      <a:pt x="0" y="21600"/>
                    </a:lnTo>
                    <a:lnTo>
                      <a:pt x="12279" y="18260"/>
                    </a:lnTo>
                    <a:lnTo>
                      <a:pt x="21600" y="18260"/>
                    </a:lnTo>
                    <a:lnTo>
                      <a:pt x="21135" y="15652"/>
                    </a:lnTo>
                    <a:lnTo>
                      <a:pt x="20666" y="13043"/>
                    </a:lnTo>
                    <a:lnTo>
                      <a:pt x="20200" y="10434"/>
                    </a:lnTo>
                    <a:lnTo>
                      <a:pt x="19731" y="7826"/>
                    </a:lnTo>
                    <a:lnTo>
                      <a:pt x="19266" y="5217"/>
                    </a:lnTo>
                    <a:lnTo>
                      <a:pt x="18797" y="2609"/>
                    </a:lnTo>
                    <a:lnTo>
                      <a:pt x="18331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73" name="Shape"/>
              <p:cNvSpPr/>
              <p:nvPr/>
            </p:nvSpPr>
            <p:spPr>
              <a:xfrm>
                <a:off x="13806" y="127314"/>
                <a:ext cx="38843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" y="0"/>
                    </a:moveTo>
                    <a:lnTo>
                      <a:pt x="0" y="21600"/>
                    </a:lnTo>
                    <a:lnTo>
                      <a:pt x="142" y="8906"/>
                    </a:lnTo>
                    <a:lnTo>
                      <a:pt x="432" y="3828"/>
                    </a:lnTo>
                    <a:lnTo>
                      <a:pt x="21559" y="3828"/>
                    </a:lnTo>
                    <a:lnTo>
                      <a:pt x="21600" y="1289"/>
                    </a:lnTo>
                    <a:lnTo>
                      <a:pt x="281" y="128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74" name="Shape"/>
              <p:cNvSpPr/>
              <p:nvPr/>
            </p:nvSpPr>
            <p:spPr>
              <a:xfrm>
                <a:off x="507255" y="12337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284"/>
                    </a:lnTo>
                    <a:lnTo>
                      <a:pt x="1438" y="2284"/>
                    </a:lnTo>
                    <a:lnTo>
                      <a:pt x="14707" y="21600"/>
                    </a:lnTo>
                    <a:lnTo>
                      <a:pt x="19837" y="5503"/>
                    </a:lnTo>
                    <a:lnTo>
                      <a:pt x="20872" y="228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75" name="Shape"/>
              <p:cNvSpPr/>
              <p:nvPr/>
            </p:nvSpPr>
            <p:spPr>
              <a:xfrm>
                <a:off x="0" y="12255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71" y="0"/>
                    </a:moveTo>
                    <a:lnTo>
                      <a:pt x="2309" y="10800"/>
                    </a:lnTo>
                    <a:lnTo>
                      <a:pt x="0" y="21600"/>
                    </a:lnTo>
                    <a:lnTo>
                      <a:pt x="18387" y="21600"/>
                    </a:lnTo>
                    <a:lnTo>
                      <a:pt x="21600" y="3716"/>
                    </a:lnTo>
                    <a:lnTo>
                      <a:pt x="15571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76" name="Shape"/>
              <p:cNvSpPr/>
              <p:nvPr/>
            </p:nvSpPr>
            <p:spPr>
              <a:xfrm>
                <a:off x="476115" y="122556"/>
                <a:ext cx="3249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" y="10800"/>
                    </a:lnTo>
                    <a:lnTo>
                      <a:pt x="14110" y="10800"/>
                    </a:lnTo>
                    <a:lnTo>
                      <a:pt x="1915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77" name="Shape"/>
              <p:cNvSpPr/>
              <p:nvPr/>
            </p:nvSpPr>
            <p:spPr>
              <a:xfrm>
                <a:off x="31328" y="113666"/>
                <a:ext cx="383068" cy="15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4" y="0"/>
                    </a:moveTo>
                    <a:lnTo>
                      <a:pt x="492" y="3600"/>
                    </a:lnTo>
                    <a:lnTo>
                      <a:pt x="0" y="3600"/>
                    </a:lnTo>
                    <a:lnTo>
                      <a:pt x="244" y="5400"/>
                    </a:lnTo>
                    <a:lnTo>
                      <a:pt x="308" y="5400"/>
                    </a:lnTo>
                    <a:lnTo>
                      <a:pt x="332" y="19800"/>
                    </a:lnTo>
                    <a:lnTo>
                      <a:pt x="172" y="21600"/>
                    </a:lnTo>
                    <a:lnTo>
                      <a:pt x="21600" y="21600"/>
                    </a:lnTo>
                    <a:lnTo>
                      <a:pt x="21600" y="19800"/>
                    </a:lnTo>
                    <a:lnTo>
                      <a:pt x="20911" y="19800"/>
                    </a:lnTo>
                    <a:lnTo>
                      <a:pt x="20775" y="9000"/>
                    </a:lnTo>
                    <a:lnTo>
                      <a:pt x="20879" y="3600"/>
                    </a:lnTo>
                    <a:lnTo>
                      <a:pt x="21170" y="1800"/>
                    </a:lnTo>
                    <a:lnTo>
                      <a:pt x="1550" y="1800"/>
                    </a:lnTo>
                    <a:lnTo>
                      <a:pt x="1344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78" name="Triangle"/>
              <p:cNvSpPr/>
              <p:nvPr/>
            </p:nvSpPr>
            <p:spPr>
              <a:xfrm>
                <a:off x="6788" y="12096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9457"/>
                    </a:lnTo>
                    <a:lnTo>
                      <a:pt x="214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79" name="Shape"/>
              <p:cNvSpPr/>
              <p:nvPr/>
            </p:nvSpPr>
            <p:spPr>
              <a:xfrm>
                <a:off x="486048" y="112396"/>
                <a:ext cx="30168" cy="15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238" y="0"/>
                    </a:lnTo>
                    <a:lnTo>
                      <a:pt x="6209" y="14400"/>
                    </a:lnTo>
                    <a:lnTo>
                      <a:pt x="4286" y="19800"/>
                    </a:lnTo>
                    <a:lnTo>
                      <a:pt x="0" y="21600"/>
                    </a:lnTo>
                    <a:lnTo>
                      <a:pt x="10765" y="21600"/>
                    </a:lnTo>
                    <a:lnTo>
                      <a:pt x="7728" y="16200"/>
                    </a:lnTo>
                    <a:lnTo>
                      <a:pt x="6939" y="10800"/>
                    </a:lnTo>
                    <a:lnTo>
                      <a:pt x="8084" y="5400"/>
                    </a:lnTo>
                    <a:lnTo>
                      <a:pt x="8847" y="3600"/>
                    </a:lnTo>
                    <a:lnTo>
                      <a:pt x="18096" y="3600"/>
                    </a:lnTo>
                    <a:lnTo>
                      <a:pt x="21470" y="1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80" name="Shape"/>
              <p:cNvSpPr/>
              <p:nvPr/>
            </p:nvSpPr>
            <p:spPr>
              <a:xfrm>
                <a:off x="512291" y="11586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5" y="0"/>
                    </a:moveTo>
                    <a:lnTo>
                      <a:pt x="0" y="12483"/>
                    </a:lnTo>
                    <a:lnTo>
                      <a:pt x="4305" y="21600"/>
                    </a:lnTo>
                    <a:lnTo>
                      <a:pt x="4400" y="18725"/>
                    </a:lnTo>
                    <a:lnTo>
                      <a:pt x="4605" y="12483"/>
                    </a:lnTo>
                    <a:lnTo>
                      <a:pt x="5538" y="6242"/>
                    </a:lnTo>
                    <a:lnTo>
                      <a:pt x="21600" y="6242"/>
                    </a:lnTo>
                    <a:lnTo>
                      <a:pt x="5405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81" name="Shape"/>
              <p:cNvSpPr/>
              <p:nvPr/>
            </p:nvSpPr>
            <p:spPr>
              <a:xfrm>
                <a:off x="15248" y="103506"/>
                <a:ext cx="24811" cy="19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57" y="0"/>
                    </a:moveTo>
                    <a:lnTo>
                      <a:pt x="18338" y="0"/>
                    </a:lnTo>
                    <a:lnTo>
                      <a:pt x="17182" y="11520"/>
                    </a:lnTo>
                    <a:lnTo>
                      <a:pt x="8979" y="12960"/>
                    </a:lnTo>
                    <a:lnTo>
                      <a:pt x="837" y="12960"/>
                    </a:lnTo>
                    <a:lnTo>
                      <a:pt x="0" y="21600"/>
                    </a:lnTo>
                    <a:lnTo>
                      <a:pt x="314" y="20160"/>
                    </a:lnTo>
                    <a:lnTo>
                      <a:pt x="767" y="17280"/>
                    </a:lnTo>
                    <a:lnTo>
                      <a:pt x="6906" y="15840"/>
                    </a:lnTo>
                    <a:lnTo>
                      <a:pt x="14001" y="14400"/>
                    </a:lnTo>
                    <a:lnTo>
                      <a:pt x="21600" y="14400"/>
                    </a:lnTo>
                    <a:lnTo>
                      <a:pt x="18626" y="11520"/>
                    </a:lnTo>
                    <a:lnTo>
                      <a:pt x="20760" y="4320"/>
                    </a:lnTo>
                    <a:lnTo>
                      <a:pt x="19057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82" name="Triangle"/>
              <p:cNvSpPr/>
              <p:nvPr/>
            </p:nvSpPr>
            <p:spPr>
              <a:xfrm>
                <a:off x="515244" y="11557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83" name="Shape"/>
              <p:cNvSpPr/>
              <p:nvPr/>
            </p:nvSpPr>
            <p:spPr>
              <a:xfrm>
                <a:off x="38875" y="89534"/>
                <a:ext cx="375521" cy="25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4" y="0"/>
                    </a:moveTo>
                    <a:lnTo>
                      <a:pt x="37" y="0"/>
                    </a:lnTo>
                    <a:lnTo>
                      <a:pt x="1183" y="1080"/>
                    </a:lnTo>
                    <a:lnTo>
                      <a:pt x="1147" y="10800"/>
                    </a:lnTo>
                    <a:lnTo>
                      <a:pt x="0" y="10800"/>
                    </a:lnTo>
                    <a:lnTo>
                      <a:pt x="0" y="11880"/>
                    </a:lnTo>
                    <a:lnTo>
                      <a:pt x="1147" y="11880"/>
                    </a:lnTo>
                    <a:lnTo>
                      <a:pt x="1147" y="21600"/>
                    </a:lnTo>
                    <a:lnTo>
                      <a:pt x="21600" y="21600"/>
                    </a:lnTo>
                    <a:lnTo>
                      <a:pt x="21600" y="20520"/>
                    </a:lnTo>
                    <a:lnTo>
                      <a:pt x="20939" y="19440"/>
                    </a:lnTo>
                    <a:lnTo>
                      <a:pt x="20726" y="15120"/>
                    </a:lnTo>
                    <a:lnTo>
                      <a:pt x="20950" y="9720"/>
                    </a:lnTo>
                    <a:lnTo>
                      <a:pt x="21600" y="9720"/>
                    </a:lnTo>
                    <a:lnTo>
                      <a:pt x="21600" y="8640"/>
                    </a:lnTo>
                    <a:lnTo>
                      <a:pt x="20902" y="8640"/>
                    </a:lnTo>
                    <a:lnTo>
                      <a:pt x="20775" y="5400"/>
                    </a:lnTo>
                    <a:lnTo>
                      <a:pt x="20784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84" name="Shape"/>
              <p:cNvSpPr/>
              <p:nvPr/>
            </p:nvSpPr>
            <p:spPr>
              <a:xfrm>
                <a:off x="477398" y="98426"/>
                <a:ext cx="39000" cy="15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12" y="0"/>
                    </a:moveTo>
                    <a:lnTo>
                      <a:pt x="9208" y="0"/>
                    </a:lnTo>
                    <a:lnTo>
                      <a:pt x="10172" y="1800"/>
                    </a:lnTo>
                    <a:lnTo>
                      <a:pt x="9159" y="18000"/>
                    </a:lnTo>
                    <a:lnTo>
                      <a:pt x="0" y="18000"/>
                    </a:lnTo>
                    <a:lnTo>
                      <a:pt x="0" y="21600"/>
                    </a:lnTo>
                    <a:lnTo>
                      <a:pt x="9616" y="19800"/>
                    </a:lnTo>
                    <a:lnTo>
                      <a:pt x="21499" y="19800"/>
                    </a:lnTo>
                    <a:lnTo>
                      <a:pt x="21600" y="18000"/>
                    </a:lnTo>
                    <a:lnTo>
                      <a:pt x="8265" y="18000"/>
                    </a:lnTo>
                    <a:lnTo>
                      <a:pt x="1548" y="16200"/>
                    </a:lnTo>
                    <a:lnTo>
                      <a:pt x="19802" y="16200"/>
                    </a:lnTo>
                    <a:lnTo>
                      <a:pt x="21012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85" name="Shape"/>
              <p:cNvSpPr/>
              <p:nvPr/>
            </p:nvSpPr>
            <p:spPr>
              <a:xfrm>
                <a:off x="508604" y="10287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589" y="0"/>
                    </a:lnTo>
                    <a:lnTo>
                      <a:pt x="0" y="21600"/>
                    </a:lnTo>
                    <a:lnTo>
                      <a:pt x="205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86" name="Triangle"/>
              <p:cNvSpPr/>
              <p:nvPr/>
            </p:nvSpPr>
            <p:spPr>
              <a:xfrm>
                <a:off x="519462" y="10287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87" name="Triangle"/>
              <p:cNvSpPr/>
              <p:nvPr/>
            </p:nvSpPr>
            <p:spPr>
              <a:xfrm>
                <a:off x="514067" y="10096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5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88" name="Shape"/>
              <p:cNvSpPr/>
              <p:nvPr/>
            </p:nvSpPr>
            <p:spPr>
              <a:xfrm>
                <a:off x="25755" y="88264"/>
                <a:ext cx="37449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35" y="4320"/>
                    </a:lnTo>
                    <a:lnTo>
                      <a:pt x="609" y="21600"/>
                    </a:lnTo>
                    <a:lnTo>
                      <a:pt x="757" y="21600"/>
                    </a:lnTo>
                    <a:lnTo>
                      <a:pt x="758" y="17280"/>
                    </a:lnTo>
                    <a:lnTo>
                      <a:pt x="697" y="2160"/>
                    </a:lnTo>
                    <a:lnTo>
                      <a:pt x="21598" y="21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89" name="Shape"/>
              <p:cNvSpPr/>
              <p:nvPr/>
            </p:nvSpPr>
            <p:spPr>
              <a:xfrm>
                <a:off x="476090" y="92709"/>
                <a:ext cx="1793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0" y="21600"/>
                    </a:lnTo>
                    <a:lnTo>
                      <a:pt x="40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0" name="Shape"/>
              <p:cNvSpPr/>
              <p:nvPr/>
            </p:nvSpPr>
            <p:spPr>
              <a:xfrm>
                <a:off x="476115" y="84454"/>
                <a:ext cx="52733" cy="13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3927"/>
                    </a:lnTo>
                    <a:lnTo>
                      <a:pt x="6074" y="3927"/>
                    </a:lnTo>
                    <a:lnTo>
                      <a:pt x="8267" y="9818"/>
                    </a:lnTo>
                    <a:lnTo>
                      <a:pt x="6457" y="17673"/>
                    </a:lnTo>
                    <a:lnTo>
                      <a:pt x="526" y="19636"/>
                    </a:lnTo>
                    <a:lnTo>
                      <a:pt x="536" y="21600"/>
                    </a:lnTo>
                    <a:lnTo>
                      <a:pt x="21600" y="21600"/>
                    </a:lnTo>
                    <a:lnTo>
                      <a:pt x="21600" y="19636"/>
                    </a:lnTo>
                    <a:lnTo>
                      <a:pt x="10317" y="19636"/>
                    </a:lnTo>
                    <a:lnTo>
                      <a:pt x="8076" y="13745"/>
                    </a:lnTo>
                    <a:lnTo>
                      <a:pt x="8842" y="5891"/>
                    </a:lnTo>
                    <a:lnTo>
                      <a:pt x="11725" y="1964"/>
                    </a:lnTo>
                    <a:lnTo>
                      <a:pt x="2076" y="19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1" name="Shape"/>
              <p:cNvSpPr/>
              <p:nvPr/>
            </p:nvSpPr>
            <p:spPr>
              <a:xfrm>
                <a:off x="1587" y="75564"/>
                <a:ext cx="412809" cy="13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7" y="0"/>
                    </a:moveTo>
                    <a:lnTo>
                      <a:pt x="1783" y="0"/>
                    </a:lnTo>
                    <a:lnTo>
                      <a:pt x="1817" y="17673"/>
                    </a:lnTo>
                    <a:lnTo>
                      <a:pt x="0" y="19636"/>
                    </a:lnTo>
                    <a:lnTo>
                      <a:pt x="0" y="21600"/>
                    </a:lnTo>
                    <a:lnTo>
                      <a:pt x="601" y="21600"/>
                    </a:lnTo>
                    <a:lnTo>
                      <a:pt x="1265" y="19636"/>
                    </a:lnTo>
                    <a:lnTo>
                      <a:pt x="21600" y="19636"/>
                    </a:lnTo>
                    <a:lnTo>
                      <a:pt x="21600" y="17673"/>
                    </a:lnTo>
                    <a:lnTo>
                      <a:pt x="20893" y="17673"/>
                    </a:lnTo>
                    <a:lnTo>
                      <a:pt x="20787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2" name="Shape"/>
              <p:cNvSpPr/>
              <p:nvPr/>
            </p:nvSpPr>
            <p:spPr>
              <a:xfrm>
                <a:off x="481182" y="71754"/>
                <a:ext cx="27080" cy="13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87" y="0"/>
                    </a:moveTo>
                    <a:lnTo>
                      <a:pt x="6802" y="0"/>
                    </a:lnTo>
                    <a:lnTo>
                      <a:pt x="10722" y="3927"/>
                    </a:lnTo>
                    <a:lnTo>
                      <a:pt x="11347" y="13745"/>
                    </a:lnTo>
                    <a:lnTo>
                      <a:pt x="10152" y="19636"/>
                    </a:lnTo>
                    <a:lnTo>
                      <a:pt x="0" y="21600"/>
                    </a:lnTo>
                    <a:lnTo>
                      <a:pt x="18792" y="21600"/>
                    </a:lnTo>
                    <a:lnTo>
                      <a:pt x="21600" y="19636"/>
                    </a:lnTo>
                    <a:lnTo>
                      <a:pt x="11013" y="19636"/>
                    </a:lnTo>
                    <a:lnTo>
                      <a:pt x="12887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3" name="Shape"/>
              <p:cNvSpPr/>
              <p:nvPr/>
            </p:nvSpPr>
            <p:spPr>
              <a:xfrm>
                <a:off x="14018" y="69214"/>
                <a:ext cx="38461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87" y="0"/>
                    </a:moveTo>
                    <a:lnTo>
                      <a:pt x="350" y="0"/>
                    </a:lnTo>
                    <a:lnTo>
                      <a:pt x="24" y="10800"/>
                    </a:lnTo>
                    <a:lnTo>
                      <a:pt x="0" y="21600"/>
                    </a:lnTo>
                    <a:lnTo>
                      <a:pt x="111" y="16200"/>
                    </a:lnTo>
                    <a:lnTo>
                      <a:pt x="348" y="5400"/>
                    </a:lnTo>
                    <a:lnTo>
                      <a:pt x="21600" y="5400"/>
                    </a:lnTo>
                    <a:lnTo>
                      <a:pt x="21587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4" name="Shape"/>
              <p:cNvSpPr/>
              <p:nvPr/>
            </p:nvSpPr>
            <p:spPr>
              <a:xfrm>
                <a:off x="20206" y="69214"/>
                <a:ext cx="37865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87" y="0"/>
                    </a:moveTo>
                    <a:lnTo>
                      <a:pt x="0" y="0"/>
                    </a:lnTo>
                    <a:lnTo>
                      <a:pt x="662" y="21600"/>
                    </a:lnTo>
                    <a:lnTo>
                      <a:pt x="882" y="10800"/>
                    </a:lnTo>
                    <a:lnTo>
                      <a:pt x="21600" y="10800"/>
                    </a:lnTo>
                    <a:lnTo>
                      <a:pt x="21587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5" name="Shape"/>
              <p:cNvSpPr/>
              <p:nvPr/>
            </p:nvSpPr>
            <p:spPr>
              <a:xfrm>
                <a:off x="398404" y="66674"/>
                <a:ext cx="1599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723" y="10800"/>
                    </a:lnTo>
                    <a:lnTo>
                      <a:pt x="0" y="10800"/>
                    </a:lnTo>
                    <a:lnTo>
                      <a:pt x="519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6" name="Shape"/>
              <p:cNvSpPr/>
              <p:nvPr/>
            </p:nvSpPr>
            <p:spPr>
              <a:xfrm>
                <a:off x="510910" y="6667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68" y="21600"/>
                    </a:lnTo>
                    <a:lnTo>
                      <a:pt x="905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7" name="Shape"/>
              <p:cNvSpPr/>
              <p:nvPr/>
            </p:nvSpPr>
            <p:spPr>
              <a:xfrm>
                <a:off x="35662" y="57784"/>
                <a:ext cx="381299" cy="15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299" y="0"/>
                    </a:lnTo>
                    <a:lnTo>
                      <a:pt x="21256" y="3600"/>
                    </a:lnTo>
                    <a:lnTo>
                      <a:pt x="2626" y="3600"/>
                    </a:lnTo>
                    <a:lnTo>
                      <a:pt x="1591" y="5400"/>
                    </a:lnTo>
                    <a:lnTo>
                      <a:pt x="0" y="5400"/>
                    </a:lnTo>
                    <a:lnTo>
                      <a:pt x="37" y="21600"/>
                    </a:lnTo>
                    <a:lnTo>
                      <a:pt x="20789" y="21600"/>
                    </a:lnTo>
                    <a:lnTo>
                      <a:pt x="20596" y="14400"/>
                    </a:lnTo>
                    <a:lnTo>
                      <a:pt x="20851" y="7200"/>
                    </a:lnTo>
                    <a:lnTo>
                      <a:pt x="21527" y="3600"/>
                    </a:lnTo>
                    <a:lnTo>
                      <a:pt x="21532" y="1800"/>
                    </a:lnTo>
                    <a:lnTo>
                      <a:pt x="21600" y="1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8" name="Shape"/>
              <p:cNvSpPr/>
              <p:nvPr/>
            </p:nvSpPr>
            <p:spPr>
              <a:xfrm>
                <a:off x="476115" y="59054"/>
                <a:ext cx="5143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912" y="0"/>
                    </a:moveTo>
                    <a:lnTo>
                      <a:pt x="7830" y="0"/>
                    </a:lnTo>
                    <a:lnTo>
                      <a:pt x="7864" y="12960"/>
                    </a:lnTo>
                    <a:lnTo>
                      <a:pt x="6064" y="17280"/>
                    </a:lnTo>
                    <a:lnTo>
                      <a:pt x="0" y="1728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440"/>
                    </a:lnTo>
                    <a:lnTo>
                      <a:pt x="12640" y="19440"/>
                    </a:lnTo>
                    <a:lnTo>
                      <a:pt x="9249" y="15120"/>
                    </a:lnTo>
                    <a:lnTo>
                      <a:pt x="9104" y="8640"/>
                    </a:lnTo>
                    <a:lnTo>
                      <a:pt x="9057" y="6480"/>
                    </a:lnTo>
                    <a:lnTo>
                      <a:pt x="8960" y="2160"/>
                    </a:lnTo>
                    <a:lnTo>
                      <a:pt x="8912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9" name="Shape"/>
              <p:cNvSpPr/>
              <p:nvPr/>
            </p:nvSpPr>
            <p:spPr>
              <a:xfrm>
                <a:off x="13158" y="50280"/>
                <a:ext cx="50587" cy="20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24" y="0"/>
                    </a:moveTo>
                    <a:lnTo>
                      <a:pt x="19766" y="0"/>
                    </a:lnTo>
                    <a:lnTo>
                      <a:pt x="19720" y="3949"/>
                    </a:lnTo>
                    <a:lnTo>
                      <a:pt x="19674" y="8022"/>
                    </a:lnTo>
                    <a:lnTo>
                      <a:pt x="17768" y="10738"/>
                    </a:lnTo>
                    <a:lnTo>
                      <a:pt x="5433" y="10738"/>
                    </a:lnTo>
                    <a:lnTo>
                      <a:pt x="1416" y="12096"/>
                    </a:lnTo>
                    <a:lnTo>
                      <a:pt x="0" y="21600"/>
                    </a:lnTo>
                    <a:lnTo>
                      <a:pt x="1620" y="14811"/>
                    </a:lnTo>
                    <a:lnTo>
                      <a:pt x="3668" y="12096"/>
                    </a:lnTo>
                    <a:lnTo>
                      <a:pt x="21600" y="12096"/>
                    </a:lnTo>
                    <a:lnTo>
                      <a:pt x="19897" y="9380"/>
                    </a:lnTo>
                    <a:lnTo>
                      <a:pt x="20624" y="3949"/>
                    </a:lnTo>
                    <a:lnTo>
                      <a:pt x="20324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0" name="Shape"/>
              <p:cNvSpPr/>
              <p:nvPr/>
            </p:nvSpPr>
            <p:spPr>
              <a:xfrm>
                <a:off x="492587" y="34924"/>
                <a:ext cx="21895" cy="33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149" y="0"/>
                    </a:moveTo>
                    <a:lnTo>
                      <a:pt x="2143" y="0"/>
                    </a:lnTo>
                    <a:lnTo>
                      <a:pt x="4599" y="1662"/>
                    </a:lnTo>
                    <a:lnTo>
                      <a:pt x="1466" y="6646"/>
                    </a:lnTo>
                    <a:lnTo>
                      <a:pt x="1666" y="7477"/>
                    </a:lnTo>
                    <a:lnTo>
                      <a:pt x="1403" y="9138"/>
                    </a:lnTo>
                    <a:lnTo>
                      <a:pt x="4611" y="13292"/>
                    </a:lnTo>
                    <a:lnTo>
                      <a:pt x="2143" y="14954"/>
                    </a:lnTo>
                    <a:lnTo>
                      <a:pt x="0" y="15785"/>
                    </a:lnTo>
                    <a:lnTo>
                      <a:pt x="16610" y="15785"/>
                    </a:lnTo>
                    <a:lnTo>
                      <a:pt x="20113" y="17446"/>
                    </a:lnTo>
                    <a:lnTo>
                      <a:pt x="21177" y="21600"/>
                    </a:lnTo>
                    <a:lnTo>
                      <a:pt x="21229" y="20769"/>
                    </a:lnTo>
                    <a:lnTo>
                      <a:pt x="21336" y="19108"/>
                    </a:lnTo>
                    <a:lnTo>
                      <a:pt x="21547" y="15785"/>
                    </a:lnTo>
                    <a:lnTo>
                      <a:pt x="21600" y="14954"/>
                    </a:lnTo>
                    <a:lnTo>
                      <a:pt x="13552" y="14954"/>
                    </a:lnTo>
                    <a:lnTo>
                      <a:pt x="5065" y="14123"/>
                    </a:lnTo>
                    <a:lnTo>
                      <a:pt x="5952" y="8308"/>
                    </a:lnTo>
                    <a:lnTo>
                      <a:pt x="10024" y="7477"/>
                    </a:lnTo>
                    <a:lnTo>
                      <a:pt x="20880" y="7477"/>
                    </a:lnTo>
                    <a:lnTo>
                      <a:pt x="15149" y="6646"/>
                    </a:lnTo>
                    <a:lnTo>
                      <a:pt x="4687" y="6646"/>
                    </a:lnTo>
                    <a:lnTo>
                      <a:pt x="5933" y="831"/>
                    </a:lnTo>
                    <a:lnTo>
                      <a:pt x="13149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1" name="Shape"/>
              <p:cNvSpPr/>
              <p:nvPr/>
            </p:nvSpPr>
            <p:spPr>
              <a:xfrm>
                <a:off x="30769" y="4825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28" y="0"/>
                    </a:moveTo>
                    <a:lnTo>
                      <a:pt x="7163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724" y="2619"/>
                    </a:lnTo>
                    <a:lnTo>
                      <a:pt x="13211" y="2619"/>
                    </a:lnTo>
                    <a:lnTo>
                      <a:pt x="12528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2" name="Shape"/>
              <p:cNvSpPr/>
              <p:nvPr/>
            </p:nvSpPr>
            <p:spPr>
              <a:xfrm>
                <a:off x="52640" y="34924"/>
                <a:ext cx="363039" cy="254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90" y="1080"/>
                    </a:lnTo>
                    <a:lnTo>
                      <a:pt x="501" y="3240"/>
                    </a:lnTo>
                    <a:lnTo>
                      <a:pt x="364" y="7560"/>
                    </a:lnTo>
                    <a:lnTo>
                      <a:pt x="407" y="9720"/>
                    </a:lnTo>
                    <a:lnTo>
                      <a:pt x="443" y="9720"/>
                    </a:lnTo>
                    <a:lnTo>
                      <a:pt x="481" y="11880"/>
                    </a:lnTo>
                    <a:lnTo>
                      <a:pt x="1744" y="11880"/>
                    </a:lnTo>
                    <a:lnTo>
                      <a:pt x="1766" y="17280"/>
                    </a:lnTo>
                    <a:lnTo>
                      <a:pt x="1771" y="18721"/>
                    </a:lnTo>
                    <a:lnTo>
                      <a:pt x="1778" y="20520"/>
                    </a:lnTo>
                    <a:lnTo>
                      <a:pt x="1783" y="21600"/>
                    </a:lnTo>
                    <a:lnTo>
                      <a:pt x="21255" y="21600"/>
                    </a:lnTo>
                    <a:lnTo>
                      <a:pt x="20756" y="20520"/>
                    </a:lnTo>
                    <a:lnTo>
                      <a:pt x="20651" y="16200"/>
                    </a:lnTo>
                    <a:lnTo>
                      <a:pt x="20851" y="13059"/>
                    </a:lnTo>
                    <a:lnTo>
                      <a:pt x="20439" y="6480"/>
                    </a:lnTo>
                    <a:lnTo>
                      <a:pt x="20708" y="1080"/>
                    </a:lnTo>
                    <a:lnTo>
                      <a:pt x="21383" y="108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3" name="Shape"/>
              <p:cNvSpPr/>
              <p:nvPr/>
            </p:nvSpPr>
            <p:spPr>
              <a:xfrm>
                <a:off x="474832" y="52069"/>
                <a:ext cx="1993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80" y="0"/>
                    </a:moveTo>
                    <a:lnTo>
                      <a:pt x="3855" y="0"/>
                    </a:lnTo>
                    <a:lnTo>
                      <a:pt x="2340" y="7200"/>
                    </a:lnTo>
                    <a:lnTo>
                      <a:pt x="0" y="7200"/>
                    </a:lnTo>
                    <a:lnTo>
                      <a:pt x="0" y="14400"/>
                    </a:lnTo>
                    <a:lnTo>
                      <a:pt x="1391" y="21600"/>
                    </a:lnTo>
                    <a:lnTo>
                      <a:pt x="21600" y="14400"/>
                    </a:lnTo>
                    <a:lnTo>
                      <a:pt x="19246" y="14400"/>
                    </a:lnTo>
                    <a:lnTo>
                      <a:pt x="888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4" name="Shape"/>
              <p:cNvSpPr/>
              <p:nvPr/>
            </p:nvSpPr>
            <p:spPr>
              <a:xfrm>
                <a:off x="514514" y="50799"/>
                <a:ext cx="1434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80" y="0"/>
                    </a:moveTo>
                    <a:lnTo>
                      <a:pt x="6197" y="7200"/>
                    </a:lnTo>
                    <a:lnTo>
                      <a:pt x="0" y="9609"/>
                    </a:lnTo>
                    <a:lnTo>
                      <a:pt x="1248" y="9609"/>
                    </a:lnTo>
                    <a:lnTo>
                      <a:pt x="3680" y="14400"/>
                    </a:lnTo>
                    <a:lnTo>
                      <a:pt x="19630" y="14400"/>
                    </a:lnTo>
                    <a:lnTo>
                      <a:pt x="21600" y="21600"/>
                    </a:lnTo>
                    <a:lnTo>
                      <a:pt x="2158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5" name="Triangle"/>
              <p:cNvSpPr/>
              <p:nvPr/>
            </p:nvSpPr>
            <p:spPr>
              <a:xfrm>
                <a:off x="504068" y="5101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5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6" name="Shape"/>
              <p:cNvSpPr/>
              <p:nvPr/>
            </p:nvSpPr>
            <p:spPr>
              <a:xfrm>
                <a:off x="502363" y="41967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16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061" y="13975"/>
                    </a:lnTo>
                    <a:lnTo>
                      <a:pt x="19916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7" name="Shape"/>
              <p:cNvSpPr/>
              <p:nvPr/>
            </p:nvSpPr>
            <p:spPr>
              <a:xfrm>
                <a:off x="22055" y="34924"/>
                <a:ext cx="3058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6014" y="2160"/>
                    </a:lnTo>
                    <a:lnTo>
                      <a:pt x="10533" y="8640"/>
                    </a:lnTo>
                    <a:lnTo>
                      <a:pt x="10067" y="21600"/>
                    </a:lnTo>
                    <a:lnTo>
                      <a:pt x="10947" y="21600"/>
                    </a:lnTo>
                    <a:lnTo>
                      <a:pt x="11027" y="19440"/>
                    </a:lnTo>
                    <a:lnTo>
                      <a:pt x="11879" y="19440"/>
                    </a:lnTo>
                    <a:lnTo>
                      <a:pt x="11485" y="8640"/>
                    </a:lnTo>
                    <a:lnTo>
                      <a:pt x="15903" y="21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8" name="Shape"/>
              <p:cNvSpPr/>
              <p:nvPr/>
            </p:nvSpPr>
            <p:spPr>
              <a:xfrm>
                <a:off x="13158" y="20954"/>
                <a:ext cx="443956" cy="24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13" y="2274"/>
                    </a:lnTo>
                    <a:lnTo>
                      <a:pt x="829" y="2274"/>
                    </a:lnTo>
                    <a:lnTo>
                      <a:pt x="1104" y="3411"/>
                    </a:lnTo>
                    <a:lnTo>
                      <a:pt x="1099" y="7958"/>
                    </a:lnTo>
                    <a:lnTo>
                      <a:pt x="1095" y="11368"/>
                    </a:lnTo>
                    <a:lnTo>
                      <a:pt x="278" y="11368"/>
                    </a:lnTo>
                    <a:lnTo>
                      <a:pt x="28" y="13642"/>
                    </a:lnTo>
                    <a:lnTo>
                      <a:pt x="32" y="21600"/>
                    </a:lnTo>
                    <a:lnTo>
                      <a:pt x="229" y="21600"/>
                    </a:lnTo>
                    <a:lnTo>
                      <a:pt x="56" y="14779"/>
                    </a:lnTo>
                    <a:lnTo>
                      <a:pt x="156" y="13642"/>
                    </a:lnTo>
                    <a:lnTo>
                      <a:pt x="433" y="12505"/>
                    </a:lnTo>
                    <a:lnTo>
                      <a:pt x="19584" y="12505"/>
                    </a:lnTo>
                    <a:lnTo>
                      <a:pt x="18864" y="11368"/>
                    </a:lnTo>
                    <a:lnTo>
                      <a:pt x="18933" y="4547"/>
                    </a:lnTo>
                    <a:lnTo>
                      <a:pt x="19307" y="1137"/>
                    </a:lnTo>
                    <a:lnTo>
                      <a:pt x="21385" y="113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9" name="Triangle"/>
              <p:cNvSpPr/>
              <p:nvPr/>
            </p:nvSpPr>
            <p:spPr>
              <a:xfrm>
                <a:off x="474096" y="29209"/>
                <a:ext cx="206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6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0" name="Shape"/>
              <p:cNvSpPr/>
              <p:nvPr/>
            </p:nvSpPr>
            <p:spPr>
              <a:xfrm>
                <a:off x="473600" y="22859"/>
                <a:ext cx="4738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41" y="0"/>
                    </a:moveTo>
                    <a:lnTo>
                      <a:pt x="17163" y="14400"/>
                    </a:lnTo>
                    <a:lnTo>
                      <a:pt x="13096" y="19200"/>
                    </a:lnTo>
                    <a:lnTo>
                      <a:pt x="3224" y="19200"/>
                    </a:lnTo>
                    <a:lnTo>
                      <a:pt x="0" y="21600"/>
                    </a:lnTo>
                    <a:lnTo>
                      <a:pt x="19116" y="21600"/>
                    </a:lnTo>
                    <a:lnTo>
                      <a:pt x="21600" y="16800"/>
                    </a:lnTo>
                    <a:lnTo>
                      <a:pt x="18696" y="16800"/>
                    </a:lnTo>
                    <a:lnTo>
                      <a:pt x="18514" y="4800"/>
                    </a:lnTo>
                    <a:lnTo>
                      <a:pt x="18478" y="2400"/>
                    </a:lnTo>
                    <a:lnTo>
                      <a:pt x="18441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1" name="Shape"/>
              <p:cNvSpPr/>
              <p:nvPr/>
            </p:nvSpPr>
            <p:spPr>
              <a:xfrm>
                <a:off x="487165" y="21589"/>
                <a:ext cx="1516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992" y="0"/>
                    </a:moveTo>
                    <a:lnTo>
                      <a:pt x="1663" y="0"/>
                    </a:lnTo>
                    <a:lnTo>
                      <a:pt x="4817" y="144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9912" y="16800"/>
                    </a:lnTo>
                    <a:lnTo>
                      <a:pt x="9387" y="7200"/>
                    </a:lnTo>
                    <a:lnTo>
                      <a:pt x="9256" y="4800"/>
                    </a:lnTo>
                    <a:lnTo>
                      <a:pt x="9123" y="2400"/>
                    </a:lnTo>
                    <a:lnTo>
                      <a:pt x="8992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2" name="Shape"/>
              <p:cNvSpPr/>
              <p:nvPr/>
            </p:nvSpPr>
            <p:spPr>
              <a:xfrm>
                <a:off x="512806" y="2539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468" y="0"/>
                    </a:lnTo>
                    <a:lnTo>
                      <a:pt x="0" y="21600"/>
                    </a:lnTo>
                    <a:lnTo>
                      <a:pt x="1512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3" name="Shape"/>
              <p:cNvSpPr/>
              <p:nvPr/>
            </p:nvSpPr>
            <p:spPr>
              <a:xfrm>
                <a:off x="457111" y="12064"/>
                <a:ext cx="60155" cy="19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41" y="0"/>
                    </a:moveTo>
                    <a:lnTo>
                      <a:pt x="20246" y="8640"/>
                    </a:lnTo>
                    <a:lnTo>
                      <a:pt x="17578" y="10080"/>
                    </a:lnTo>
                    <a:lnTo>
                      <a:pt x="0" y="10080"/>
                    </a:lnTo>
                    <a:lnTo>
                      <a:pt x="3014" y="12960"/>
                    </a:lnTo>
                    <a:lnTo>
                      <a:pt x="3591" y="21600"/>
                    </a:lnTo>
                    <a:lnTo>
                      <a:pt x="4051" y="21600"/>
                    </a:lnTo>
                    <a:lnTo>
                      <a:pt x="4184" y="15840"/>
                    </a:lnTo>
                    <a:lnTo>
                      <a:pt x="4218" y="14400"/>
                    </a:lnTo>
                    <a:lnTo>
                      <a:pt x="4284" y="11520"/>
                    </a:lnTo>
                    <a:lnTo>
                      <a:pt x="17897" y="11520"/>
                    </a:lnTo>
                    <a:lnTo>
                      <a:pt x="20567" y="10080"/>
                    </a:lnTo>
                    <a:lnTo>
                      <a:pt x="21600" y="5760"/>
                    </a:lnTo>
                    <a:lnTo>
                      <a:pt x="20141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4" name="Shape"/>
              <p:cNvSpPr/>
              <p:nvPr/>
            </p:nvSpPr>
            <p:spPr>
              <a:xfrm>
                <a:off x="29168" y="8889"/>
                <a:ext cx="47689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20" y="0"/>
                    </a:moveTo>
                    <a:lnTo>
                      <a:pt x="269" y="0"/>
                    </a:lnTo>
                    <a:lnTo>
                      <a:pt x="318" y="4335"/>
                    </a:lnTo>
                    <a:lnTo>
                      <a:pt x="322" y="6096"/>
                    </a:lnTo>
                    <a:lnTo>
                      <a:pt x="315" y="14400"/>
                    </a:lnTo>
                    <a:lnTo>
                      <a:pt x="313" y="16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443" y="19200"/>
                    </a:lnTo>
                    <a:lnTo>
                      <a:pt x="21030" y="19200"/>
                    </a:lnTo>
                    <a:lnTo>
                      <a:pt x="21014" y="6096"/>
                    </a:lnTo>
                    <a:lnTo>
                      <a:pt x="21010" y="2400"/>
                    </a:lnTo>
                    <a:lnTo>
                      <a:pt x="2112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5" name="Shape"/>
              <p:cNvSpPr/>
              <p:nvPr/>
            </p:nvSpPr>
            <p:spPr>
              <a:xfrm>
                <a:off x="9424" y="923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52" y="0"/>
                    </a:moveTo>
                    <a:lnTo>
                      <a:pt x="658" y="1675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952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6" name="Triangle"/>
              <p:cNvSpPr/>
              <p:nvPr/>
            </p:nvSpPr>
            <p:spPr>
              <a:xfrm>
                <a:off x="7832" y="593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5701"/>
                    </a:lnTo>
                    <a:lnTo>
                      <a:pt x="177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7" name="Shape"/>
              <p:cNvSpPr/>
              <p:nvPr/>
            </p:nvSpPr>
            <p:spPr>
              <a:xfrm>
                <a:off x="292" y="3809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400"/>
                    </a:lnTo>
                    <a:lnTo>
                      <a:pt x="1645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8" name="Shape"/>
              <p:cNvSpPr/>
              <p:nvPr/>
            </p:nvSpPr>
            <p:spPr>
              <a:xfrm>
                <a:off x="14432" y="3686"/>
                <a:ext cx="4834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" y="0"/>
                    </a:lnTo>
                    <a:lnTo>
                      <a:pt x="4" y="15394"/>
                    </a:lnTo>
                    <a:lnTo>
                      <a:pt x="0" y="21600"/>
                    </a:lnTo>
                    <a:lnTo>
                      <a:pt x="207" y="7697"/>
                    </a:lnTo>
                    <a:lnTo>
                      <a:pt x="21491" y="769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9" name="Shape"/>
              <p:cNvSpPr/>
              <p:nvPr/>
            </p:nvSpPr>
            <p:spPr>
              <a:xfrm>
                <a:off x="490898" y="-1"/>
                <a:ext cx="2315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921" y="12959"/>
                    </a:lnTo>
                    <a:lnTo>
                      <a:pt x="5664" y="12959"/>
                    </a:lnTo>
                    <a:lnTo>
                      <a:pt x="0" y="17279"/>
                    </a:lnTo>
                    <a:lnTo>
                      <a:pt x="6528" y="17279"/>
                    </a:lnTo>
                    <a:lnTo>
                      <a:pt x="1380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0" name="Shape"/>
              <p:cNvSpPr/>
              <p:nvPr/>
            </p:nvSpPr>
            <p:spPr>
              <a:xfrm>
                <a:off x="7653" y="633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9019" y="21600"/>
                    </a:lnTo>
                    <a:lnTo>
                      <a:pt x="20304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689" name="object 671"/>
            <p:cNvGrpSpPr/>
            <p:nvPr/>
          </p:nvGrpSpPr>
          <p:grpSpPr>
            <a:xfrm>
              <a:off x="112" y="7540"/>
              <a:ext cx="527441" cy="270396"/>
              <a:chOff x="-1" y="0"/>
              <a:chExt cx="527439" cy="270395"/>
            </a:xfrm>
          </p:grpSpPr>
          <p:sp>
            <p:nvSpPr>
              <p:cNvPr id="2622" name="Shape"/>
              <p:cNvSpPr/>
              <p:nvPr/>
            </p:nvSpPr>
            <p:spPr>
              <a:xfrm>
                <a:off x="-2" y="118569"/>
                <a:ext cx="36199" cy="153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449"/>
                    </a:moveTo>
                    <a:lnTo>
                      <a:pt x="16946" y="4509"/>
                    </a:lnTo>
                    <a:lnTo>
                      <a:pt x="12801" y="3956"/>
                    </a:lnTo>
                    <a:lnTo>
                      <a:pt x="9693" y="7627"/>
                    </a:lnTo>
                    <a:lnTo>
                      <a:pt x="8170" y="17359"/>
                    </a:lnTo>
                    <a:lnTo>
                      <a:pt x="8208" y="0"/>
                    </a:lnTo>
                    <a:lnTo>
                      <a:pt x="6260" y="5240"/>
                    </a:lnTo>
                    <a:lnTo>
                      <a:pt x="106" y="4740"/>
                    </a:lnTo>
                    <a:lnTo>
                      <a:pt x="0" y="10105"/>
                    </a:lnTo>
                    <a:lnTo>
                      <a:pt x="257" y="15630"/>
                    </a:lnTo>
                    <a:lnTo>
                      <a:pt x="106" y="20977"/>
                    </a:lnTo>
                    <a:lnTo>
                      <a:pt x="5949" y="20799"/>
                    </a:lnTo>
                    <a:lnTo>
                      <a:pt x="14142" y="21600"/>
                    </a:lnTo>
                    <a:lnTo>
                      <a:pt x="20691" y="18713"/>
                    </a:lnTo>
                    <a:lnTo>
                      <a:pt x="21600" y="744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3" name="Shape"/>
              <p:cNvSpPr/>
              <p:nvPr/>
            </p:nvSpPr>
            <p:spPr>
              <a:xfrm>
                <a:off x="36524" y="94934"/>
                <a:ext cx="2217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7" y="0"/>
                    </a:lnTo>
                    <a:lnTo>
                      <a:pt x="2029" y="1580"/>
                    </a:lnTo>
                    <a:lnTo>
                      <a:pt x="2053" y="2423"/>
                    </a:lnTo>
                    <a:lnTo>
                      <a:pt x="927" y="2185"/>
                    </a:lnTo>
                    <a:lnTo>
                      <a:pt x="2388" y="6319"/>
                    </a:lnTo>
                    <a:lnTo>
                      <a:pt x="0" y="18072"/>
                    </a:lnTo>
                    <a:lnTo>
                      <a:pt x="3328" y="21600"/>
                    </a:lnTo>
                    <a:lnTo>
                      <a:pt x="18037" y="18333"/>
                    </a:lnTo>
                    <a:lnTo>
                      <a:pt x="21600" y="197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4" name="Shape"/>
              <p:cNvSpPr/>
              <p:nvPr/>
            </p:nvSpPr>
            <p:spPr>
              <a:xfrm>
                <a:off x="36562" y="135168"/>
                <a:ext cx="22761" cy="13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82"/>
                    </a:moveTo>
                    <a:lnTo>
                      <a:pt x="20997" y="1538"/>
                    </a:lnTo>
                    <a:lnTo>
                      <a:pt x="17840" y="2677"/>
                    </a:lnTo>
                    <a:lnTo>
                      <a:pt x="2712" y="0"/>
                    </a:lnTo>
                    <a:lnTo>
                      <a:pt x="1459" y="1538"/>
                    </a:lnTo>
                    <a:lnTo>
                      <a:pt x="398" y="2866"/>
                    </a:lnTo>
                    <a:lnTo>
                      <a:pt x="0" y="18671"/>
                    </a:lnTo>
                    <a:lnTo>
                      <a:pt x="3785" y="21600"/>
                    </a:lnTo>
                    <a:lnTo>
                      <a:pt x="21058" y="21031"/>
                    </a:lnTo>
                    <a:lnTo>
                      <a:pt x="21600" y="1968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5" name="Shape"/>
              <p:cNvSpPr/>
              <p:nvPr/>
            </p:nvSpPr>
            <p:spPr>
              <a:xfrm>
                <a:off x="36816" y="257248"/>
                <a:ext cx="2252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99"/>
                    </a:moveTo>
                    <a:lnTo>
                      <a:pt x="20991" y="1541"/>
                    </a:lnTo>
                    <a:lnTo>
                      <a:pt x="17945" y="2685"/>
                    </a:lnTo>
                    <a:lnTo>
                      <a:pt x="3691" y="0"/>
                    </a:lnTo>
                    <a:lnTo>
                      <a:pt x="2485" y="1541"/>
                    </a:lnTo>
                    <a:lnTo>
                      <a:pt x="2022" y="2113"/>
                    </a:lnTo>
                    <a:lnTo>
                      <a:pt x="0" y="20191"/>
                    </a:lnTo>
                    <a:lnTo>
                      <a:pt x="1242" y="21600"/>
                    </a:lnTo>
                    <a:lnTo>
                      <a:pt x="21600" y="2049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6" name="Shape"/>
              <p:cNvSpPr/>
              <p:nvPr/>
            </p:nvSpPr>
            <p:spPr>
              <a:xfrm>
                <a:off x="37298" y="230356"/>
                <a:ext cx="22038" cy="12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76"/>
                    </a:moveTo>
                    <a:lnTo>
                      <a:pt x="20978" y="1479"/>
                    </a:lnTo>
                    <a:lnTo>
                      <a:pt x="17865" y="2579"/>
                    </a:lnTo>
                    <a:lnTo>
                      <a:pt x="3300" y="0"/>
                    </a:lnTo>
                    <a:lnTo>
                      <a:pt x="2067" y="1479"/>
                    </a:lnTo>
                    <a:lnTo>
                      <a:pt x="1594" y="2050"/>
                    </a:lnTo>
                    <a:lnTo>
                      <a:pt x="0" y="19992"/>
                    </a:lnTo>
                    <a:lnTo>
                      <a:pt x="1706" y="21600"/>
                    </a:lnTo>
                    <a:lnTo>
                      <a:pt x="21002" y="21112"/>
                    </a:lnTo>
                    <a:lnTo>
                      <a:pt x="21600" y="1967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7" name="Shape"/>
              <p:cNvSpPr/>
              <p:nvPr/>
            </p:nvSpPr>
            <p:spPr>
              <a:xfrm>
                <a:off x="37997" y="216596"/>
                <a:ext cx="2133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28"/>
                    </a:moveTo>
                    <a:lnTo>
                      <a:pt x="20738" y="384"/>
                    </a:lnTo>
                    <a:lnTo>
                      <a:pt x="20301" y="428"/>
                    </a:lnTo>
                    <a:lnTo>
                      <a:pt x="12227" y="0"/>
                    </a:lnTo>
                    <a:lnTo>
                      <a:pt x="4757" y="451"/>
                    </a:lnTo>
                    <a:lnTo>
                      <a:pt x="0" y="6026"/>
                    </a:lnTo>
                    <a:lnTo>
                      <a:pt x="115" y="20990"/>
                    </a:lnTo>
                    <a:lnTo>
                      <a:pt x="9219" y="21102"/>
                    </a:lnTo>
                    <a:lnTo>
                      <a:pt x="16804" y="21600"/>
                    </a:lnTo>
                    <a:lnTo>
                      <a:pt x="21420" y="16679"/>
                    </a:lnTo>
                    <a:lnTo>
                      <a:pt x="21600" y="42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8" name="Shape"/>
              <p:cNvSpPr/>
              <p:nvPr/>
            </p:nvSpPr>
            <p:spPr>
              <a:xfrm>
                <a:off x="36752" y="189232"/>
                <a:ext cx="22584" cy="14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12"/>
                    </a:moveTo>
                    <a:lnTo>
                      <a:pt x="21174" y="5169"/>
                    </a:lnTo>
                    <a:lnTo>
                      <a:pt x="14797" y="577"/>
                    </a:lnTo>
                    <a:lnTo>
                      <a:pt x="7046" y="0"/>
                    </a:lnTo>
                    <a:lnTo>
                      <a:pt x="2540" y="1306"/>
                    </a:lnTo>
                    <a:lnTo>
                      <a:pt x="2090" y="1805"/>
                    </a:lnTo>
                    <a:lnTo>
                      <a:pt x="0" y="17296"/>
                    </a:lnTo>
                    <a:lnTo>
                      <a:pt x="2540" y="18814"/>
                    </a:lnTo>
                    <a:lnTo>
                      <a:pt x="6159" y="17661"/>
                    </a:lnTo>
                    <a:lnTo>
                      <a:pt x="20008" y="21600"/>
                    </a:lnTo>
                    <a:lnTo>
                      <a:pt x="21600" y="1591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9" name="Shape"/>
              <p:cNvSpPr/>
              <p:nvPr/>
            </p:nvSpPr>
            <p:spPr>
              <a:xfrm>
                <a:off x="36448" y="174182"/>
                <a:ext cx="22888" cy="13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001" y="2726"/>
                    </a:lnTo>
                    <a:lnTo>
                      <a:pt x="16902" y="6336"/>
                    </a:lnTo>
                    <a:lnTo>
                      <a:pt x="5586" y="0"/>
                    </a:lnTo>
                    <a:lnTo>
                      <a:pt x="2793" y="2726"/>
                    </a:lnTo>
                    <a:lnTo>
                      <a:pt x="2313" y="3198"/>
                    </a:lnTo>
                    <a:lnTo>
                      <a:pt x="0" y="18186"/>
                    </a:lnTo>
                    <a:lnTo>
                      <a:pt x="1570" y="2061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0" name="Shape"/>
              <p:cNvSpPr/>
              <p:nvPr/>
            </p:nvSpPr>
            <p:spPr>
              <a:xfrm>
                <a:off x="37730" y="80784"/>
                <a:ext cx="21606" cy="12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42"/>
                    </a:moveTo>
                    <a:lnTo>
                      <a:pt x="1677" y="0"/>
                    </a:lnTo>
                    <a:lnTo>
                      <a:pt x="0" y="1855"/>
                    </a:lnTo>
                    <a:lnTo>
                      <a:pt x="1054" y="15566"/>
                    </a:lnTo>
                    <a:lnTo>
                      <a:pt x="1029" y="21600"/>
                    </a:lnTo>
                    <a:lnTo>
                      <a:pt x="20965" y="21600"/>
                    </a:lnTo>
                    <a:lnTo>
                      <a:pt x="21600" y="324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1" name="Shape"/>
              <p:cNvSpPr/>
              <p:nvPr/>
            </p:nvSpPr>
            <p:spPr>
              <a:xfrm>
                <a:off x="35711" y="107583"/>
                <a:ext cx="24235" cy="14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86"/>
                    </a:moveTo>
                    <a:lnTo>
                      <a:pt x="20490" y="2266"/>
                    </a:lnTo>
                    <a:lnTo>
                      <a:pt x="16777" y="4531"/>
                    </a:lnTo>
                    <a:lnTo>
                      <a:pt x="5785" y="0"/>
                    </a:lnTo>
                    <a:lnTo>
                      <a:pt x="3295" y="2266"/>
                    </a:lnTo>
                    <a:lnTo>
                      <a:pt x="2423" y="3054"/>
                    </a:lnTo>
                    <a:lnTo>
                      <a:pt x="0" y="17279"/>
                    </a:lnTo>
                    <a:lnTo>
                      <a:pt x="3295" y="19757"/>
                    </a:lnTo>
                    <a:lnTo>
                      <a:pt x="9430" y="21600"/>
                    </a:lnTo>
                    <a:lnTo>
                      <a:pt x="16732" y="19930"/>
                    </a:lnTo>
                    <a:lnTo>
                      <a:pt x="21600" y="1378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2" name="Shape"/>
              <p:cNvSpPr/>
              <p:nvPr/>
            </p:nvSpPr>
            <p:spPr>
              <a:xfrm>
                <a:off x="61251" y="176747"/>
                <a:ext cx="2057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342"/>
                    </a:lnTo>
                    <a:lnTo>
                      <a:pt x="8880" y="21576"/>
                    </a:lnTo>
                    <a:lnTo>
                      <a:pt x="16080" y="21600"/>
                    </a:lnTo>
                    <a:lnTo>
                      <a:pt x="20653" y="1616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3" name="Shape"/>
              <p:cNvSpPr/>
              <p:nvPr/>
            </p:nvSpPr>
            <p:spPr>
              <a:xfrm>
                <a:off x="61251" y="108345"/>
                <a:ext cx="2122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49"/>
                    </a:moveTo>
                    <a:lnTo>
                      <a:pt x="20515" y="4743"/>
                    </a:lnTo>
                    <a:lnTo>
                      <a:pt x="15977" y="0"/>
                    </a:lnTo>
                    <a:lnTo>
                      <a:pt x="8854" y="529"/>
                    </a:lnTo>
                    <a:lnTo>
                      <a:pt x="0" y="622"/>
                    </a:lnTo>
                    <a:lnTo>
                      <a:pt x="0" y="21600"/>
                    </a:lnTo>
                    <a:lnTo>
                      <a:pt x="21600" y="2044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4" name="Shape"/>
              <p:cNvSpPr/>
              <p:nvPr/>
            </p:nvSpPr>
            <p:spPr>
              <a:xfrm>
                <a:off x="60209" y="80962"/>
                <a:ext cx="22266" cy="13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58"/>
                    </a:moveTo>
                    <a:lnTo>
                      <a:pt x="21193" y="6004"/>
                    </a:lnTo>
                    <a:lnTo>
                      <a:pt x="14786" y="799"/>
                    </a:lnTo>
                    <a:lnTo>
                      <a:pt x="6642" y="0"/>
                    </a:lnTo>
                    <a:lnTo>
                      <a:pt x="1011" y="1804"/>
                    </a:lnTo>
                    <a:lnTo>
                      <a:pt x="505" y="2233"/>
                    </a:lnTo>
                    <a:lnTo>
                      <a:pt x="0" y="18710"/>
                    </a:lnTo>
                    <a:lnTo>
                      <a:pt x="3697" y="21600"/>
                    </a:lnTo>
                    <a:lnTo>
                      <a:pt x="20504" y="21477"/>
                    </a:lnTo>
                    <a:lnTo>
                      <a:pt x="21600" y="1735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5" name="Shape"/>
              <p:cNvSpPr/>
              <p:nvPr/>
            </p:nvSpPr>
            <p:spPr>
              <a:xfrm>
                <a:off x="59714" y="135523"/>
                <a:ext cx="22774" cy="136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7"/>
                    </a:moveTo>
                    <a:lnTo>
                      <a:pt x="20383" y="907"/>
                    </a:lnTo>
                    <a:lnTo>
                      <a:pt x="17371" y="1068"/>
                    </a:lnTo>
                    <a:lnTo>
                      <a:pt x="2241" y="0"/>
                    </a:lnTo>
                    <a:lnTo>
                      <a:pt x="397" y="2177"/>
                    </a:lnTo>
                    <a:lnTo>
                      <a:pt x="0" y="17288"/>
                    </a:lnTo>
                    <a:lnTo>
                      <a:pt x="2686" y="19282"/>
                    </a:lnTo>
                    <a:lnTo>
                      <a:pt x="9505" y="21600"/>
                    </a:lnTo>
                    <a:lnTo>
                      <a:pt x="16432" y="19484"/>
                    </a:lnTo>
                    <a:lnTo>
                      <a:pt x="21203" y="12674"/>
                    </a:lnTo>
                    <a:lnTo>
                      <a:pt x="21600" y="90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6" name="Shape"/>
              <p:cNvSpPr/>
              <p:nvPr/>
            </p:nvSpPr>
            <p:spPr>
              <a:xfrm>
                <a:off x="61263" y="121286"/>
                <a:ext cx="2122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328"/>
                    </a:moveTo>
                    <a:lnTo>
                      <a:pt x="21419" y="4957"/>
                    </a:lnTo>
                    <a:lnTo>
                      <a:pt x="16779" y="0"/>
                    </a:lnTo>
                    <a:lnTo>
                      <a:pt x="9152" y="523"/>
                    </a:lnTo>
                    <a:lnTo>
                      <a:pt x="0" y="614"/>
                    </a:lnTo>
                    <a:lnTo>
                      <a:pt x="0" y="21328"/>
                    </a:lnTo>
                    <a:lnTo>
                      <a:pt x="6748" y="21600"/>
                    </a:lnTo>
                    <a:lnTo>
                      <a:pt x="13560" y="20941"/>
                    </a:lnTo>
                    <a:lnTo>
                      <a:pt x="20294" y="21328"/>
                    </a:lnTo>
                    <a:lnTo>
                      <a:pt x="21600" y="2132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7" name="Shape"/>
              <p:cNvSpPr/>
              <p:nvPr/>
            </p:nvSpPr>
            <p:spPr>
              <a:xfrm>
                <a:off x="59638" y="40614"/>
                <a:ext cx="2285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54"/>
                    </a:moveTo>
                    <a:lnTo>
                      <a:pt x="20987" y="0"/>
                    </a:lnTo>
                    <a:lnTo>
                      <a:pt x="925" y="0"/>
                    </a:lnTo>
                    <a:lnTo>
                      <a:pt x="1020" y="727"/>
                    </a:lnTo>
                    <a:lnTo>
                      <a:pt x="852" y="1568"/>
                    </a:lnTo>
                    <a:lnTo>
                      <a:pt x="925" y="2295"/>
                    </a:lnTo>
                    <a:lnTo>
                      <a:pt x="1609" y="8321"/>
                    </a:lnTo>
                    <a:lnTo>
                      <a:pt x="0" y="18279"/>
                    </a:lnTo>
                    <a:lnTo>
                      <a:pt x="3770" y="21600"/>
                    </a:lnTo>
                    <a:lnTo>
                      <a:pt x="21048" y="21007"/>
                    </a:lnTo>
                    <a:lnTo>
                      <a:pt x="21600" y="1955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8" name="Shape"/>
              <p:cNvSpPr/>
              <p:nvPr/>
            </p:nvSpPr>
            <p:spPr>
              <a:xfrm>
                <a:off x="62546" y="27501"/>
                <a:ext cx="1994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4"/>
                    </a:moveTo>
                    <a:lnTo>
                      <a:pt x="2089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9" name="Shape"/>
              <p:cNvSpPr/>
              <p:nvPr/>
            </p:nvSpPr>
            <p:spPr>
              <a:xfrm>
                <a:off x="59714" y="230597"/>
                <a:ext cx="22812" cy="25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93"/>
                    </a:moveTo>
                    <a:lnTo>
                      <a:pt x="16140" y="11312"/>
                    </a:lnTo>
                    <a:lnTo>
                      <a:pt x="14529" y="11131"/>
                    </a:lnTo>
                    <a:lnTo>
                      <a:pt x="19736" y="10278"/>
                    </a:lnTo>
                    <a:lnTo>
                      <a:pt x="20866" y="9573"/>
                    </a:lnTo>
                    <a:lnTo>
                      <a:pt x="20013" y="2636"/>
                    </a:lnTo>
                    <a:lnTo>
                      <a:pt x="21564" y="545"/>
                    </a:lnTo>
                    <a:lnTo>
                      <a:pt x="20349" y="545"/>
                    </a:lnTo>
                    <a:lnTo>
                      <a:pt x="17415" y="630"/>
                    </a:lnTo>
                    <a:lnTo>
                      <a:pt x="1732" y="0"/>
                    </a:lnTo>
                    <a:lnTo>
                      <a:pt x="854" y="1089"/>
                    </a:lnTo>
                    <a:lnTo>
                      <a:pt x="481" y="7022"/>
                    </a:lnTo>
                    <a:lnTo>
                      <a:pt x="6482" y="10224"/>
                    </a:lnTo>
                    <a:lnTo>
                      <a:pt x="8539" y="10469"/>
                    </a:lnTo>
                    <a:lnTo>
                      <a:pt x="2682" y="11355"/>
                    </a:lnTo>
                    <a:lnTo>
                      <a:pt x="0" y="12412"/>
                    </a:lnTo>
                    <a:lnTo>
                      <a:pt x="397" y="20416"/>
                    </a:lnTo>
                    <a:lnTo>
                      <a:pt x="2285" y="21600"/>
                    </a:lnTo>
                    <a:lnTo>
                      <a:pt x="20975" y="21270"/>
                    </a:lnTo>
                    <a:lnTo>
                      <a:pt x="21564" y="20544"/>
                    </a:lnTo>
                    <a:lnTo>
                      <a:pt x="21600" y="1449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0" name="Shape"/>
              <p:cNvSpPr/>
              <p:nvPr/>
            </p:nvSpPr>
            <p:spPr>
              <a:xfrm>
                <a:off x="60285" y="67360"/>
                <a:ext cx="22355" cy="13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94"/>
                    </a:moveTo>
                    <a:lnTo>
                      <a:pt x="19980" y="1317"/>
                    </a:lnTo>
                    <a:lnTo>
                      <a:pt x="18802" y="0"/>
                    </a:lnTo>
                    <a:lnTo>
                      <a:pt x="3388" y="1041"/>
                    </a:lnTo>
                    <a:lnTo>
                      <a:pt x="320" y="885"/>
                    </a:lnTo>
                    <a:lnTo>
                      <a:pt x="74" y="3716"/>
                    </a:lnTo>
                    <a:lnTo>
                      <a:pt x="0" y="17708"/>
                    </a:lnTo>
                    <a:lnTo>
                      <a:pt x="945" y="18790"/>
                    </a:lnTo>
                    <a:lnTo>
                      <a:pt x="4271" y="17629"/>
                    </a:lnTo>
                    <a:lnTo>
                      <a:pt x="20213" y="21600"/>
                    </a:lnTo>
                    <a:lnTo>
                      <a:pt x="21600" y="1509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1" name="Shape"/>
              <p:cNvSpPr/>
              <p:nvPr/>
            </p:nvSpPr>
            <p:spPr>
              <a:xfrm>
                <a:off x="60616" y="216259"/>
                <a:ext cx="22088" cy="12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864"/>
                    </a:moveTo>
                    <a:lnTo>
                      <a:pt x="17427" y="0"/>
                    </a:lnTo>
                    <a:lnTo>
                      <a:pt x="3899" y="1636"/>
                    </a:lnTo>
                    <a:lnTo>
                      <a:pt x="0" y="1443"/>
                    </a:lnTo>
                    <a:lnTo>
                      <a:pt x="124" y="16842"/>
                    </a:lnTo>
                    <a:lnTo>
                      <a:pt x="4359" y="21600"/>
                    </a:lnTo>
                    <a:lnTo>
                      <a:pt x="11452" y="21191"/>
                    </a:lnTo>
                    <a:lnTo>
                      <a:pt x="20134" y="21062"/>
                    </a:lnTo>
                    <a:lnTo>
                      <a:pt x="19998" y="16540"/>
                    </a:lnTo>
                    <a:lnTo>
                      <a:pt x="21600" y="286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2" name="Shape"/>
              <p:cNvSpPr/>
              <p:nvPr/>
            </p:nvSpPr>
            <p:spPr>
              <a:xfrm>
                <a:off x="61251" y="162530"/>
                <a:ext cx="2248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50"/>
                    </a:moveTo>
                    <a:lnTo>
                      <a:pt x="16218" y="806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169" y="20390"/>
                    </a:lnTo>
                    <a:lnTo>
                      <a:pt x="21600" y="1055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3" name="Shape"/>
              <p:cNvSpPr/>
              <p:nvPr/>
            </p:nvSpPr>
            <p:spPr>
              <a:xfrm>
                <a:off x="59409" y="189531"/>
                <a:ext cx="2441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66"/>
                    </a:moveTo>
                    <a:lnTo>
                      <a:pt x="18712" y="0"/>
                    </a:lnTo>
                    <a:lnTo>
                      <a:pt x="4428" y="997"/>
                    </a:lnTo>
                    <a:lnTo>
                      <a:pt x="0" y="10860"/>
                    </a:lnTo>
                    <a:lnTo>
                      <a:pt x="5080" y="20698"/>
                    </a:lnTo>
                    <a:lnTo>
                      <a:pt x="19284" y="21600"/>
                    </a:lnTo>
                    <a:lnTo>
                      <a:pt x="19071" y="15624"/>
                    </a:lnTo>
                    <a:lnTo>
                      <a:pt x="21600" y="246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4" name="Shape"/>
              <p:cNvSpPr/>
              <p:nvPr/>
            </p:nvSpPr>
            <p:spPr>
              <a:xfrm>
                <a:off x="83768" y="121242"/>
                <a:ext cx="4355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76"/>
                    </a:moveTo>
                    <a:lnTo>
                      <a:pt x="21367" y="1072"/>
                    </a:lnTo>
                    <a:lnTo>
                      <a:pt x="15093" y="1904"/>
                    </a:lnTo>
                    <a:lnTo>
                      <a:pt x="7383" y="0"/>
                    </a:lnTo>
                    <a:lnTo>
                      <a:pt x="1316" y="3610"/>
                    </a:lnTo>
                    <a:lnTo>
                      <a:pt x="0" y="21009"/>
                    </a:lnTo>
                    <a:lnTo>
                      <a:pt x="3754" y="21424"/>
                    </a:lnTo>
                    <a:lnTo>
                      <a:pt x="7729" y="21600"/>
                    </a:lnTo>
                    <a:lnTo>
                      <a:pt x="11483" y="21009"/>
                    </a:lnTo>
                    <a:lnTo>
                      <a:pt x="15609" y="21512"/>
                    </a:lnTo>
                    <a:lnTo>
                      <a:pt x="19332" y="21293"/>
                    </a:lnTo>
                    <a:lnTo>
                      <a:pt x="21600" y="1597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5" name="Shape"/>
              <p:cNvSpPr/>
              <p:nvPr/>
            </p:nvSpPr>
            <p:spPr>
              <a:xfrm>
                <a:off x="107555" y="162530"/>
                <a:ext cx="1994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90"/>
                    </a:moveTo>
                    <a:lnTo>
                      <a:pt x="2089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39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6" name="Shape"/>
              <p:cNvSpPr/>
              <p:nvPr/>
            </p:nvSpPr>
            <p:spPr>
              <a:xfrm>
                <a:off x="84415" y="175427"/>
                <a:ext cx="43882" cy="139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802"/>
                    </a:moveTo>
                    <a:lnTo>
                      <a:pt x="17861" y="784"/>
                    </a:lnTo>
                    <a:lnTo>
                      <a:pt x="12554" y="0"/>
                    </a:lnTo>
                    <a:lnTo>
                      <a:pt x="8228" y="803"/>
                    </a:lnTo>
                    <a:lnTo>
                      <a:pt x="5545" y="1469"/>
                    </a:lnTo>
                    <a:lnTo>
                      <a:pt x="2789" y="4410"/>
                    </a:lnTo>
                    <a:lnTo>
                      <a:pt x="0" y="2803"/>
                    </a:lnTo>
                    <a:lnTo>
                      <a:pt x="0" y="20659"/>
                    </a:lnTo>
                    <a:lnTo>
                      <a:pt x="3739" y="20228"/>
                    </a:lnTo>
                    <a:lnTo>
                      <a:pt x="7189" y="19640"/>
                    </a:lnTo>
                    <a:lnTo>
                      <a:pt x="9578" y="15602"/>
                    </a:lnTo>
                    <a:lnTo>
                      <a:pt x="10128" y="4781"/>
                    </a:lnTo>
                    <a:lnTo>
                      <a:pt x="11954" y="7782"/>
                    </a:lnTo>
                    <a:lnTo>
                      <a:pt x="10460" y="18601"/>
                    </a:lnTo>
                    <a:lnTo>
                      <a:pt x="11829" y="21600"/>
                    </a:lnTo>
                    <a:lnTo>
                      <a:pt x="20750" y="19895"/>
                    </a:lnTo>
                    <a:lnTo>
                      <a:pt x="21206" y="17680"/>
                    </a:lnTo>
                    <a:lnTo>
                      <a:pt x="21600" y="580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7" name="Shape"/>
              <p:cNvSpPr/>
              <p:nvPr/>
            </p:nvSpPr>
            <p:spPr>
              <a:xfrm>
                <a:off x="128777" y="80797"/>
                <a:ext cx="20578" cy="13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77"/>
                    </a:moveTo>
                    <a:lnTo>
                      <a:pt x="20933" y="0"/>
                    </a:lnTo>
                    <a:lnTo>
                      <a:pt x="0" y="2066"/>
                    </a:lnTo>
                    <a:lnTo>
                      <a:pt x="1079" y="16874"/>
                    </a:lnTo>
                    <a:lnTo>
                      <a:pt x="4239" y="21600"/>
                    </a:lnTo>
                    <a:lnTo>
                      <a:pt x="10693" y="20965"/>
                    </a:lnTo>
                    <a:lnTo>
                      <a:pt x="21600" y="1967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8" name="Shape"/>
              <p:cNvSpPr/>
              <p:nvPr/>
            </p:nvSpPr>
            <p:spPr>
              <a:xfrm>
                <a:off x="127024" y="14097"/>
                <a:ext cx="23626" cy="26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127"/>
                    </a:moveTo>
                    <a:lnTo>
                      <a:pt x="21380" y="14886"/>
                    </a:lnTo>
                    <a:lnTo>
                      <a:pt x="16456" y="11461"/>
                    </a:lnTo>
                    <a:lnTo>
                      <a:pt x="12565" y="10915"/>
                    </a:lnTo>
                    <a:lnTo>
                      <a:pt x="16757" y="10316"/>
                    </a:lnTo>
                    <a:lnTo>
                      <a:pt x="21472" y="6955"/>
                    </a:lnTo>
                    <a:lnTo>
                      <a:pt x="19835" y="913"/>
                    </a:lnTo>
                    <a:lnTo>
                      <a:pt x="16584" y="1586"/>
                    </a:lnTo>
                    <a:lnTo>
                      <a:pt x="5261" y="0"/>
                    </a:lnTo>
                    <a:lnTo>
                      <a:pt x="3368" y="913"/>
                    </a:lnTo>
                    <a:lnTo>
                      <a:pt x="2473" y="1344"/>
                    </a:lnTo>
                    <a:lnTo>
                      <a:pt x="0" y="9140"/>
                    </a:lnTo>
                    <a:lnTo>
                      <a:pt x="3368" y="10484"/>
                    </a:lnTo>
                    <a:lnTo>
                      <a:pt x="6747" y="10978"/>
                    </a:lnTo>
                    <a:lnTo>
                      <a:pt x="3368" y="11557"/>
                    </a:lnTo>
                    <a:lnTo>
                      <a:pt x="778" y="12596"/>
                    </a:lnTo>
                    <a:lnTo>
                      <a:pt x="1161" y="20465"/>
                    </a:lnTo>
                    <a:lnTo>
                      <a:pt x="2938" y="21600"/>
                    </a:lnTo>
                    <a:lnTo>
                      <a:pt x="17524" y="21043"/>
                    </a:lnTo>
                    <a:lnTo>
                      <a:pt x="20416" y="21127"/>
                    </a:lnTo>
                    <a:lnTo>
                      <a:pt x="21600" y="2112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9" name="Shape"/>
              <p:cNvSpPr/>
              <p:nvPr/>
            </p:nvSpPr>
            <p:spPr>
              <a:xfrm>
                <a:off x="151815" y="121706"/>
                <a:ext cx="20692" cy="1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79"/>
                    </a:moveTo>
                    <a:lnTo>
                      <a:pt x="21573" y="4937"/>
                    </a:lnTo>
                    <a:lnTo>
                      <a:pt x="17462" y="0"/>
                    </a:lnTo>
                    <a:lnTo>
                      <a:pt x="783" y="390"/>
                    </a:lnTo>
                    <a:lnTo>
                      <a:pt x="0" y="16415"/>
                    </a:lnTo>
                    <a:lnTo>
                      <a:pt x="4270" y="21600"/>
                    </a:lnTo>
                    <a:lnTo>
                      <a:pt x="11987" y="21127"/>
                    </a:lnTo>
                    <a:lnTo>
                      <a:pt x="21600" y="2017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0" name="Shape"/>
              <p:cNvSpPr/>
              <p:nvPr/>
            </p:nvSpPr>
            <p:spPr>
              <a:xfrm>
                <a:off x="174434" y="135536"/>
                <a:ext cx="1993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92"/>
                    </a:moveTo>
                    <a:lnTo>
                      <a:pt x="2091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39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1" name="Shape"/>
              <p:cNvSpPr/>
              <p:nvPr/>
            </p:nvSpPr>
            <p:spPr>
              <a:xfrm>
                <a:off x="174434" y="108517"/>
                <a:ext cx="1993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91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2" name="Shape"/>
              <p:cNvSpPr/>
              <p:nvPr/>
            </p:nvSpPr>
            <p:spPr>
              <a:xfrm>
                <a:off x="174434" y="94367"/>
                <a:ext cx="19930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91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3" name="Shape"/>
              <p:cNvSpPr/>
              <p:nvPr/>
            </p:nvSpPr>
            <p:spPr>
              <a:xfrm>
                <a:off x="174434" y="176824"/>
                <a:ext cx="2057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066"/>
                    </a:lnTo>
                    <a:lnTo>
                      <a:pt x="9320" y="21252"/>
                    </a:lnTo>
                    <a:lnTo>
                      <a:pt x="16440" y="21600"/>
                    </a:lnTo>
                    <a:lnTo>
                      <a:pt x="20734" y="1641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4" name="Shape"/>
              <p:cNvSpPr/>
              <p:nvPr/>
            </p:nvSpPr>
            <p:spPr>
              <a:xfrm>
                <a:off x="174434" y="121947"/>
                <a:ext cx="20578" cy="13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305"/>
                    </a:lnTo>
                    <a:lnTo>
                      <a:pt x="9880" y="21600"/>
                    </a:lnTo>
                    <a:lnTo>
                      <a:pt x="17040" y="21453"/>
                    </a:lnTo>
                    <a:lnTo>
                      <a:pt x="21067" y="1592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5" name="Shape"/>
              <p:cNvSpPr/>
              <p:nvPr/>
            </p:nvSpPr>
            <p:spPr>
              <a:xfrm>
                <a:off x="172427" y="66649"/>
                <a:ext cx="22750" cy="13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38"/>
                    </a:moveTo>
                    <a:lnTo>
                      <a:pt x="21443" y="2131"/>
                    </a:lnTo>
                    <a:lnTo>
                      <a:pt x="17440" y="3692"/>
                    </a:lnTo>
                    <a:lnTo>
                      <a:pt x="5898" y="0"/>
                    </a:lnTo>
                    <a:lnTo>
                      <a:pt x="3124" y="2131"/>
                    </a:lnTo>
                    <a:lnTo>
                      <a:pt x="2509" y="2616"/>
                    </a:lnTo>
                    <a:lnTo>
                      <a:pt x="0" y="19617"/>
                    </a:lnTo>
                    <a:lnTo>
                      <a:pt x="3124" y="21348"/>
                    </a:lnTo>
                    <a:lnTo>
                      <a:pt x="11144" y="21600"/>
                    </a:lnTo>
                    <a:lnTo>
                      <a:pt x="17741" y="21515"/>
                    </a:lnTo>
                    <a:lnTo>
                      <a:pt x="21600" y="1653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6" name="Shape"/>
              <p:cNvSpPr/>
              <p:nvPr/>
            </p:nvSpPr>
            <p:spPr>
              <a:xfrm>
                <a:off x="172885" y="189493"/>
                <a:ext cx="22610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1"/>
                    </a:moveTo>
                    <a:lnTo>
                      <a:pt x="20277" y="174"/>
                    </a:lnTo>
                    <a:lnTo>
                      <a:pt x="2281" y="0"/>
                    </a:lnTo>
                    <a:lnTo>
                      <a:pt x="1480" y="1016"/>
                    </a:lnTo>
                    <a:lnTo>
                      <a:pt x="400" y="2378"/>
                    </a:lnTo>
                    <a:lnTo>
                      <a:pt x="0" y="18573"/>
                    </a:lnTo>
                    <a:lnTo>
                      <a:pt x="3822" y="21600"/>
                    </a:lnTo>
                    <a:lnTo>
                      <a:pt x="20010" y="20929"/>
                    </a:lnTo>
                    <a:lnTo>
                      <a:pt x="20823" y="18874"/>
                    </a:lnTo>
                    <a:lnTo>
                      <a:pt x="21600" y="147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7" name="Shape"/>
              <p:cNvSpPr/>
              <p:nvPr/>
            </p:nvSpPr>
            <p:spPr>
              <a:xfrm>
                <a:off x="173786" y="79641"/>
                <a:ext cx="21810" cy="1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01"/>
                    </a:moveTo>
                    <a:lnTo>
                      <a:pt x="21022" y="1745"/>
                    </a:lnTo>
                    <a:lnTo>
                      <a:pt x="15486" y="7602"/>
                    </a:lnTo>
                    <a:lnTo>
                      <a:pt x="7599" y="0"/>
                    </a:lnTo>
                    <a:lnTo>
                      <a:pt x="3183" y="1745"/>
                    </a:lnTo>
                    <a:lnTo>
                      <a:pt x="2705" y="1939"/>
                    </a:lnTo>
                    <a:lnTo>
                      <a:pt x="995" y="4499"/>
                    </a:lnTo>
                    <a:lnTo>
                      <a:pt x="0" y="4693"/>
                    </a:lnTo>
                    <a:lnTo>
                      <a:pt x="642" y="21386"/>
                    </a:lnTo>
                    <a:lnTo>
                      <a:pt x="9611" y="21600"/>
                    </a:lnTo>
                    <a:lnTo>
                      <a:pt x="17197" y="21542"/>
                    </a:lnTo>
                    <a:lnTo>
                      <a:pt x="21600" y="1650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8" name="Shape"/>
              <p:cNvSpPr/>
              <p:nvPr/>
            </p:nvSpPr>
            <p:spPr>
              <a:xfrm>
                <a:off x="172885" y="162168"/>
                <a:ext cx="23803" cy="13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435"/>
                    </a:moveTo>
                    <a:lnTo>
                      <a:pt x="16263" y="2115"/>
                    </a:lnTo>
                    <a:lnTo>
                      <a:pt x="8599" y="0"/>
                    </a:lnTo>
                    <a:lnTo>
                      <a:pt x="2570" y="1528"/>
                    </a:lnTo>
                    <a:lnTo>
                      <a:pt x="0" y="3599"/>
                    </a:lnTo>
                    <a:lnTo>
                      <a:pt x="380" y="19278"/>
                    </a:lnTo>
                    <a:lnTo>
                      <a:pt x="2190" y="21600"/>
                    </a:lnTo>
                    <a:lnTo>
                      <a:pt x="20102" y="20952"/>
                    </a:lnTo>
                    <a:lnTo>
                      <a:pt x="20667" y="19528"/>
                    </a:lnTo>
                    <a:lnTo>
                      <a:pt x="21600" y="843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9" name="Shape"/>
              <p:cNvSpPr/>
              <p:nvPr/>
            </p:nvSpPr>
            <p:spPr>
              <a:xfrm>
                <a:off x="196939" y="121452"/>
                <a:ext cx="20577" cy="13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0"/>
                    </a:moveTo>
                    <a:lnTo>
                      <a:pt x="19067" y="0"/>
                    </a:lnTo>
                    <a:lnTo>
                      <a:pt x="15627" y="740"/>
                    </a:lnTo>
                    <a:lnTo>
                      <a:pt x="12827" y="780"/>
                    </a:lnTo>
                    <a:lnTo>
                      <a:pt x="10481" y="819"/>
                    </a:lnTo>
                    <a:lnTo>
                      <a:pt x="3414" y="4099"/>
                    </a:lnTo>
                    <a:lnTo>
                      <a:pt x="0" y="3819"/>
                    </a:lnTo>
                    <a:lnTo>
                      <a:pt x="1560" y="19120"/>
                    </a:lnTo>
                    <a:lnTo>
                      <a:pt x="11520" y="21600"/>
                    </a:lnTo>
                    <a:lnTo>
                      <a:pt x="21108" y="14699"/>
                    </a:lnTo>
                    <a:lnTo>
                      <a:pt x="21600" y="180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0" name="Shape"/>
              <p:cNvSpPr/>
              <p:nvPr/>
            </p:nvSpPr>
            <p:spPr>
              <a:xfrm>
                <a:off x="220727" y="189531"/>
                <a:ext cx="1994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89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1" name="Shape"/>
              <p:cNvSpPr/>
              <p:nvPr/>
            </p:nvSpPr>
            <p:spPr>
              <a:xfrm>
                <a:off x="242596" y="94934"/>
                <a:ext cx="19282" cy="12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669" y="16222"/>
                    </a:lnTo>
                    <a:lnTo>
                      <a:pt x="10814" y="21600"/>
                    </a:lnTo>
                    <a:lnTo>
                      <a:pt x="20945" y="1618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2" name="Shape"/>
              <p:cNvSpPr/>
              <p:nvPr/>
            </p:nvSpPr>
            <p:spPr>
              <a:xfrm>
                <a:off x="242596" y="243545"/>
                <a:ext cx="1992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899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3" name="Shape"/>
              <p:cNvSpPr/>
              <p:nvPr/>
            </p:nvSpPr>
            <p:spPr>
              <a:xfrm>
                <a:off x="242596" y="81514"/>
                <a:ext cx="1992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4"/>
                    </a:moveTo>
                    <a:lnTo>
                      <a:pt x="20899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4" name="Shape"/>
              <p:cNvSpPr/>
              <p:nvPr/>
            </p:nvSpPr>
            <p:spPr>
              <a:xfrm>
                <a:off x="265736" y="67367"/>
                <a:ext cx="1994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899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5" name="Shape"/>
              <p:cNvSpPr/>
              <p:nvPr/>
            </p:nvSpPr>
            <p:spPr>
              <a:xfrm>
                <a:off x="265101" y="176716"/>
                <a:ext cx="2126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43"/>
                    </a:moveTo>
                    <a:lnTo>
                      <a:pt x="20246" y="0"/>
                    </a:lnTo>
                    <a:lnTo>
                      <a:pt x="0" y="1178"/>
                    </a:lnTo>
                    <a:lnTo>
                      <a:pt x="645" y="21457"/>
                    </a:lnTo>
                    <a:lnTo>
                      <a:pt x="7393" y="21600"/>
                    </a:lnTo>
                    <a:lnTo>
                      <a:pt x="14168" y="21246"/>
                    </a:lnTo>
                    <a:lnTo>
                      <a:pt x="20903" y="21457"/>
                    </a:lnTo>
                    <a:lnTo>
                      <a:pt x="20723" y="17266"/>
                    </a:lnTo>
                    <a:lnTo>
                      <a:pt x="21600" y="174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6" name="Shape"/>
              <p:cNvSpPr/>
              <p:nvPr/>
            </p:nvSpPr>
            <p:spPr>
              <a:xfrm>
                <a:off x="265101" y="189531"/>
                <a:ext cx="2127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21"/>
                    </a:moveTo>
                    <a:lnTo>
                      <a:pt x="20684" y="6377"/>
                    </a:lnTo>
                    <a:lnTo>
                      <a:pt x="20929" y="1613"/>
                    </a:lnTo>
                    <a:lnTo>
                      <a:pt x="20878" y="806"/>
                    </a:lnTo>
                    <a:lnTo>
                      <a:pt x="20890" y="0"/>
                    </a:lnTo>
                    <a:lnTo>
                      <a:pt x="645" y="0"/>
                    </a:lnTo>
                    <a:lnTo>
                      <a:pt x="0" y="20415"/>
                    </a:lnTo>
                    <a:lnTo>
                      <a:pt x="20233" y="21600"/>
                    </a:lnTo>
                    <a:lnTo>
                      <a:pt x="21600" y="1982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7" name="Shape"/>
              <p:cNvSpPr/>
              <p:nvPr/>
            </p:nvSpPr>
            <p:spPr>
              <a:xfrm>
                <a:off x="288241" y="243450"/>
                <a:ext cx="20577" cy="14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05"/>
                    </a:moveTo>
                    <a:lnTo>
                      <a:pt x="20253" y="1005"/>
                    </a:lnTo>
                    <a:lnTo>
                      <a:pt x="17133" y="1180"/>
                    </a:lnTo>
                    <a:lnTo>
                      <a:pt x="973" y="0"/>
                    </a:lnTo>
                    <a:lnTo>
                      <a:pt x="0" y="1992"/>
                    </a:lnTo>
                    <a:lnTo>
                      <a:pt x="1827" y="16533"/>
                    </a:lnTo>
                    <a:lnTo>
                      <a:pt x="11053" y="21600"/>
                    </a:lnTo>
                    <a:lnTo>
                      <a:pt x="20133" y="16630"/>
                    </a:lnTo>
                    <a:lnTo>
                      <a:pt x="21600" y="100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8" name="Shape"/>
              <p:cNvSpPr/>
              <p:nvPr/>
            </p:nvSpPr>
            <p:spPr>
              <a:xfrm>
                <a:off x="287593" y="189193"/>
                <a:ext cx="2122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80"/>
                    </a:moveTo>
                    <a:lnTo>
                      <a:pt x="20954" y="1187"/>
                    </a:lnTo>
                    <a:lnTo>
                      <a:pt x="14348" y="2040"/>
                    </a:lnTo>
                    <a:lnTo>
                      <a:pt x="7161" y="0"/>
                    </a:lnTo>
                    <a:lnTo>
                      <a:pt x="660" y="1187"/>
                    </a:lnTo>
                    <a:lnTo>
                      <a:pt x="789" y="5109"/>
                    </a:lnTo>
                    <a:lnTo>
                      <a:pt x="0" y="19986"/>
                    </a:lnTo>
                    <a:lnTo>
                      <a:pt x="1318" y="21600"/>
                    </a:lnTo>
                    <a:lnTo>
                      <a:pt x="21600" y="2048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9" name="Shape"/>
              <p:cNvSpPr/>
              <p:nvPr/>
            </p:nvSpPr>
            <p:spPr>
              <a:xfrm>
                <a:off x="288888" y="162530"/>
                <a:ext cx="1993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90"/>
                    </a:moveTo>
                    <a:lnTo>
                      <a:pt x="2091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39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0" name="Shape"/>
              <p:cNvSpPr/>
              <p:nvPr/>
            </p:nvSpPr>
            <p:spPr>
              <a:xfrm>
                <a:off x="310745" y="257693"/>
                <a:ext cx="1994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89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1" name="Shape"/>
              <p:cNvSpPr/>
              <p:nvPr/>
            </p:nvSpPr>
            <p:spPr>
              <a:xfrm>
                <a:off x="287593" y="176354"/>
                <a:ext cx="43742" cy="12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953"/>
                    </a:moveTo>
                    <a:lnTo>
                      <a:pt x="21280" y="401"/>
                    </a:lnTo>
                    <a:lnTo>
                      <a:pt x="17159" y="85"/>
                    </a:lnTo>
                    <a:lnTo>
                      <a:pt x="10374" y="0"/>
                    </a:lnTo>
                    <a:lnTo>
                      <a:pt x="3882" y="401"/>
                    </a:lnTo>
                    <a:lnTo>
                      <a:pt x="640" y="1481"/>
                    </a:lnTo>
                    <a:lnTo>
                      <a:pt x="0" y="3004"/>
                    </a:lnTo>
                    <a:lnTo>
                      <a:pt x="383" y="17052"/>
                    </a:lnTo>
                    <a:lnTo>
                      <a:pt x="320" y="20754"/>
                    </a:lnTo>
                    <a:lnTo>
                      <a:pt x="3619" y="20226"/>
                    </a:lnTo>
                    <a:lnTo>
                      <a:pt x="6899" y="21432"/>
                    </a:lnTo>
                    <a:lnTo>
                      <a:pt x="10167" y="18618"/>
                    </a:lnTo>
                    <a:lnTo>
                      <a:pt x="10800" y="3617"/>
                    </a:lnTo>
                    <a:lnTo>
                      <a:pt x="11640" y="3553"/>
                    </a:lnTo>
                    <a:lnTo>
                      <a:pt x="10286" y="17983"/>
                    </a:lnTo>
                    <a:lnTo>
                      <a:pt x="12073" y="20754"/>
                    </a:lnTo>
                    <a:lnTo>
                      <a:pt x="14896" y="21600"/>
                    </a:lnTo>
                    <a:lnTo>
                      <a:pt x="18771" y="18830"/>
                    </a:lnTo>
                    <a:lnTo>
                      <a:pt x="21600" y="1195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2" name="Shape"/>
              <p:cNvSpPr/>
              <p:nvPr/>
            </p:nvSpPr>
            <p:spPr>
              <a:xfrm>
                <a:off x="309196" y="243945"/>
                <a:ext cx="22190" cy="14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84"/>
                    </a:moveTo>
                    <a:lnTo>
                      <a:pt x="20289" y="251"/>
                    </a:lnTo>
                    <a:lnTo>
                      <a:pt x="14256" y="0"/>
                    </a:lnTo>
                    <a:lnTo>
                      <a:pt x="8160" y="599"/>
                    </a:lnTo>
                    <a:lnTo>
                      <a:pt x="2139" y="251"/>
                    </a:lnTo>
                    <a:lnTo>
                      <a:pt x="890" y="251"/>
                    </a:lnTo>
                    <a:lnTo>
                      <a:pt x="1335" y="4097"/>
                    </a:lnTo>
                    <a:lnTo>
                      <a:pt x="0" y="18141"/>
                    </a:lnTo>
                    <a:lnTo>
                      <a:pt x="1508" y="19822"/>
                    </a:lnTo>
                    <a:lnTo>
                      <a:pt x="7306" y="21600"/>
                    </a:lnTo>
                    <a:lnTo>
                      <a:pt x="15640" y="19706"/>
                    </a:lnTo>
                    <a:lnTo>
                      <a:pt x="21600" y="1298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3" name="Shape"/>
              <p:cNvSpPr/>
              <p:nvPr/>
            </p:nvSpPr>
            <p:spPr>
              <a:xfrm>
                <a:off x="310110" y="202962"/>
                <a:ext cx="21301" cy="15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41"/>
                    </a:moveTo>
                    <a:lnTo>
                      <a:pt x="20209" y="0"/>
                    </a:lnTo>
                    <a:lnTo>
                      <a:pt x="11927" y="1479"/>
                    </a:lnTo>
                    <a:lnTo>
                      <a:pt x="4752" y="1442"/>
                    </a:lnTo>
                    <a:lnTo>
                      <a:pt x="244" y="4796"/>
                    </a:lnTo>
                    <a:lnTo>
                      <a:pt x="0" y="16425"/>
                    </a:lnTo>
                    <a:lnTo>
                      <a:pt x="6607" y="16390"/>
                    </a:lnTo>
                    <a:lnTo>
                      <a:pt x="14130" y="21600"/>
                    </a:lnTo>
                    <a:lnTo>
                      <a:pt x="20866" y="16425"/>
                    </a:lnTo>
                    <a:lnTo>
                      <a:pt x="20660" y="12909"/>
                    </a:lnTo>
                    <a:lnTo>
                      <a:pt x="21600" y="164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4" name="Shape"/>
              <p:cNvSpPr/>
              <p:nvPr/>
            </p:nvSpPr>
            <p:spPr>
              <a:xfrm>
                <a:off x="288888" y="94220"/>
                <a:ext cx="42929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7"/>
                    </a:moveTo>
                    <a:lnTo>
                      <a:pt x="21351" y="1113"/>
                    </a:lnTo>
                    <a:lnTo>
                      <a:pt x="17619" y="0"/>
                    </a:lnTo>
                    <a:lnTo>
                      <a:pt x="4582" y="2008"/>
                    </a:lnTo>
                    <a:lnTo>
                      <a:pt x="0" y="1113"/>
                    </a:lnTo>
                    <a:lnTo>
                      <a:pt x="0" y="20990"/>
                    </a:lnTo>
                    <a:lnTo>
                      <a:pt x="9708" y="20990"/>
                    </a:lnTo>
                    <a:lnTo>
                      <a:pt x="10353" y="5542"/>
                    </a:lnTo>
                    <a:lnTo>
                      <a:pt x="10666" y="17150"/>
                    </a:lnTo>
                    <a:lnTo>
                      <a:pt x="14373" y="21600"/>
                    </a:lnTo>
                    <a:lnTo>
                      <a:pt x="18737" y="21600"/>
                    </a:lnTo>
                    <a:lnTo>
                      <a:pt x="21031" y="19899"/>
                    </a:lnTo>
                    <a:lnTo>
                      <a:pt x="21191" y="19135"/>
                    </a:lnTo>
                    <a:lnTo>
                      <a:pt x="21600" y="152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5" name="Shape"/>
              <p:cNvSpPr/>
              <p:nvPr/>
            </p:nvSpPr>
            <p:spPr>
              <a:xfrm>
                <a:off x="288228" y="135485"/>
                <a:ext cx="4374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80"/>
                    </a:moveTo>
                    <a:lnTo>
                      <a:pt x="11440" y="280"/>
                    </a:lnTo>
                    <a:lnTo>
                      <a:pt x="10875" y="7472"/>
                    </a:lnTo>
                    <a:lnTo>
                      <a:pt x="10317" y="13663"/>
                    </a:lnTo>
                    <a:lnTo>
                      <a:pt x="10260" y="3817"/>
                    </a:lnTo>
                    <a:lnTo>
                      <a:pt x="10160" y="280"/>
                    </a:lnTo>
                    <a:lnTo>
                      <a:pt x="6893" y="676"/>
                    </a:lnTo>
                    <a:lnTo>
                      <a:pt x="3594" y="0"/>
                    </a:lnTo>
                    <a:lnTo>
                      <a:pt x="320" y="280"/>
                    </a:lnTo>
                    <a:lnTo>
                      <a:pt x="0" y="20319"/>
                    </a:lnTo>
                    <a:lnTo>
                      <a:pt x="9847" y="21507"/>
                    </a:lnTo>
                    <a:lnTo>
                      <a:pt x="10355" y="20158"/>
                    </a:lnTo>
                    <a:lnTo>
                      <a:pt x="10317" y="14339"/>
                    </a:lnTo>
                    <a:lnTo>
                      <a:pt x="11120" y="21507"/>
                    </a:lnTo>
                    <a:lnTo>
                      <a:pt x="14400" y="21437"/>
                    </a:lnTo>
                    <a:lnTo>
                      <a:pt x="17693" y="21600"/>
                    </a:lnTo>
                    <a:lnTo>
                      <a:pt x="20966" y="21507"/>
                    </a:lnTo>
                    <a:lnTo>
                      <a:pt x="21217" y="14059"/>
                    </a:lnTo>
                    <a:lnTo>
                      <a:pt x="21180" y="8427"/>
                    </a:lnTo>
                    <a:lnTo>
                      <a:pt x="21600" y="28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6" name="Shape"/>
              <p:cNvSpPr/>
              <p:nvPr/>
            </p:nvSpPr>
            <p:spPr>
              <a:xfrm>
                <a:off x="333897" y="257693"/>
                <a:ext cx="1993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91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7" name="Shape"/>
              <p:cNvSpPr/>
              <p:nvPr/>
            </p:nvSpPr>
            <p:spPr>
              <a:xfrm>
                <a:off x="332615" y="175572"/>
                <a:ext cx="2121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64"/>
                    </a:moveTo>
                    <a:lnTo>
                      <a:pt x="20953" y="0"/>
                    </a:lnTo>
                    <a:lnTo>
                      <a:pt x="0" y="0"/>
                    </a:lnTo>
                    <a:lnTo>
                      <a:pt x="827" y="16136"/>
                    </a:lnTo>
                    <a:lnTo>
                      <a:pt x="5263" y="21600"/>
                    </a:lnTo>
                    <a:lnTo>
                      <a:pt x="12455" y="21186"/>
                    </a:lnTo>
                    <a:lnTo>
                      <a:pt x="21600" y="1976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8" name="Shape"/>
              <p:cNvSpPr/>
              <p:nvPr/>
            </p:nvSpPr>
            <p:spPr>
              <a:xfrm>
                <a:off x="332576" y="147956"/>
                <a:ext cx="2125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96"/>
                    </a:moveTo>
                    <a:lnTo>
                      <a:pt x="20954" y="1480"/>
                    </a:lnTo>
                    <a:lnTo>
                      <a:pt x="14577" y="2541"/>
                    </a:lnTo>
                    <a:lnTo>
                      <a:pt x="6830" y="0"/>
                    </a:lnTo>
                    <a:lnTo>
                      <a:pt x="685" y="1480"/>
                    </a:lnTo>
                    <a:lnTo>
                      <a:pt x="853" y="5367"/>
                    </a:lnTo>
                    <a:lnTo>
                      <a:pt x="0" y="19965"/>
                    </a:lnTo>
                    <a:lnTo>
                      <a:pt x="1343" y="21600"/>
                    </a:lnTo>
                    <a:lnTo>
                      <a:pt x="21600" y="2049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9" name="Shape"/>
              <p:cNvSpPr/>
              <p:nvPr/>
            </p:nvSpPr>
            <p:spPr>
              <a:xfrm>
                <a:off x="332780" y="92405"/>
                <a:ext cx="21694" cy="15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814"/>
                    </a:moveTo>
                    <a:lnTo>
                      <a:pt x="20323" y="1786"/>
                    </a:lnTo>
                    <a:lnTo>
                      <a:pt x="15846" y="3099"/>
                    </a:lnTo>
                    <a:lnTo>
                      <a:pt x="5956" y="0"/>
                    </a:lnTo>
                    <a:lnTo>
                      <a:pt x="2390" y="1786"/>
                    </a:lnTo>
                    <a:lnTo>
                      <a:pt x="316" y="2825"/>
                    </a:lnTo>
                    <a:lnTo>
                      <a:pt x="0" y="19103"/>
                    </a:lnTo>
                    <a:lnTo>
                      <a:pt x="1112" y="20251"/>
                    </a:lnTo>
                    <a:lnTo>
                      <a:pt x="7018" y="21600"/>
                    </a:lnTo>
                    <a:lnTo>
                      <a:pt x="15505" y="19268"/>
                    </a:lnTo>
                    <a:lnTo>
                      <a:pt x="21600" y="1281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0" name="Shape"/>
              <p:cNvSpPr/>
              <p:nvPr/>
            </p:nvSpPr>
            <p:spPr>
              <a:xfrm>
                <a:off x="333250" y="188444"/>
                <a:ext cx="42447" cy="13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78"/>
                    </a:moveTo>
                    <a:lnTo>
                      <a:pt x="16681" y="20"/>
                    </a:lnTo>
                    <a:lnTo>
                      <a:pt x="13663" y="0"/>
                    </a:lnTo>
                    <a:lnTo>
                      <a:pt x="12260" y="4052"/>
                    </a:lnTo>
                    <a:lnTo>
                      <a:pt x="12629" y="798"/>
                    </a:lnTo>
                    <a:lnTo>
                      <a:pt x="7529" y="578"/>
                    </a:lnTo>
                    <a:lnTo>
                      <a:pt x="6043" y="519"/>
                    </a:lnTo>
                    <a:lnTo>
                      <a:pt x="2423" y="4752"/>
                    </a:lnTo>
                    <a:lnTo>
                      <a:pt x="329" y="2595"/>
                    </a:lnTo>
                    <a:lnTo>
                      <a:pt x="0" y="19783"/>
                    </a:lnTo>
                    <a:lnTo>
                      <a:pt x="278" y="20981"/>
                    </a:lnTo>
                    <a:lnTo>
                      <a:pt x="8893" y="21600"/>
                    </a:lnTo>
                    <a:lnTo>
                      <a:pt x="10528" y="19363"/>
                    </a:lnTo>
                    <a:lnTo>
                      <a:pt x="11776" y="8324"/>
                    </a:lnTo>
                    <a:lnTo>
                      <a:pt x="11130" y="18764"/>
                    </a:lnTo>
                    <a:lnTo>
                      <a:pt x="15647" y="21180"/>
                    </a:lnTo>
                    <a:lnTo>
                      <a:pt x="19351" y="21100"/>
                    </a:lnTo>
                    <a:lnTo>
                      <a:pt x="21555" y="15311"/>
                    </a:lnTo>
                    <a:lnTo>
                      <a:pt x="21600" y="57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1" name="Shape"/>
              <p:cNvSpPr/>
              <p:nvPr/>
            </p:nvSpPr>
            <p:spPr>
              <a:xfrm>
                <a:off x="355120" y="243202"/>
                <a:ext cx="2127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920"/>
                    </a:moveTo>
                    <a:lnTo>
                      <a:pt x="20697" y="5194"/>
                    </a:lnTo>
                    <a:lnTo>
                      <a:pt x="20891" y="1209"/>
                    </a:lnTo>
                    <a:lnTo>
                      <a:pt x="17371" y="2014"/>
                    </a:lnTo>
                    <a:lnTo>
                      <a:pt x="1638" y="0"/>
                    </a:lnTo>
                    <a:lnTo>
                      <a:pt x="645" y="1209"/>
                    </a:lnTo>
                    <a:lnTo>
                      <a:pt x="0" y="20481"/>
                    </a:lnTo>
                    <a:lnTo>
                      <a:pt x="20233" y="21600"/>
                    </a:lnTo>
                    <a:lnTo>
                      <a:pt x="21600" y="1992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2" name="Shape"/>
              <p:cNvSpPr/>
              <p:nvPr/>
            </p:nvSpPr>
            <p:spPr>
              <a:xfrm>
                <a:off x="378259" y="188698"/>
                <a:ext cx="20223" cy="13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869"/>
                    </a:moveTo>
                    <a:lnTo>
                      <a:pt x="19931" y="189"/>
                    </a:lnTo>
                    <a:lnTo>
                      <a:pt x="13296" y="0"/>
                    </a:lnTo>
                    <a:lnTo>
                      <a:pt x="6621" y="442"/>
                    </a:lnTo>
                    <a:lnTo>
                      <a:pt x="0" y="189"/>
                    </a:lnTo>
                    <a:lnTo>
                      <a:pt x="0" y="21474"/>
                    </a:lnTo>
                    <a:lnTo>
                      <a:pt x="8452" y="20948"/>
                    </a:lnTo>
                    <a:lnTo>
                      <a:pt x="16716" y="21600"/>
                    </a:lnTo>
                    <a:lnTo>
                      <a:pt x="21600" y="1686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3" name="Shape"/>
              <p:cNvSpPr/>
              <p:nvPr/>
            </p:nvSpPr>
            <p:spPr>
              <a:xfrm>
                <a:off x="378907" y="93084"/>
                <a:ext cx="1994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89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4" name="Shape"/>
              <p:cNvSpPr/>
              <p:nvPr/>
            </p:nvSpPr>
            <p:spPr>
              <a:xfrm>
                <a:off x="447056" y="488"/>
                <a:ext cx="1993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4"/>
                    </a:moveTo>
                    <a:lnTo>
                      <a:pt x="2091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5" name="Shape"/>
              <p:cNvSpPr/>
              <p:nvPr/>
            </p:nvSpPr>
            <p:spPr>
              <a:xfrm>
                <a:off x="467173" y="0"/>
                <a:ext cx="22977" cy="14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98"/>
                    </a:moveTo>
                    <a:lnTo>
                      <a:pt x="21373" y="6268"/>
                    </a:lnTo>
                    <a:lnTo>
                      <a:pt x="15690" y="1264"/>
                    </a:lnTo>
                    <a:lnTo>
                      <a:pt x="8262" y="0"/>
                    </a:lnTo>
                    <a:lnTo>
                      <a:pt x="2853" y="1567"/>
                    </a:lnTo>
                    <a:lnTo>
                      <a:pt x="1898" y="2379"/>
                    </a:lnTo>
                    <a:lnTo>
                      <a:pt x="0" y="16106"/>
                    </a:lnTo>
                    <a:lnTo>
                      <a:pt x="1648" y="18768"/>
                    </a:lnTo>
                    <a:lnTo>
                      <a:pt x="5421" y="17560"/>
                    </a:lnTo>
                    <a:lnTo>
                      <a:pt x="19845" y="21600"/>
                    </a:lnTo>
                    <a:lnTo>
                      <a:pt x="21600" y="1589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6" name="Shape"/>
              <p:cNvSpPr/>
              <p:nvPr/>
            </p:nvSpPr>
            <p:spPr>
              <a:xfrm>
                <a:off x="497221" y="113120"/>
                <a:ext cx="30217" cy="18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68"/>
                    </a:moveTo>
                    <a:lnTo>
                      <a:pt x="13083" y="0"/>
                    </a:lnTo>
                    <a:lnTo>
                      <a:pt x="12702" y="1268"/>
                    </a:lnTo>
                    <a:lnTo>
                      <a:pt x="11948" y="14546"/>
                    </a:lnTo>
                    <a:lnTo>
                      <a:pt x="10686" y="3702"/>
                    </a:lnTo>
                    <a:lnTo>
                      <a:pt x="5420" y="10800"/>
                    </a:lnTo>
                    <a:lnTo>
                      <a:pt x="0" y="8644"/>
                    </a:lnTo>
                    <a:lnTo>
                      <a:pt x="799" y="21294"/>
                    </a:lnTo>
                    <a:lnTo>
                      <a:pt x="6338" y="21600"/>
                    </a:lnTo>
                    <a:lnTo>
                      <a:pt x="14100" y="17271"/>
                    </a:lnTo>
                    <a:lnTo>
                      <a:pt x="21600" y="16032"/>
                    </a:lnTo>
                    <a:lnTo>
                      <a:pt x="21600" y="126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7" name="Shape"/>
              <p:cNvSpPr/>
              <p:nvPr/>
            </p:nvSpPr>
            <p:spPr>
              <a:xfrm>
                <a:off x="513033" y="89592"/>
                <a:ext cx="144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276" y="0"/>
                    </a:lnTo>
                    <a:lnTo>
                      <a:pt x="0" y="21600"/>
                    </a:lnTo>
                    <a:lnTo>
                      <a:pt x="5161" y="18702"/>
                    </a:lnTo>
                    <a:lnTo>
                      <a:pt x="21600" y="1805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8" name="Shape"/>
              <p:cNvSpPr/>
              <p:nvPr/>
            </p:nvSpPr>
            <p:spPr>
              <a:xfrm>
                <a:off x="497221" y="48641"/>
                <a:ext cx="30217" cy="1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7"/>
                    </a:moveTo>
                    <a:lnTo>
                      <a:pt x="14028" y="1124"/>
                    </a:lnTo>
                    <a:lnTo>
                      <a:pt x="12293" y="0"/>
                    </a:lnTo>
                    <a:lnTo>
                      <a:pt x="11948" y="17664"/>
                    </a:lnTo>
                    <a:lnTo>
                      <a:pt x="11177" y="7271"/>
                    </a:lnTo>
                    <a:lnTo>
                      <a:pt x="8635" y="3742"/>
                    </a:lnTo>
                    <a:lnTo>
                      <a:pt x="4767" y="3742"/>
                    </a:lnTo>
                    <a:lnTo>
                      <a:pt x="0" y="3916"/>
                    </a:lnTo>
                    <a:lnTo>
                      <a:pt x="572" y="17374"/>
                    </a:lnTo>
                    <a:lnTo>
                      <a:pt x="6347" y="20864"/>
                    </a:lnTo>
                    <a:lnTo>
                      <a:pt x="14345" y="20301"/>
                    </a:lnTo>
                    <a:lnTo>
                      <a:pt x="21600" y="21600"/>
                    </a:lnTo>
                    <a:lnTo>
                      <a:pt x="21600" y="195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760" name="object 672"/>
            <p:cNvGrpSpPr/>
            <p:nvPr/>
          </p:nvGrpSpPr>
          <p:grpSpPr>
            <a:xfrm>
              <a:off x="16371" y="21535"/>
              <a:ext cx="383787" cy="256902"/>
              <a:chOff x="0" y="0"/>
              <a:chExt cx="383786" cy="256901"/>
            </a:xfrm>
          </p:grpSpPr>
          <p:sp>
            <p:nvSpPr>
              <p:cNvPr id="2690" name="Shape"/>
              <p:cNvSpPr/>
              <p:nvPr/>
            </p:nvSpPr>
            <p:spPr>
              <a:xfrm>
                <a:off x="0" y="243018"/>
                <a:ext cx="20283" cy="13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281"/>
                    </a:moveTo>
                    <a:lnTo>
                      <a:pt x="21087" y="3023"/>
                    </a:lnTo>
                    <a:lnTo>
                      <a:pt x="15771" y="0"/>
                    </a:lnTo>
                    <a:lnTo>
                      <a:pt x="4531" y="3360"/>
                    </a:lnTo>
                    <a:lnTo>
                      <a:pt x="0" y="1937"/>
                    </a:lnTo>
                    <a:lnTo>
                      <a:pt x="0" y="19940"/>
                    </a:lnTo>
                    <a:lnTo>
                      <a:pt x="3610" y="19031"/>
                    </a:lnTo>
                    <a:lnTo>
                      <a:pt x="19720" y="21600"/>
                    </a:lnTo>
                    <a:lnTo>
                      <a:pt x="21600" y="1828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1" name="Shape"/>
              <p:cNvSpPr/>
              <p:nvPr/>
            </p:nvSpPr>
            <p:spPr>
              <a:xfrm>
                <a:off x="23151" y="229550"/>
                <a:ext cx="1992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91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2" name="Shape"/>
              <p:cNvSpPr/>
              <p:nvPr/>
            </p:nvSpPr>
            <p:spPr>
              <a:xfrm>
                <a:off x="22503" y="53371"/>
                <a:ext cx="2100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45"/>
                    </a:moveTo>
                    <a:lnTo>
                      <a:pt x="21404" y="4268"/>
                    </a:lnTo>
                    <a:lnTo>
                      <a:pt x="21156" y="0"/>
                    </a:lnTo>
                    <a:lnTo>
                      <a:pt x="14391" y="24"/>
                    </a:lnTo>
                    <a:lnTo>
                      <a:pt x="7508" y="237"/>
                    </a:lnTo>
                    <a:lnTo>
                      <a:pt x="666" y="0"/>
                    </a:lnTo>
                    <a:lnTo>
                      <a:pt x="0" y="20415"/>
                    </a:lnTo>
                    <a:lnTo>
                      <a:pt x="20503" y="21600"/>
                    </a:lnTo>
                    <a:lnTo>
                      <a:pt x="21600" y="1894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3" name="Shape"/>
              <p:cNvSpPr/>
              <p:nvPr/>
            </p:nvSpPr>
            <p:spPr>
              <a:xfrm>
                <a:off x="43255" y="243805"/>
                <a:ext cx="22825" cy="13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59"/>
                    </a:moveTo>
                    <a:lnTo>
                      <a:pt x="20325" y="22"/>
                    </a:lnTo>
                    <a:lnTo>
                      <a:pt x="3678" y="0"/>
                    </a:lnTo>
                    <a:lnTo>
                      <a:pt x="2872" y="759"/>
                    </a:lnTo>
                    <a:lnTo>
                      <a:pt x="1911" y="1664"/>
                    </a:lnTo>
                    <a:lnTo>
                      <a:pt x="0" y="16969"/>
                    </a:lnTo>
                    <a:lnTo>
                      <a:pt x="1658" y="19936"/>
                    </a:lnTo>
                    <a:lnTo>
                      <a:pt x="4747" y="19031"/>
                    </a:lnTo>
                    <a:lnTo>
                      <a:pt x="19424" y="21600"/>
                    </a:lnTo>
                    <a:lnTo>
                      <a:pt x="20831" y="18126"/>
                    </a:lnTo>
                    <a:lnTo>
                      <a:pt x="21600" y="115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4" name="Shape"/>
              <p:cNvSpPr/>
              <p:nvPr/>
            </p:nvSpPr>
            <p:spPr>
              <a:xfrm>
                <a:off x="44360" y="189564"/>
                <a:ext cx="2187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02"/>
                    </a:moveTo>
                    <a:lnTo>
                      <a:pt x="13145" y="724"/>
                    </a:lnTo>
                    <a:lnTo>
                      <a:pt x="5419" y="0"/>
                    </a:lnTo>
                    <a:lnTo>
                      <a:pt x="376" y="4211"/>
                    </a:lnTo>
                    <a:lnTo>
                      <a:pt x="0" y="19042"/>
                    </a:lnTo>
                    <a:lnTo>
                      <a:pt x="15880" y="21600"/>
                    </a:lnTo>
                    <a:lnTo>
                      <a:pt x="19881" y="16799"/>
                    </a:lnTo>
                    <a:lnTo>
                      <a:pt x="21600" y="70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5" name="Shape"/>
              <p:cNvSpPr/>
              <p:nvPr/>
            </p:nvSpPr>
            <p:spPr>
              <a:xfrm>
                <a:off x="68147" y="243697"/>
                <a:ext cx="1992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4"/>
                    </a:moveTo>
                    <a:lnTo>
                      <a:pt x="2091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6" name="Shape"/>
              <p:cNvSpPr/>
              <p:nvPr/>
            </p:nvSpPr>
            <p:spPr>
              <a:xfrm>
                <a:off x="66610" y="228908"/>
                <a:ext cx="21479" cy="13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29"/>
                    </a:moveTo>
                    <a:lnTo>
                      <a:pt x="20961" y="1951"/>
                    </a:lnTo>
                    <a:lnTo>
                      <a:pt x="16975" y="3388"/>
                    </a:lnTo>
                    <a:lnTo>
                      <a:pt x="5595" y="0"/>
                    </a:lnTo>
                    <a:lnTo>
                      <a:pt x="2848" y="1951"/>
                    </a:lnTo>
                    <a:lnTo>
                      <a:pt x="0" y="3983"/>
                    </a:lnTo>
                    <a:lnTo>
                      <a:pt x="421" y="19382"/>
                    </a:lnTo>
                    <a:lnTo>
                      <a:pt x="2376" y="21600"/>
                    </a:lnTo>
                    <a:lnTo>
                      <a:pt x="21025" y="20942"/>
                    </a:lnTo>
                    <a:lnTo>
                      <a:pt x="21600" y="196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7" name="Shape"/>
              <p:cNvSpPr/>
              <p:nvPr/>
            </p:nvSpPr>
            <p:spPr>
              <a:xfrm>
                <a:off x="67512" y="121871"/>
                <a:ext cx="20577" cy="12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0"/>
                    </a:moveTo>
                    <a:lnTo>
                      <a:pt x="14506" y="0"/>
                    </a:lnTo>
                    <a:lnTo>
                      <a:pt x="7093" y="0"/>
                    </a:lnTo>
                    <a:lnTo>
                      <a:pt x="0" y="380"/>
                    </a:lnTo>
                    <a:lnTo>
                      <a:pt x="1240" y="16243"/>
                    </a:lnTo>
                    <a:lnTo>
                      <a:pt x="10466" y="21600"/>
                    </a:lnTo>
                    <a:lnTo>
                      <a:pt x="19853" y="16369"/>
                    </a:lnTo>
                    <a:lnTo>
                      <a:pt x="21600" y="38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8" name="Shape"/>
              <p:cNvSpPr/>
              <p:nvPr/>
            </p:nvSpPr>
            <p:spPr>
              <a:xfrm>
                <a:off x="66610" y="12865"/>
                <a:ext cx="21479" cy="1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29"/>
                    </a:moveTo>
                    <a:lnTo>
                      <a:pt x="20961" y="1950"/>
                    </a:lnTo>
                    <a:lnTo>
                      <a:pt x="16975" y="3387"/>
                    </a:lnTo>
                    <a:lnTo>
                      <a:pt x="5595" y="0"/>
                    </a:lnTo>
                    <a:lnTo>
                      <a:pt x="2848" y="1950"/>
                    </a:lnTo>
                    <a:lnTo>
                      <a:pt x="0" y="3982"/>
                    </a:lnTo>
                    <a:lnTo>
                      <a:pt x="421" y="19382"/>
                    </a:lnTo>
                    <a:lnTo>
                      <a:pt x="2376" y="21600"/>
                    </a:lnTo>
                    <a:lnTo>
                      <a:pt x="21025" y="20944"/>
                    </a:lnTo>
                    <a:lnTo>
                      <a:pt x="21600" y="196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9" name="Shape"/>
              <p:cNvSpPr/>
              <p:nvPr/>
            </p:nvSpPr>
            <p:spPr>
              <a:xfrm>
                <a:off x="66915" y="67081"/>
                <a:ext cx="21872" cy="13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162"/>
                    </a:moveTo>
                    <a:lnTo>
                      <a:pt x="20283" y="1632"/>
                    </a:lnTo>
                    <a:lnTo>
                      <a:pt x="17047" y="2521"/>
                    </a:lnTo>
                    <a:lnTo>
                      <a:pt x="1756" y="0"/>
                    </a:lnTo>
                    <a:lnTo>
                      <a:pt x="75" y="3844"/>
                    </a:lnTo>
                    <a:lnTo>
                      <a:pt x="0" y="18644"/>
                    </a:lnTo>
                    <a:lnTo>
                      <a:pt x="4064" y="21600"/>
                    </a:lnTo>
                    <a:lnTo>
                      <a:pt x="17473" y="20319"/>
                    </a:lnTo>
                    <a:lnTo>
                      <a:pt x="20911" y="20464"/>
                    </a:lnTo>
                    <a:lnTo>
                      <a:pt x="20735" y="16805"/>
                    </a:lnTo>
                    <a:lnTo>
                      <a:pt x="21600" y="316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0" name="Shape"/>
              <p:cNvSpPr/>
              <p:nvPr/>
            </p:nvSpPr>
            <p:spPr>
              <a:xfrm>
                <a:off x="89788" y="66789"/>
                <a:ext cx="21453" cy="13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24"/>
                    </a:moveTo>
                    <a:lnTo>
                      <a:pt x="20308" y="21"/>
                    </a:lnTo>
                    <a:lnTo>
                      <a:pt x="16842" y="5061"/>
                    </a:lnTo>
                    <a:lnTo>
                      <a:pt x="3363" y="0"/>
                    </a:lnTo>
                    <a:lnTo>
                      <a:pt x="0" y="3895"/>
                    </a:lnTo>
                    <a:lnTo>
                      <a:pt x="1304" y="17246"/>
                    </a:lnTo>
                    <a:lnTo>
                      <a:pt x="882" y="21100"/>
                    </a:lnTo>
                    <a:lnTo>
                      <a:pt x="9374" y="21600"/>
                    </a:lnTo>
                    <a:lnTo>
                      <a:pt x="16420" y="21287"/>
                    </a:lnTo>
                    <a:lnTo>
                      <a:pt x="20871" y="16142"/>
                    </a:lnTo>
                    <a:lnTo>
                      <a:pt x="21600" y="212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1" name="Shape"/>
              <p:cNvSpPr/>
              <p:nvPr/>
            </p:nvSpPr>
            <p:spPr>
              <a:xfrm>
                <a:off x="89762" y="52692"/>
                <a:ext cx="22101" cy="13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01"/>
                    </a:moveTo>
                    <a:lnTo>
                      <a:pt x="16771" y="2199"/>
                    </a:lnTo>
                    <a:lnTo>
                      <a:pt x="9497" y="0"/>
                    </a:lnTo>
                    <a:lnTo>
                      <a:pt x="2768" y="2013"/>
                    </a:lnTo>
                    <a:lnTo>
                      <a:pt x="0" y="4049"/>
                    </a:lnTo>
                    <a:lnTo>
                      <a:pt x="410" y="19441"/>
                    </a:lnTo>
                    <a:lnTo>
                      <a:pt x="2247" y="21600"/>
                    </a:lnTo>
                    <a:lnTo>
                      <a:pt x="16784" y="20551"/>
                    </a:lnTo>
                    <a:lnTo>
                      <a:pt x="19738" y="20736"/>
                    </a:lnTo>
                    <a:lnTo>
                      <a:pt x="20992" y="20736"/>
                    </a:lnTo>
                    <a:lnTo>
                      <a:pt x="21600" y="900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2" name="Shape"/>
              <p:cNvSpPr/>
              <p:nvPr/>
            </p:nvSpPr>
            <p:spPr>
              <a:xfrm>
                <a:off x="91299" y="94521"/>
                <a:ext cx="2113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52"/>
                    </a:moveTo>
                    <a:lnTo>
                      <a:pt x="16199" y="784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199" y="20463"/>
                    </a:lnTo>
                    <a:lnTo>
                      <a:pt x="21600" y="1055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3" name="Shape"/>
              <p:cNvSpPr/>
              <p:nvPr/>
            </p:nvSpPr>
            <p:spPr>
              <a:xfrm>
                <a:off x="91299" y="229550"/>
                <a:ext cx="2114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24"/>
                    </a:moveTo>
                    <a:lnTo>
                      <a:pt x="16151" y="1137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42" y="20794"/>
                    </a:lnTo>
                    <a:lnTo>
                      <a:pt x="21600" y="1102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4" name="Shape"/>
              <p:cNvSpPr/>
              <p:nvPr/>
            </p:nvSpPr>
            <p:spPr>
              <a:xfrm>
                <a:off x="113168" y="229550"/>
                <a:ext cx="1993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91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5" name="Shape"/>
              <p:cNvSpPr/>
              <p:nvPr/>
            </p:nvSpPr>
            <p:spPr>
              <a:xfrm>
                <a:off x="110590" y="175534"/>
                <a:ext cx="22508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474" y="0"/>
                    </a:lnTo>
                    <a:lnTo>
                      <a:pt x="0" y="3415"/>
                    </a:lnTo>
                    <a:lnTo>
                      <a:pt x="3169" y="19087"/>
                    </a:lnTo>
                    <a:lnTo>
                      <a:pt x="308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6" name="Shape"/>
              <p:cNvSpPr/>
              <p:nvPr/>
            </p:nvSpPr>
            <p:spPr>
              <a:xfrm>
                <a:off x="113168" y="107386"/>
                <a:ext cx="1993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4"/>
                    </a:moveTo>
                    <a:lnTo>
                      <a:pt x="2091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7" name="Shape"/>
              <p:cNvSpPr/>
              <p:nvPr/>
            </p:nvSpPr>
            <p:spPr>
              <a:xfrm>
                <a:off x="112521" y="53104"/>
                <a:ext cx="2057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5"/>
                    </a:moveTo>
                    <a:lnTo>
                      <a:pt x="10826" y="657"/>
                    </a:lnTo>
                    <a:lnTo>
                      <a:pt x="4613" y="0"/>
                    </a:lnTo>
                    <a:lnTo>
                      <a:pt x="1479" y="5258"/>
                    </a:lnTo>
                    <a:lnTo>
                      <a:pt x="0" y="21600"/>
                    </a:lnTo>
                    <a:lnTo>
                      <a:pt x="6933" y="21441"/>
                    </a:lnTo>
                    <a:lnTo>
                      <a:pt x="20933" y="21600"/>
                    </a:lnTo>
                    <a:lnTo>
                      <a:pt x="21600" y="208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8" name="Shape"/>
              <p:cNvSpPr/>
              <p:nvPr/>
            </p:nvSpPr>
            <p:spPr>
              <a:xfrm>
                <a:off x="112521" y="162752"/>
                <a:ext cx="2128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8"/>
                    </a:moveTo>
                    <a:lnTo>
                      <a:pt x="20234" y="0"/>
                    </a:lnTo>
                    <a:lnTo>
                      <a:pt x="0" y="1171"/>
                    </a:lnTo>
                    <a:lnTo>
                      <a:pt x="657" y="21342"/>
                    </a:lnTo>
                    <a:lnTo>
                      <a:pt x="7385" y="21600"/>
                    </a:lnTo>
                    <a:lnTo>
                      <a:pt x="14164" y="20967"/>
                    </a:lnTo>
                    <a:lnTo>
                      <a:pt x="20878" y="21342"/>
                    </a:lnTo>
                    <a:lnTo>
                      <a:pt x="20685" y="17149"/>
                    </a:lnTo>
                    <a:lnTo>
                      <a:pt x="21600" y="175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9" name="Shape"/>
              <p:cNvSpPr/>
              <p:nvPr/>
            </p:nvSpPr>
            <p:spPr>
              <a:xfrm>
                <a:off x="136308" y="229492"/>
                <a:ext cx="1994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303"/>
                    </a:moveTo>
                    <a:lnTo>
                      <a:pt x="21504" y="5115"/>
                    </a:lnTo>
                    <a:lnTo>
                      <a:pt x="17060" y="0"/>
                    </a:lnTo>
                    <a:lnTo>
                      <a:pt x="9479" y="343"/>
                    </a:lnTo>
                    <a:lnTo>
                      <a:pt x="0" y="503"/>
                    </a:lnTo>
                    <a:lnTo>
                      <a:pt x="0" y="21303"/>
                    </a:lnTo>
                    <a:lnTo>
                      <a:pt x="6727" y="21600"/>
                    </a:lnTo>
                    <a:lnTo>
                      <a:pt x="13510" y="20915"/>
                    </a:lnTo>
                    <a:lnTo>
                      <a:pt x="20210" y="21303"/>
                    </a:lnTo>
                    <a:lnTo>
                      <a:pt x="21600" y="2130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0" name="Shape"/>
              <p:cNvSpPr/>
              <p:nvPr/>
            </p:nvSpPr>
            <p:spPr>
              <a:xfrm>
                <a:off x="134860" y="162460"/>
                <a:ext cx="2139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2"/>
                    </a:moveTo>
                    <a:lnTo>
                      <a:pt x="21022" y="715"/>
                    </a:lnTo>
                    <a:lnTo>
                      <a:pt x="2296" y="0"/>
                    </a:lnTo>
                    <a:lnTo>
                      <a:pt x="0" y="2811"/>
                    </a:lnTo>
                    <a:lnTo>
                      <a:pt x="1154" y="17248"/>
                    </a:lnTo>
                    <a:lnTo>
                      <a:pt x="821" y="21354"/>
                    </a:lnTo>
                    <a:lnTo>
                      <a:pt x="7503" y="20997"/>
                    </a:lnTo>
                    <a:lnTo>
                      <a:pt x="14251" y="21600"/>
                    </a:lnTo>
                    <a:lnTo>
                      <a:pt x="20946" y="21354"/>
                    </a:lnTo>
                    <a:lnTo>
                      <a:pt x="21600" y="214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1" name="Shape"/>
              <p:cNvSpPr/>
              <p:nvPr/>
            </p:nvSpPr>
            <p:spPr>
              <a:xfrm>
                <a:off x="134885" y="148134"/>
                <a:ext cx="2136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230"/>
                    </a:moveTo>
                    <a:lnTo>
                      <a:pt x="21137" y="5900"/>
                    </a:lnTo>
                    <a:lnTo>
                      <a:pt x="14344" y="644"/>
                    </a:lnTo>
                    <a:lnTo>
                      <a:pt x="6139" y="0"/>
                    </a:lnTo>
                    <a:lnTo>
                      <a:pt x="1439" y="1399"/>
                    </a:lnTo>
                    <a:lnTo>
                      <a:pt x="0" y="3150"/>
                    </a:lnTo>
                    <a:lnTo>
                      <a:pt x="1349" y="17055"/>
                    </a:lnTo>
                    <a:lnTo>
                      <a:pt x="142" y="21600"/>
                    </a:lnTo>
                    <a:lnTo>
                      <a:pt x="21600" y="1823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2" name="Shape"/>
              <p:cNvSpPr/>
              <p:nvPr/>
            </p:nvSpPr>
            <p:spPr>
              <a:xfrm>
                <a:off x="136308" y="67519"/>
                <a:ext cx="1994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89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3" name="Shape"/>
              <p:cNvSpPr/>
              <p:nvPr/>
            </p:nvSpPr>
            <p:spPr>
              <a:xfrm>
                <a:off x="135673" y="175871"/>
                <a:ext cx="21239" cy="13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6"/>
                    </a:moveTo>
                    <a:lnTo>
                      <a:pt x="20269" y="376"/>
                    </a:lnTo>
                    <a:lnTo>
                      <a:pt x="12350" y="292"/>
                    </a:lnTo>
                    <a:lnTo>
                      <a:pt x="5168" y="0"/>
                    </a:lnTo>
                    <a:lnTo>
                      <a:pt x="465" y="4125"/>
                    </a:lnTo>
                    <a:lnTo>
                      <a:pt x="0" y="17247"/>
                    </a:lnTo>
                    <a:lnTo>
                      <a:pt x="6524" y="17247"/>
                    </a:lnTo>
                    <a:lnTo>
                      <a:pt x="14107" y="21600"/>
                    </a:lnTo>
                    <a:lnTo>
                      <a:pt x="20929" y="19350"/>
                    </a:lnTo>
                    <a:lnTo>
                      <a:pt x="20799" y="15727"/>
                    </a:lnTo>
                    <a:lnTo>
                      <a:pt x="21600" y="189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4" name="Shape"/>
              <p:cNvSpPr/>
              <p:nvPr/>
            </p:nvSpPr>
            <p:spPr>
              <a:xfrm>
                <a:off x="135673" y="94883"/>
                <a:ext cx="22458" cy="13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502"/>
                    </a:moveTo>
                    <a:lnTo>
                      <a:pt x="18473" y="2142"/>
                    </a:lnTo>
                    <a:lnTo>
                      <a:pt x="18558" y="326"/>
                    </a:lnTo>
                    <a:lnTo>
                      <a:pt x="11179" y="204"/>
                    </a:lnTo>
                    <a:lnTo>
                      <a:pt x="4618" y="0"/>
                    </a:lnTo>
                    <a:lnTo>
                      <a:pt x="391" y="4079"/>
                    </a:lnTo>
                    <a:lnTo>
                      <a:pt x="0" y="16846"/>
                    </a:lnTo>
                    <a:lnTo>
                      <a:pt x="2944" y="16705"/>
                    </a:lnTo>
                    <a:lnTo>
                      <a:pt x="16897" y="21600"/>
                    </a:lnTo>
                    <a:lnTo>
                      <a:pt x="19169" y="18907"/>
                    </a:lnTo>
                    <a:lnTo>
                      <a:pt x="21600" y="1450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5" name="Shape"/>
              <p:cNvSpPr/>
              <p:nvPr/>
            </p:nvSpPr>
            <p:spPr>
              <a:xfrm>
                <a:off x="156858" y="243615"/>
                <a:ext cx="2125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31"/>
                    </a:moveTo>
                    <a:lnTo>
                      <a:pt x="20954" y="304"/>
                    </a:lnTo>
                    <a:lnTo>
                      <a:pt x="14202" y="0"/>
                    </a:lnTo>
                    <a:lnTo>
                      <a:pt x="7411" y="701"/>
                    </a:lnTo>
                    <a:lnTo>
                      <a:pt x="684" y="304"/>
                    </a:lnTo>
                    <a:lnTo>
                      <a:pt x="852" y="4418"/>
                    </a:lnTo>
                    <a:lnTo>
                      <a:pt x="0" y="19871"/>
                    </a:lnTo>
                    <a:lnTo>
                      <a:pt x="1343" y="21600"/>
                    </a:lnTo>
                    <a:lnTo>
                      <a:pt x="21600" y="2043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6" name="Shape"/>
              <p:cNvSpPr/>
              <p:nvPr/>
            </p:nvSpPr>
            <p:spPr>
              <a:xfrm>
                <a:off x="157531" y="229359"/>
                <a:ext cx="2057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3"/>
                    </a:moveTo>
                    <a:lnTo>
                      <a:pt x="10867" y="671"/>
                    </a:lnTo>
                    <a:lnTo>
                      <a:pt x="4627" y="0"/>
                    </a:lnTo>
                    <a:lnTo>
                      <a:pt x="1454" y="5194"/>
                    </a:lnTo>
                    <a:lnTo>
                      <a:pt x="0" y="21332"/>
                    </a:lnTo>
                    <a:lnTo>
                      <a:pt x="6947" y="20973"/>
                    </a:lnTo>
                    <a:lnTo>
                      <a:pt x="13960" y="21600"/>
                    </a:lnTo>
                    <a:lnTo>
                      <a:pt x="20933" y="21332"/>
                    </a:lnTo>
                    <a:lnTo>
                      <a:pt x="21600" y="208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7" name="Shape"/>
              <p:cNvSpPr/>
              <p:nvPr/>
            </p:nvSpPr>
            <p:spPr>
              <a:xfrm>
                <a:off x="158179" y="202549"/>
                <a:ext cx="1992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92"/>
                    </a:moveTo>
                    <a:lnTo>
                      <a:pt x="2091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39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8" name="Shape"/>
              <p:cNvSpPr/>
              <p:nvPr/>
            </p:nvSpPr>
            <p:spPr>
              <a:xfrm>
                <a:off x="159462" y="13506"/>
                <a:ext cx="2113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02"/>
                    </a:moveTo>
                    <a:lnTo>
                      <a:pt x="16148" y="1115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38" y="20794"/>
                    </a:lnTo>
                    <a:lnTo>
                      <a:pt x="21600" y="1100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9" name="Shape"/>
              <p:cNvSpPr/>
              <p:nvPr/>
            </p:nvSpPr>
            <p:spPr>
              <a:xfrm>
                <a:off x="179782" y="228908"/>
                <a:ext cx="21478" cy="13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29"/>
                    </a:moveTo>
                    <a:lnTo>
                      <a:pt x="20949" y="1951"/>
                    </a:lnTo>
                    <a:lnTo>
                      <a:pt x="16963" y="3388"/>
                    </a:lnTo>
                    <a:lnTo>
                      <a:pt x="5594" y="0"/>
                    </a:lnTo>
                    <a:lnTo>
                      <a:pt x="2848" y="1951"/>
                    </a:lnTo>
                    <a:lnTo>
                      <a:pt x="0" y="3983"/>
                    </a:lnTo>
                    <a:lnTo>
                      <a:pt x="421" y="19382"/>
                    </a:lnTo>
                    <a:lnTo>
                      <a:pt x="2376" y="21600"/>
                    </a:lnTo>
                    <a:lnTo>
                      <a:pt x="21026" y="20942"/>
                    </a:lnTo>
                    <a:lnTo>
                      <a:pt x="21600" y="196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0" name="Shape"/>
              <p:cNvSpPr/>
              <p:nvPr/>
            </p:nvSpPr>
            <p:spPr>
              <a:xfrm>
                <a:off x="178791" y="80365"/>
                <a:ext cx="22469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55"/>
                    </a:moveTo>
                    <a:lnTo>
                      <a:pt x="15239" y="602"/>
                    </a:lnTo>
                    <a:lnTo>
                      <a:pt x="8817" y="0"/>
                    </a:lnTo>
                    <a:lnTo>
                      <a:pt x="2442" y="255"/>
                    </a:lnTo>
                    <a:lnTo>
                      <a:pt x="0" y="3522"/>
                    </a:lnTo>
                    <a:lnTo>
                      <a:pt x="3114" y="19908"/>
                    </a:lnTo>
                    <a:lnTo>
                      <a:pt x="3053" y="21368"/>
                    </a:lnTo>
                    <a:lnTo>
                      <a:pt x="10953" y="21600"/>
                    </a:lnTo>
                    <a:lnTo>
                      <a:pt x="17448" y="21600"/>
                    </a:lnTo>
                    <a:lnTo>
                      <a:pt x="21381" y="16224"/>
                    </a:lnTo>
                    <a:lnTo>
                      <a:pt x="21600" y="25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1" name="Shape"/>
              <p:cNvSpPr/>
              <p:nvPr/>
            </p:nvSpPr>
            <p:spPr>
              <a:xfrm>
                <a:off x="181331" y="13506"/>
                <a:ext cx="1992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899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2" name="Shape"/>
              <p:cNvSpPr/>
              <p:nvPr/>
            </p:nvSpPr>
            <p:spPr>
              <a:xfrm>
                <a:off x="203836" y="161952"/>
                <a:ext cx="20577" cy="13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0"/>
                    </a:moveTo>
                    <a:lnTo>
                      <a:pt x="20239" y="0"/>
                    </a:lnTo>
                    <a:lnTo>
                      <a:pt x="667" y="2140"/>
                    </a:lnTo>
                    <a:lnTo>
                      <a:pt x="0" y="20193"/>
                    </a:lnTo>
                    <a:lnTo>
                      <a:pt x="8813" y="21600"/>
                    </a:lnTo>
                    <a:lnTo>
                      <a:pt x="16199" y="21474"/>
                    </a:lnTo>
                    <a:lnTo>
                      <a:pt x="20880" y="16205"/>
                    </a:lnTo>
                    <a:lnTo>
                      <a:pt x="21600" y="214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3" name="Shape"/>
              <p:cNvSpPr/>
              <p:nvPr/>
            </p:nvSpPr>
            <p:spPr>
              <a:xfrm>
                <a:off x="202921" y="12865"/>
                <a:ext cx="21492" cy="1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29"/>
                    </a:moveTo>
                    <a:lnTo>
                      <a:pt x="20949" y="1950"/>
                    </a:lnTo>
                    <a:lnTo>
                      <a:pt x="16965" y="3387"/>
                    </a:lnTo>
                    <a:lnTo>
                      <a:pt x="5592" y="0"/>
                    </a:lnTo>
                    <a:lnTo>
                      <a:pt x="2847" y="1950"/>
                    </a:lnTo>
                    <a:lnTo>
                      <a:pt x="0" y="3982"/>
                    </a:lnTo>
                    <a:lnTo>
                      <a:pt x="421" y="19382"/>
                    </a:lnTo>
                    <a:lnTo>
                      <a:pt x="2374" y="21600"/>
                    </a:lnTo>
                    <a:lnTo>
                      <a:pt x="21012" y="20944"/>
                    </a:lnTo>
                    <a:lnTo>
                      <a:pt x="21600" y="196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4" name="Shape"/>
              <p:cNvSpPr/>
              <p:nvPr/>
            </p:nvSpPr>
            <p:spPr>
              <a:xfrm>
                <a:off x="204471" y="53491"/>
                <a:ext cx="1996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51"/>
                    </a:moveTo>
                    <a:lnTo>
                      <a:pt x="20872" y="0"/>
                    </a:lnTo>
                    <a:lnTo>
                      <a:pt x="0" y="0"/>
                    </a:lnTo>
                    <a:lnTo>
                      <a:pt x="0" y="21159"/>
                    </a:lnTo>
                    <a:lnTo>
                      <a:pt x="9357" y="21322"/>
                    </a:lnTo>
                    <a:lnTo>
                      <a:pt x="17162" y="21600"/>
                    </a:lnTo>
                    <a:lnTo>
                      <a:pt x="21600" y="1635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5" name="Shape"/>
              <p:cNvSpPr/>
              <p:nvPr/>
            </p:nvSpPr>
            <p:spPr>
              <a:xfrm>
                <a:off x="204471" y="229550"/>
                <a:ext cx="2113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24"/>
                    </a:moveTo>
                    <a:lnTo>
                      <a:pt x="16148" y="1137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39" y="20794"/>
                    </a:lnTo>
                    <a:lnTo>
                      <a:pt x="21600" y="1102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6" name="Shape"/>
              <p:cNvSpPr/>
              <p:nvPr/>
            </p:nvSpPr>
            <p:spPr>
              <a:xfrm>
                <a:off x="225540" y="243361"/>
                <a:ext cx="2072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80"/>
                    </a:moveTo>
                    <a:lnTo>
                      <a:pt x="20926" y="1187"/>
                    </a:lnTo>
                    <a:lnTo>
                      <a:pt x="18265" y="2465"/>
                    </a:lnTo>
                    <a:lnTo>
                      <a:pt x="1549" y="0"/>
                    </a:lnTo>
                    <a:lnTo>
                      <a:pt x="834" y="1187"/>
                    </a:lnTo>
                    <a:lnTo>
                      <a:pt x="370" y="1927"/>
                    </a:lnTo>
                    <a:lnTo>
                      <a:pt x="0" y="20615"/>
                    </a:lnTo>
                    <a:lnTo>
                      <a:pt x="834" y="21600"/>
                    </a:lnTo>
                    <a:lnTo>
                      <a:pt x="21600" y="2048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7" name="Shape"/>
              <p:cNvSpPr/>
              <p:nvPr/>
            </p:nvSpPr>
            <p:spPr>
              <a:xfrm>
                <a:off x="224791" y="216132"/>
                <a:ext cx="21478" cy="13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42"/>
                    </a:moveTo>
                    <a:lnTo>
                      <a:pt x="16210" y="1162"/>
                    </a:lnTo>
                    <a:lnTo>
                      <a:pt x="8814" y="0"/>
                    </a:lnTo>
                    <a:lnTo>
                      <a:pt x="2848" y="1794"/>
                    </a:lnTo>
                    <a:lnTo>
                      <a:pt x="0" y="3811"/>
                    </a:lnTo>
                    <a:lnTo>
                      <a:pt x="421" y="19094"/>
                    </a:lnTo>
                    <a:lnTo>
                      <a:pt x="2376" y="21295"/>
                    </a:lnTo>
                    <a:lnTo>
                      <a:pt x="20399" y="21600"/>
                    </a:lnTo>
                    <a:lnTo>
                      <a:pt x="21600" y="17281"/>
                    </a:lnTo>
                    <a:lnTo>
                      <a:pt x="21600" y="654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8" name="Shape"/>
              <p:cNvSpPr/>
              <p:nvPr/>
            </p:nvSpPr>
            <p:spPr>
              <a:xfrm>
                <a:off x="226340" y="202549"/>
                <a:ext cx="1992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92"/>
                    </a:moveTo>
                    <a:lnTo>
                      <a:pt x="20899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39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9" name="Shape"/>
              <p:cNvSpPr/>
              <p:nvPr/>
            </p:nvSpPr>
            <p:spPr>
              <a:xfrm>
                <a:off x="225692" y="162961"/>
                <a:ext cx="2057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51"/>
                    </a:moveTo>
                    <a:lnTo>
                      <a:pt x="20921" y="0"/>
                    </a:lnTo>
                    <a:lnTo>
                      <a:pt x="0" y="0"/>
                    </a:lnTo>
                    <a:lnTo>
                      <a:pt x="1080" y="16375"/>
                    </a:lnTo>
                    <a:lnTo>
                      <a:pt x="4240" y="21600"/>
                    </a:lnTo>
                    <a:lnTo>
                      <a:pt x="10694" y="20875"/>
                    </a:lnTo>
                    <a:lnTo>
                      <a:pt x="21600" y="1945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0" name="Shape"/>
              <p:cNvSpPr/>
              <p:nvPr/>
            </p:nvSpPr>
            <p:spPr>
              <a:xfrm>
                <a:off x="226340" y="107386"/>
                <a:ext cx="1992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4"/>
                    </a:moveTo>
                    <a:lnTo>
                      <a:pt x="20899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1" name="Shape"/>
              <p:cNvSpPr/>
              <p:nvPr/>
            </p:nvSpPr>
            <p:spPr>
              <a:xfrm>
                <a:off x="225006" y="148096"/>
                <a:ext cx="21873" cy="13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73"/>
                    </a:moveTo>
                    <a:lnTo>
                      <a:pt x="21512" y="3829"/>
                    </a:lnTo>
                    <a:lnTo>
                      <a:pt x="19831" y="0"/>
                    </a:lnTo>
                    <a:lnTo>
                      <a:pt x="4541" y="2513"/>
                    </a:lnTo>
                    <a:lnTo>
                      <a:pt x="1318" y="1628"/>
                    </a:lnTo>
                    <a:lnTo>
                      <a:pt x="0" y="3150"/>
                    </a:lnTo>
                    <a:lnTo>
                      <a:pt x="853" y="16739"/>
                    </a:lnTo>
                    <a:lnTo>
                      <a:pt x="678" y="20384"/>
                    </a:lnTo>
                    <a:lnTo>
                      <a:pt x="4240" y="20159"/>
                    </a:lnTo>
                    <a:lnTo>
                      <a:pt x="17423" y="21600"/>
                    </a:lnTo>
                    <a:lnTo>
                      <a:pt x="21600" y="1857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2" name="Shape"/>
              <p:cNvSpPr/>
              <p:nvPr/>
            </p:nvSpPr>
            <p:spPr>
              <a:xfrm>
                <a:off x="247930" y="216043"/>
                <a:ext cx="21491" cy="26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999"/>
                    </a:moveTo>
                    <a:lnTo>
                      <a:pt x="20950" y="994"/>
                    </a:lnTo>
                    <a:lnTo>
                      <a:pt x="16966" y="1726"/>
                    </a:lnTo>
                    <a:lnTo>
                      <a:pt x="5604" y="0"/>
                    </a:lnTo>
                    <a:lnTo>
                      <a:pt x="2860" y="994"/>
                    </a:lnTo>
                    <a:lnTo>
                      <a:pt x="0" y="2029"/>
                    </a:lnTo>
                    <a:lnTo>
                      <a:pt x="434" y="9874"/>
                    </a:lnTo>
                    <a:lnTo>
                      <a:pt x="2374" y="11004"/>
                    </a:lnTo>
                    <a:lnTo>
                      <a:pt x="4583" y="10973"/>
                    </a:lnTo>
                    <a:lnTo>
                      <a:pt x="2860" y="11590"/>
                    </a:lnTo>
                    <a:lnTo>
                      <a:pt x="0" y="12625"/>
                    </a:lnTo>
                    <a:lnTo>
                      <a:pt x="434" y="20470"/>
                    </a:lnTo>
                    <a:lnTo>
                      <a:pt x="2374" y="21600"/>
                    </a:lnTo>
                    <a:lnTo>
                      <a:pt x="21013" y="21265"/>
                    </a:lnTo>
                    <a:lnTo>
                      <a:pt x="21600" y="20596"/>
                    </a:lnTo>
                    <a:lnTo>
                      <a:pt x="20950" y="11590"/>
                    </a:lnTo>
                    <a:lnTo>
                      <a:pt x="16966" y="12322"/>
                    </a:lnTo>
                    <a:lnTo>
                      <a:pt x="7660" y="10910"/>
                    </a:lnTo>
                    <a:lnTo>
                      <a:pt x="21013" y="10669"/>
                    </a:lnTo>
                    <a:lnTo>
                      <a:pt x="21600" y="999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3" name="Shape"/>
              <p:cNvSpPr/>
              <p:nvPr/>
            </p:nvSpPr>
            <p:spPr>
              <a:xfrm>
                <a:off x="247930" y="39865"/>
                <a:ext cx="21491" cy="1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29"/>
                    </a:moveTo>
                    <a:lnTo>
                      <a:pt x="20950" y="1950"/>
                    </a:lnTo>
                    <a:lnTo>
                      <a:pt x="16966" y="3387"/>
                    </a:lnTo>
                    <a:lnTo>
                      <a:pt x="5604" y="0"/>
                    </a:lnTo>
                    <a:lnTo>
                      <a:pt x="2860" y="1950"/>
                    </a:lnTo>
                    <a:lnTo>
                      <a:pt x="0" y="3984"/>
                    </a:lnTo>
                    <a:lnTo>
                      <a:pt x="434" y="19383"/>
                    </a:lnTo>
                    <a:lnTo>
                      <a:pt x="2374" y="21600"/>
                    </a:lnTo>
                    <a:lnTo>
                      <a:pt x="21013" y="20944"/>
                    </a:lnTo>
                    <a:lnTo>
                      <a:pt x="21600" y="196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4" name="Shape"/>
              <p:cNvSpPr/>
              <p:nvPr/>
            </p:nvSpPr>
            <p:spPr>
              <a:xfrm>
                <a:off x="247930" y="0"/>
                <a:ext cx="21491" cy="1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29"/>
                    </a:moveTo>
                    <a:lnTo>
                      <a:pt x="20950" y="1950"/>
                    </a:lnTo>
                    <a:lnTo>
                      <a:pt x="16966" y="3387"/>
                    </a:lnTo>
                    <a:lnTo>
                      <a:pt x="5604" y="0"/>
                    </a:lnTo>
                    <a:lnTo>
                      <a:pt x="2860" y="1950"/>
                    </a:lnTo>
                    <a:lnTo>
                      <a:pt x="0" y="3982"/>
                    </a:lnTo>
                    <a:lnTo>
                      <a:pt x="434" y="19382"/>
                    </a:lnTo>
                    <a:lnTo>
                      <a:pt x="2374" y="21600"/>
                    </a:lnTo>
                    <a:lnTo>
                      <a:pt x="21013" y="20944"/>
                    </a:lnTo>
                    <a:lnTo>
                      <a:pt x="21600" y="196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5" name="Shape"/>
              <p:cNvSpPr/>
              <p:nvPr/>
            </p:nvSpPr>
            <p:spPr>
              <a:xfrm>
                <a:off x="248844" y="94591"/>
                <a:ext cx="2126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4"/>
                    </a:moveTo>
                    <a:lnTo>
                      <a:pt x="20246" y="0"/>
                    </a:lnTo>
                    <a:lnTo>
                      <a:pt x="0" y="1171"/>
                    </a:lnTo>
                    <a:lnTo>
                      <a:pt x="645" y="21342"/>
                    </a:lnTo>
                    <a:lnTo>
                      <a:pt x="7393" y="21600"/>
                    </a:lnTo>
                    <a:lnTo>
                      <a:pt x="14181" y="20991"/>
                    </a:lnTo>
                    <a:lnTo>
                      <a:pt x="20903" y="21342"/>
                    </a:lnTo>
                    <a:lnTo>
                      <a:pt x="20723" y="17195"/>
                    </a:lnTo>
                    <a:lnTo>
                      <a:pt x="21600" y="173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6" name="Shape"/>
              <p:cNvSpPr/>
              <p:nvPr/>
            </p:nvSpPr>
            <p:spPr>
              <a:xfrm>
                <a:off x="248387" y="107952"/>
                <a:ext cx="21733" cy="13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465"/>
                    </a:moveTo>
                    <a:lnTo>
                      <a:pt x="20703" y="5619"/>
                    </a:lnTo>
                    <a:lnTo>
                      <a:pt x="20943" y="1420"/>
                    </a:lnTo>
                    <a:lnTo>
                      <a:pt x="20893" y="709"/>
                    </a:lnTo>
                    <a:lnTo>
                      <a:pt x="20905" y="0"/>
                    </a:lnTo>
                    <a:lnTo>
                      <a:pt x="1085" y="0"/>
                    </a:lnTo>
                    <a:lnTo>
                      <a:pt x="290" y="1127"/>
                    </a:lnTo>
                    <a:lnTo>
                      <a:pt x="0" y="18341"/>
                    </a:lnTo>
                    <a:lnTo>
                      <a:pt x="833" y="21600"/>
                    </a:lnTo>
                    <a:lnTo>
                      <a:pt x="19454" y="19991"/>
                    </a:lnTo>
                    <a:lnTo>
                      <a:pt x="21600" y="1746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7" name="Shape"/>
              <p:cNvSpPr/>
              <p:nvPr/>
            </p:nvSpPr>
            <p:spPr>
              <a:xfrm>
                <a:off x="249479" y="243697"/>
                <a:ext cx="2113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51"/>
                    </a:moveTo>
                    <a:lnTo>
                      <a:pt x="16200" y="782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00" y="20463"/>
                    </a:lnTo>
                    <a:lnTo>
                      <a:pt x="21600" y="1055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8" name="Shape"/>
              <p:cNvSpPr/>
              <p:nvPr/>
            </p:nvSpPr>
            <p:spPr>
              <a:xfrm>
                <a:off x="249479" y="67519"/>
                <a:ext cx="2113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52"/>
                    </a:moveTo>
                    <a:lnTo>
                      <a:pt x="16200" y="782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00" y="20439"/>
                    </a:lnTo>
                    <a:lnTo>
                      <a:pt x="21600" y="1055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9" name="Shape"/>
              <p:cNvSpPr/>
              <p:nvPr/>
            </p:nvSpPr>
            <p:spPr>
              <a:xfrm>
                <a:off x="271273" y="107361"/>
                <a:ext cx="2127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302"/>
                    </a:moveTo>
                    <a:lnTo>
                      <a:pt x="21278" y="5211"/>
                    </a:lnTo>
                    <a:lnTo>
                      <a:pt x="16674" y="0"/>
                    </a:lnTo>
                    <a:lnTo>
                      <a:pt x="709" y="390"/>
                    </a:lnTo>
                    <a:lnTo>
                      <a:pt x="722" y="1148"/>
                    </a:lnTo>
                    <a:lnTo>
                      <a:pt x="670" y="1950"/>
                    </a:lnTo>
                    <a:lnTo>
                      <a:pt x="915" y="6565"/>
                    </a:lnTo>
                    <a:lnTo>
                      <a:pt x="0" y="19581"/>
                    </a:lnTo>
                    <a:lnTo>
                      <a:pt x="1367" y="21302"/>
                    </a:lnTo>
                    <a:lnTo>
                      <a:pt x="7659" y="21600"/>
                    </a:lnTo>
                    <a:lnTo>
                      <a:pt x="14017" y="20890"/>
                    </a:lnTo>
                    <a:lnTo>
                      <a:pt x="20297" y="21302"/>
                    </a:lnTo>
                    <a:lnTo>
                      <a:pt x="21600" y="2130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0" name="Shape"/>
              <p:cNvSpPr/>
              <p:nvPr/>
            </p:nvSpPr>
            <p:spPr>
              <a:xfrm>
                <a:off x="271298" y="94020"/>
                <a:ext cx="21619" cy="13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429"/>
                    </a:moveTo>
                    <a:lnTo>
                      <a:pt x="19836" y="0"/>
                    </a:lnTo>
                    <a:lnTo>
                      <a:pt x="4721" y="2654"/>
                    </a:lnTo>
                    <a:lnTo>
                      <a:pt x="1332" y="1714"/>
                    </a:lnTo>
                    <a:lnTo>
                      <a:pt x="0" y="3225"/>
                    </a:lnTo>
                    <a:lnTo>
                      <a:pt x="863" y="16700"/>
                    </a:lnTo>
                    <a:lnTo>
                      <a:pt x="686" y="20314"/>
                    </a:lnTo>
                    <a:lnTo>
                      <a:pt x="4467" y="20152"/>
                    </a:lnTo>
                    <a:lnTo>
                      <a:pt x="17273" y="21600"/>
                    </a:lnTo>
                    <a:lnTo>
                      <a:pt x="21118" y="19192"/>
                    </a:lnTo>
                    <a:lnTo>
                      <a:pt x="21600" y="34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1" name="Shape"/>
              <p:cNvSpPr/>
              <p:nvPr/>
            </p:nvSpPr>
            <p:spPr>
              <a:xfrm>
                <a:off x="271971" y="188408"/>
                <a:ext cx="21391" cy="15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5"/>
                    </a:moveTo>
                    <a:lnTo>
                      <a:pt x="19291" y="0"/>
                    </a:lnTo>
                    <a:lnTo>
                      <a:pt x="3425" y="4495"/>
                    </a:lnTo>
                    <a:lnTo>
                      <a:pt x="0" y="3566"/>
                    </a:lnTo>
                    <a:lnTo>
                      <a:pt x="654" y="19216"/>
                    </a:lnTo>
                    <a:lnTo>
                      <a:pt x="3027" y="21600"/>
                    </a:lnTo>
                    <a:lnTo>
                      <a:pt x="17701" y="17251"/>
                    </a:lnTo>
                    <a:lnTo>
                      <a:pt x="20779" y="17379"/>
                    </a:lnTo>
                    <a:lnTo>
                      <a:pt x="20446" y="14103"/>
                    </a:lnTo>
                    <a:lnTo>
                      <a:pt x="21600" y="216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2" name="Shape"/>
              <p:cNvSpPr/>
              <p:nvPr/>
            </p:nvSpPr>
            <p:spPr>
              <a:xfrm>
                <a:off x="272631" y="243697"/>
                <a:ext cx="2113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25"/>
                    </a:moveTo>
                    <a:lnTo>
                      <a:pt x="16148" y="1137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39" y="20795"/>
                    </a:lnTo>
                    <a:lnTo>
                      <a:pt x="21600" y="1102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3" name="Shape"/>
              <p:cNvSpPr/>
              <p:nvPr/>
            </p:nvSpPr>
            <p:spPr>
              <a:xfrm>
                <a:off x="272631" y="67519"/>
                <a:ext cx="2113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52"/>
                    </a:moveTo>
                    <a:lnTo>
                      <a:pt x="16200" y="782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00" y="20439"/>
                    </a:lnTo>
                    <a:lnTo>
                      <a:pt x="21600" y="1055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4" name="Shape"/>
              <p:cNvSpPr/>
              <p:nvPr/>
            </p:nvSpPr>
            <p:spPr>
              <a:xfrm>
                <a:off x="272631" y="53371"/>
                <a:ext cx="2113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02"/>
                    </a:moveTo>
                    <a:lnTo>
                      <a:pt x="16148" y="1115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39" y="20794"/>
                    </a:lnTo>
                    <a:lnTo>
                      <a:pt x="21600" y="1100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5" name="Shape"/>
              <p:cNvSpPr/>
              <p:nvPr/>
            </p:nvSpPr>
            <p:spPr>
              <a:xfrm>
                <a:off x="272631" y="13506"/>
                <a:ext cx="2113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02"/>
                    </a:moveTo>
                    <a:lnTo>
                      <a:pt x="16148" y="1115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39" y="20794"/>
                    </a:lnTo>
                    <a:lnTo>
                      <a:pt x="21600" y="1100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6" name="Shape"/>
              <p:cNvSpPr/>
              <p:nvPr/>
            </p:nvSpPr>
            <p:spPr>
              <a:xfrm>
                <a:off x="294489" y="243697"/>
                <a:ext cx="1994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4"/>
                    </a:moveTo>
                    <a:lnTo>
                      <a:pt x="2089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7" name="Shape"/>
              <p:cNvSpPr/>
              <p:nvPr/>
            </p:nvSpPr>
            <p:spPr>
              <a:xfrm>
                <a:off x="292940" y="203115"/>
                <a:ext cx="21492" cy="13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19" y="0"/>
                    </a:lnTo>
                    <a:lnTo>
                      <a:pt x="1468" y="6012"/>
                    </a:lnTo>
                    <a:lnTo>
                      <a:pt x="0" y="12955"/>
                    </a:lnTo>
                    <a:lnTo>
                      <a:pt x="1557" y="18884"/>
                    </a:lnTo>
                    <a:lnTo>
                      <a:pt x="3919" y="21600"/>
                    </a:lnTo>
                    <a:lnTo>
                      <a:pt x="18549" y="16625"/>
                    </a:lnTo>
                    <a:lnTo>
                      <a:pt x="21600" y="1679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8" name="Shape"/>
              <p:cNvSpPr/>
              <p:nvPr/>
            </p:nvSpPr>
            <p:spPr>
              <a:xfrm>
                <a:off x="293181" y="106859"/>
                <a:ext cx="21823" cy="12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49"/>
                    </a:moveTo>
                    <a:lnTo>
                      <a:pt x="20392" y="1828"/>
                    </a:lnTo>
                    <a:lnTo>
                      <a:pt x="14811" y="0"/>
                    </a:lnTo>
                    <a:lnTo>
                      <a:pt x="6362" y="1572"/>
                    </a:lnTo>
                    <a:lnTo>
                      <a:pt x="0" y="8092"/>
                    </a:lnTo>
                    <a:lnTo>
                      <a:pt x="666" y="21175"/>
                    </a:lnTo>
                    <a:lnTo>
                      <a:pt x="1509" y="21155"/>
                    </a:lnTo>
                    <a:lnTo>
                      <a:pt x="8197" y="21515"/>
                    </a:lnTo>
                    <a:lnTo>
                      <a:pt x="14773" y="21600"/>
                    </a:lnTo>
                    <a:lnTo>
                      <a:pt x="21034" y="21175"/>
                    </a:lnTo>
                    <a:lnTo>
                      <a:pt x="21034" y="17821"/>
                    </a:lnTo>
                    <a:lnTo>
                      <a:pt x="21600" y="324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9" name="Shape"/>
              <p:cNvSpPr/>
              <p:nvPr/>
            </p:nvSpPr>
            <p:spPr>
              <a:xfrm>
                <a:off x="316093" y="228908"/>
                <a:ext cx="21479" cy="13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29"/>
                    </a:moveTo>
                    <a:lnTo>
                      <a:pt x="20961" y="1951"/>
                    </a:lnTo>
                    <a:lnTo>
                      <a:pt x="16975" y="3388"/>
                    </a:lnTo>
                    <a:lnTo>
                      <a:pt x="5594" y="0"/>
                    </a:lnTo>
                    <a:lnTo>
                      <a:pt x="2848" y="1951"/>
                    </a:lnTo>
                    <a:lnTo>
                      <a:pt x="0" y="3983"/>
                    </a:lnTo>
                    <a:lnTo>
                      <a:pt x="421" y="19382"/>
                    </a:lnTo>
                    <a:lnTo>
                      <a:pt x="2376" y="21600"/>
                    </a:lnTo>
                    <a:lnTo>
                      <a:pt x="21025" y="20942"/>
                    </a:lnTo>
                    <a:lnTo>
                      <a:pt x="21600" y="196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0" name="Shape"/>
              <p:cNvSpPr/>
              <p:nvPr/>
            </p:nvSpPr>
            <p:spPr>
              <a:xfrm>
                <a:off x="316995" y="202848"/>
                <a:ext cx="21021" cy="14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137"/>
                    </a:moveTo>
                    <a:lnTo>
                      <a:pt x="16027" y="262"/>
                    </a:lnTo>
                    <a:lnTo>
                      <a:pt x="7726" y="0"/>
                    </a:lnTo>
                    <a:lnTo>
                      <a:pt x="0" y="394"/>
                    </a:lnTo>
                    <a:lnTo>
                      <a:pt x="0" y="15554"/>
                    </a:lnTo>
                    <a:lnTo>
                      <a:pt x="3406" y="15311"/>
                    </a:lnTo>
                    <a:lnTo>
                      <a:pt x="18976" y="21600"/>
                    </a:lnTo>
                    <a:lnTo>
                      <a:pt x="21144" y="14599"/>
                    </a:lnTo>
                    <a:lnTo>
                      <a:pt x="21600" y="413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1" name="Shape"/>
              <p:cNvSpPr/>
              <p:nvPr/>
            </p:nvSpPr>
            <p:spPr>
              <a:xfrm>
                <a:off x="316995" y="26441"/>
                <a:ext cx="2127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4"/>
                    </a:moveTo>
                    <a:lnTo>
                      <a:pt x="20246" y="0"/>
                    </a:lnTo>
                    <a:lnTo>
                      <a:pt x="0" y="1171"/>
                    </a:lnTo>
                    <a:lnTo>
                      <a:pt x="657" y="21342"/>
                    </a:lnTo>
                    <a:lnTo>
                      <a:pt x="7389" y="21600"/>
                    </a:lnTo>
                    <a:lnTo>
                      <a:pt x="14172" y="20967"/>
                    </a:lnTo>
                    <a:lnTo>
                      <a:pt x="20891" y="21342"/>
                    </a:lnTo>
                    <a:lnTo>
                      <a:pt x="20723" y="17195"/>
                    </a:lnTo>
                    <a:lnTo>
                      <a:pt x="21600" y="173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2" name="Shape"/>
              <p:cNvSpPr/>
              <p:nvPr/>
            </p:nvSpPr>
            <p:spPr>
              <a:xfrm>
                <a:off x="337950" y="243132"/>
                <a:ext cx="2149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20"/>
                    </a:moveTo>
                    <a:lnTo>
                      <a:pt x="20949" y="1924"/>
                    </a:lnTo>
                    <a:lnTo>
                      <a:pt x="17323" y="3327"/>
                    </a:lnTo>
                    <a:lnTo>
                      <a:pt x="5042" y="0"/>
                    </a:lnTo>
                    <a:lnTo>
                      <a:pt x="2859" y="1924"/>
                    </a:lnTo>
                    <a:lnTo>
                      <a:pt x="919" y="3607"/>
                    </a:lnTo>
                    <a:lnTo>
                      <a:pt x="0" y="19721"/>
                    </a:lnTo>
                    <a:lnTo>
                      <a:pt x="1557" y="21600"/>
                    </a:lnTo>
                    <a:lnTo>
                      <a:pt x="21600" y="2052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3" name="Shape"/>
              <p:cNvSpPr/>
              <p:nvPr/>
            </p:nvSpPr>
            <p:spPr>
              <a:xfrm>
                <a:off x="337962" y="202213"/>
                <a:ext cx="21479" cy="12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58"/>
                    </a:moveTo>
                    <a:lnTo>
                      <a:pt x="20948" y="1500"/>
                    </a:lnTo>
                    <a:lnTo>
                      <a:pt x="17755" y="2597"/>
                    </a:lnTo>
                    <a:lnTo>
                      <a:pt x="2823" y="0"/>
                    </a:lnTo>
                    <a:lnTo>
                      <a:pt x="1546" y="1500"/>
                    </a:lnTo>
                    <a:lnTo>
                      <a:pt x="421" y="2808"/>
                    </a:lnTo>
                    <a:lnTo>
                      <a:pt x="0" y="18644"/>
                    </a:lnTo>
                    <a:lnTo>
                      <a:pt x="4011" y="21600"/>
                    </a:lnTo>
                    <a:lnTo>
                      <a:pt x="21051" y="20925"/>
                    </a:lnTo>
                    <a:lnTo>
                      <a:pt x="21600" y="1965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4" name="Shape"/>
              <p:cNvSpPr/>
              <p:nvPr/>
            </p:nvSpPr>
            <p:spPr>
              <a:xfrm>
                <a:off x="359819" y="228908"/>
                <a:ext cx="21479" cy="13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29"/>
                    </a:moveTo>
                    <a:lnTo>
                      <a:pt x="20961" y="1951"/>
                    </a:lnTo>
                    <a:lnTo>
                      <a:pt x="16975" y="3388"/>
                    </a:lnTo>
                    <a:lnTo>
                      <a:pt x="5595" y="0"/>
                    </a:lnTo>
                    <a:lnTo>
                      <a:pt x="2848" y="1951"/>
                    </a:lnTo>
                    <a:lnTo>
                      <a:pt x="0" y="3983"/>
                    </a:lnTo>
                    <a:lnTo>
                      <a:pt x="421" y="19382"/>
                    </a:lnTo>
                    <a:lnTo>
                      <a:pt x="2376" y="21600"/>
                    </a:lnTo>
                    <a:lnTo>
                      <a:pt x="21025" y="20942"/>
                    </a:lnTo>
                    <a:lnTo>
                      <a:pt x="21600" y="196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5" name="Shape"/>
              <p:cNvSpPr/>
              <p:nvPr/>
            </p:nvSpPr>
            <p:spPr>
              <a:xfrm>
                <a:off x="362003" y="133669"/>
                <a:ext cx="20349" cy="13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22"/>
                    </a:moveTo>
                    <a:lnTo>
                      <a:pt x="19807" y="0"/>
                    </a:lnTo>
                    <a:lnTo>
                      <a:pt x="688" y="2108"/>
                    </a:lnTo>
                    <a:lnTo>
                      <a:pt x="0" y="20075"/>
                    </a:lnTo>
                    <a:lnTo>
                      <a:pt x="9398" y="21600"/>
                    </a:lnTo>
                    <a:lnTo>
                      <a:pt x="17366" y="20994"/>
                    </a:lnTo>
                    <a:lnTo>
                      <a:pt x="21600" y="1492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6" name="Shape"/>
              <p:cNvSpPr/>
              <p:nvPr/>
            </p:nvSpPr>
            <p:spPr>
              <a:xfrm>
                <a:off x="359616" y="243805"/>
                <a:ext cx="22812" cy="13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59"/>
                    </a:moveTo>
                    <a:lnTo>
                      <a:pt x="20325" y="22"/>
                    </a:lnTo>
                    <a:lnTo>
                      <a:pt x="3680" y="0"/>
                    </a:lnTo>
                    <a:lnTo>
                      <a:pt x="2874" y="759"/>
                    </a:lnTo>
                    <a:lnTo>
                      <a:pt x="1900" y="1664"/>
                    </a:lnTo>
                    <a:lnTo>
                      <a:pt x="0" y="16969"/>
                    </a:lnTo>
                    <a:lnTo>
                      <a:pt x="1659" y="19936"/>
                    </a:lnTo>
                    <a:lnTo>
                      <a:pt x="4750" y="19031"/>
                    </a:lnTo>
                    <a:lnTo>
                      <a:pt x="19423" y="21600"/>
                    </a:lnTo>
                    <a:lnTo>
                      <a:pt x="20830" y="18126"/>
                    </a:lnTo>
                    <a:lnTo>
                      <a:pt x="21600" y="115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7" name="Shape"/>
              <p:cNvSpPr/>
              <p:nvPr/>
            </p:nvSpPr>
            <p:spPr>
              <a:xfrm>
                <a:off x="362651" y="120239"/>
                <a:ext cx="1994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89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8" name="Shape"/>
              <p:cNvSpPr/>
              <p:nvPr/>
            </p:nvSpPr>
            <p:spPr>
              <a:xfrm>
                <a:off x="362651" y="93238"/>
                <a:ext cx="1994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4"/>
                    </a:moveTo>
                    <a:lnTo>
                      <a:pt x="2089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9" name="Shape"/>
              <p:cNvSpPr/>
              <p:nvPr/>
            </p:nvSpPr>
            <p:spPr>
              <a:xfrm>
                <a:off x="362651" y="106091"/>
                <a:ext cx="2113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52"/>
                    </a:moveTo>
                    <a:lnTo>
                      <a:pt x="16200" y="782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00" y="20461"/>
                    </a:lnTo>
                    <a:lnTo>
                      <a:pt x="21600" y="1055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825" name="object 673"/>
            <p:cNvGrpSpPr/>
            <p:nvPr/>
          </p:nvGrpSpPr>
          <p:grpSpPr>
            <a:xfrm>
              <a:off x="39522" y="21472"/>
              <a:ext cx="451021" cy="257182"/>
              <a:chOff x="0" y="0"/>
              <a:chExt cx="451020" cy="257181"/>
            </a:xfrm>
          </p:grpSpPr>
          <p:sp>
            <p:nvSpPr>
              <p:cNvPr id="2761" name="Shape"/>
              <p:cNvSpPr/>
              <p:nvPr/>
            </p:nvSpPr>
            <p:spPr>
              <a:xfrm>
                <a:off x="-1" y="107450"/>
                <a:ext cx="2107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623"/>
                    </a:moveTo>
                    <a:lnTo>
                      <a:pt x="16353" y="831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054" y="20485"/>
                    </a:lnTo>
                    <a:lnTo>
                      <a:pt x="21600" y="1062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2" name="Shape"/>
              <p:cNvSpPr/>
              <p:nvPr/>
            </p:nvSpPr>
            <p:spPr>
              <a:xfrm>
                <a:off x="43128" y="216754"/>
                <a:ext cx="2173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31"/>
                    </a:moveTo>
                    <a:lnTo>
                      <a:pt x="21045" y="276"/>
                    </a:lnTo>
                    <a:lnTo>
                      <a:pt x="14443" y="0"/>
                    </a:lnTo>
                    <a:lnTo>
                      <a:pt x="7801" y="669"/>
                    </a:lnTo>
                    <a:lnTo>
                      <a:pt x="1225" y="276"/>
                    </a:lnTo>
                    <a:lnTo>
                      <a:pt x="1477" y="5539"/>
                    </a:lnTo>
                    <a:lnTo>
                      <a:pt x="0" y="18762"/>
                    </a:lnTo>
                    <a:lnTo>
                      <a:pt x="3143" y="21324"/>
                    </a:lnTo>
                    <a:lnTo>
                      <a:pt x="11046" y="21600"/>
                    </a:lnTo>
                    <a:lnTo>
                      <a:pt x="17737" y="20953"/>
                    </a:lnTo>
                    <a:lnTo>
                      <a:pt x="21600" y="1523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3" name="Shape"/>
              <p:cNvSpPr/>
              <p:nvPr/>
            </p:nvSpPr>
            <p:spPr>
              <a:xfrm>
                <a:off x="43534" y="710"/>
                <a:ext cx="2132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31"/>
                    </a:moveTo>
                    <a:lnTo>
                      <a:pt x="21035" y="278"/>
                    </a:lnTo>
                    <a:lnTo>
                      <a:pt x="14306" y="0"/>
                    </a:lnTo>
                    <a:lnTo>
                      <a:pt x="7539" y="647"/>
                    </a:lnTo>
                    <a:lnTo>
                      <a:pt x="837" y="278"/>
                    </a:lnTo>
                    <a:lnTo>
                      <a:pt x="566" y="4870"/>
                    </a:lnTo>
                    <a:lnTo>
                      <a:pt x="0" y="19085"/>
                    </a:lnTo>
                    <a:lnTo>
                      <a:pt x="2792" y="21300"/>
                    </a:lnTo>
                    <a:lnTo>
                      <a:pt x="10845" y="21600"/>
                    </a:lnTo>
                    <a:lnTo>
                      <a:pt x="17664" y="20955"/>
                    </a:lnTo>
                    <a:lnTo>
                      <a:pt x="21600" y="1523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4" name="Shape"/>
              <p:cNvSpPr/>
              <p:nvPr/>
            </p:nvSpPr>
            <p:spPr>
              <a:xfrm>
                <a:off x="44995" y="26346"/>
                <a:ext cx="1992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30"/>
                    </a:moveTo>
                    <a:lnTo>
                      <a:pt x="21339" y="4000"/>
                    </a:lnTo>
                    <a:lnTo>
                      <a:pt x="16685" y="0"/>
                    </a:lnTo>
                    <a:lnTo>
                      <a:pt x="9099" y="1170"/>
                    </a:lnTo>
                    <a:lnTo>
                      <a:pt x="0" y="280"/>
                    </a:lnTo>
                    <a:lnTo>
                      <a:pt x="0" y="21600"/>
                    </a:lnTo>
                    <a:lnTo>
                      <a:pt x="21600" y="2043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5" name="Shape"/>
              <p:cNvSpPr/>
              <p:nvPr/>
            </p:nvSpPr>
            <p:spPr>
              <a:xfrm>
                <a:off x="42836" y="202600"/>
                <a:ext cx="221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7"/>
                    </a:moveTo>
                    <a:lnTo>
                      <a:pt x="15554" y="625"/>
                    </a:lnTo>
                    <a:lnTo>
                      <a:pt x="9446" y="0"/>
                    </a:lnTo>
                    <a:lnTo>
                      <a:pt x="3376" y="277"/>
                    </a:lnTo>
                    <a:lnTo>
                      <a:pt x="0" y="2477"/>
                    </a:lnTo>
                    <a:lnTo>
                      <a:pt x="2780" y="19540"/>
                    </a:lnTo>
                    <a:lnTo>
                      <a:pt x="2743" y="21368"/>
                    </a:lnTo>
                    <a:lnTo>
                      <a:pt x="10775" y="21600"/>
                    </a:lnTo>
                    <a:lnTo>
                      <a:pt x="17379" y="21600"/>
                    </a:lnTo>
                    <a:lnTo>
                      <a:pt x="21376" y="16206"/>
                    </a:lnTo>
                    <a:lnTo>
                      <a:pt x="21600" y="27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6" name="Shape"/>
              <p:cNvSpPr/>
              <p:nvPr/>
            </p:nvSpPr>
            <p:spPr>
              <a:xfrm>
                <a:off x="44258" y="148674"/>
                <a:ext cx="2067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26"/>
                    </a:moveTo>
                    <a:lnTo>
                      <a:pt x="20937" y="0"/>
                    </a:lnTo>
                    <a:lnTo>
                      <a:pt x="2123" y="0"/>
                    </a:lnTo>
                    <a:lnTo>
                      <a:pt x="0" y="15165"/>
                    </a:lnTo>
                    <a:lnTo>
                      <a:pt x="4895" y="21156"/>
                    </a:lnTo>
                    <a:lnTo>
                      <a:pt x="13254" y="21600"/>
                    </a:lnTo>
                    <a:lnTo>
                      <a:pt x="21600" y="2012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7" name="Shape"/>
              <p:cNvSpPr/>
              <p:nvPr/>
            </p:nvSpPr>
            <p:spPr>
              <a:xfrm>
                <a:off x="43407" y="93943"/>
                <a:ext cx="21530" cy="13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24"/>
                    </a:moveTo>
                    <a:lnTo>
                      <a:pt x="20963" y="1961"/>
                    </a:lnTo>
                    <a:lnTo>
                      <a:pt x="16986" y="3405"/>
                    </a:lnTo>
                    <a:lnTo>
                      <a:pt x="5633" y="0"/>
                    </a:lnTo>
                    <a:lnTo>
                      <a:pt x="2893" y="1961"/>
                    </a:lnTo>
                    <a:lnTo>
                      <a:pt x="0" y="4045"/>
                    </a:lnTo>
                    <a:lnTo>
                      <a:pt x="0" y="18692"/>
                    </a:lnTo>
                    <a:lnTo>
                      <a:pt x="4065" y="21600"/>
                    </a:lnTo>
                    <a:lnTo>
                      <a:pt x="21064" y="20962"/>
                    </a:lnTo>
                    <a:lnTo>
                      <a:pt x="21600" y="1972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8" name="Shape"/>
              <p:cNvSpPr/>
              <p:nvPr/>
            </p:nvSpPr>
            <p:spPr>
              <a:xfrm>
                <a:off x="42937" y="52781"/>
                <a:ext cx="22000" cy="12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28"/>
                    </a:moveTo>
                    <a:lnTo>
                      <a:pt x="20976" y="2059"/>
                    </a:lnTo>
                    <a:lnTo>
                      <a:pt x="16312" y="3560"/>
                    </a:lnTo>
                    <a:lnTo>
                      <a:pt x="7196" y="0"/>
                    </a:lnTo>
                    <a:lnTo>
                      <a:pt x="3292" y="2059"/>
                    </a:lnTo>
                    <a:lnTo>
                      <a:pt x="1659" y="2917"/>
                    </a:lnTo>
                    <a:lnTo>
                      <a:pt x="0" y="19090"/>
                    </a:lnTo>
                    <a:lnTo>
                      <a:pt x="3292" y="21600"/>
                    </a:lnTo>
                    <a:lnTo>
                      <a:pt x="21600" y="2052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9" name="Shape"/>
              <p:cNvSpPr/>
              <p:nvPr/>
            </p:nvSpPr>
            <p:spPr>
              <a:xfrm>
                <a:off x="68147" y="244326"/>
                <a:ext cx="19294" cy="12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9016" y="19550"/>
                    </a:lnTo>
                    <a:lnTo>
                      <a:pt x="16608" y="19444"/>
                    </a:lnTo>
                    <a:lnTo>
                      <a:pt x="21301" y="1500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0" name="Shape"/>
              <p:cNvSpPr/>
              <p:nvPr/>
            </p:nvSpPr>
            <p:spPr>
              <a:xfrm>
                <a:off x="68147" y="216843"/>
                <a:ext cx="1937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29"/>
                    </a:moveTo>
                    <a:lnTo>
                      <a:pt x="21515" y="0"/>
                    </a:lnTo>
                    <a:lnTo>
                      <a:pt x="0" y="0"/>
                    </a:lnTo>
                    <a:lnTo>
                      <a:pt x="0" y="21275"/>
                    </a:lnTo>
                    <a:lnTo>
                      <a:pt x="9108" y="21600"/>
                    </a:lnTo>
                    <a:lnTo>
                      <a:pt x="16883" y="21275"/>
                    </a:lnTo>
                    <a:lnTo>
                      <a:pt x="21600" y="156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1" name="Shape"/>
              <p:cNvSpPr/>
              <p:nvPr/>
            </p:nvSpPr>
            <p:spPr>
              <a:xfrm>
                <a:off x="66610" y="13220"/>
                <a:ext cx="22596" cy="13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775"/>
                    </a:moveTo>
                    <a:lnTo>
                      <a:pt x="16489" y="2352"/>
                    </a:lnTo>
                    <a:lnTo>
                      <a:pt x="8949" y="0"/>
                    </a:lnTo>
                    <a:lnTo>
                      <a:pt x="2708" y="1512"/>
                    </a:lnTo>
                    <a:lnTo>
                      <a:pt x="0" y="3590"/>
                    </a:lnTo>
                    <a:lnTo>
                      <a:pt x="401" y="19332"/>
                    </a:lnTo>
                    <a:lnTo>
                      <a:pt x="2258" y="21600"/>
                    </a:lnTo>
                    <a:lnTo>
                      <a:pt x="19974" y="20927"/>
                    </a:lnTo>
                    <a:lnTo>
                      <a:pt x="20532" y="19584"/>
                    </a:lnTo>
                    <a:lnTo>
                      <a:pt x="21600" y="877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2" name="Shape"/>
              <p:cNvSpPr/>
              <p:nvPr/>
            </p:nvSpPr>
            <p:spPr>
              <a:xfrm>
                <a:off x="90016" y="136196"/>
                <a:ext cx="1929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53" y="16155"/>
                    </a:lnTo>
                    <a:lnTo>
                      <a:pt x="10737" y="21600"/>
                    </a:lnTo>
                    <a:lnTo>
                      <a:pt x="20634" y="1626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3" name="Shape"/>
              <p:cNvSpPr/>
              <p:nvPr/>
            </p:nvSpPr>
            <p:spPr>
              <a:xfrm>
                <a:off x="88467" y="216196"/>
                <a:ext cx="21478" cy="13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40"/>
                    </a:moveTo>
                    <a:lnTo>
                      <a:pt x="16210" y="1162"/>
                    </a:lnTo>
                    <a:lnTo>
                      <a:pt x="8814" y="0"/>
                    </a:lnTo>
                    <a:lnTo>
                      <a:pt x="2848" y="1792"/>
                    </a:lnTo>
                    <a:lnTo>
                      <a:pt x="0" y="3811"/>
                    </a:lnTo>
                    <a:lnTo>
                      <a:pt x="421" y="19094"/>
                    </a:lnTo>
                    <a:lnTo>
                      <a:pt x="2376" y="21294"/>
                    </a:lnTo>
                    <a:lnTo>
                      <a:pt x="20400" y="21600"/>
                    </a:lnTo>
                    <a:lnTo>
                      <a:pt x="21600" y="17279"/>
                    </a:lnTo>
                    <a:lnTo>
                      <a:pt x="21600" y="654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4" name="Shape"/>
              <p:cNvSpPr/>
              <p:nvPr/>
            </p:nvSpPr>
            <p:spPr>
              <a:xfrm>
                <a:off x="88581" y="202625"/>
                <a:ext cx="2136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25"/>
                    </a:moveTo>
                    <a:lnTo>
                      <a:pt x="20958" y="930"/>
                    </a:lnTo>
                    <a:lnTo>
                      <a:pt x="18274" y="1817"/>
                    </a:lnTo>
                    <a:lnTo>
                      <a:pt x="3481" y="0"/>
                    </a:lnTo>
                    <a:lnTo>
                      <a:pt x="2748" y="930"/>
                    </a:lnTo>
                    <a:lnTo>
                      <a:pt x="0" y="4411"/>
                    </a:lnTo>
                    <a:lnTo>
                      <a:pt x="142" y="19070"/>
                    </a:lnTo>
                    <a:lnTo>
                      <a:pt x="2273" y="21600"/>
                    </a:lnTo>
                    <a:lnTo>
                      <a:pt x="21023" y="20909"/>
                    </a:lnTo>
                    <a:lnTo>
                      <a:pt x="21600" y="1952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5" name="Shape"/>
              <p:cNvSpPr/>
              <p:nvPr/>
            </p:nvSpPr>
            <p:spPr>
              <a:xfrm>
                <a:off x="88416" y="120956"/>
                <a:ext cx="21529" cy="13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24"/>
                    </a:moveTo>
                    <a:lnTo>
                      <a:pt x="20963" y="1961"/>
                    </a:lnTo>
                    <a:lnTo>
                      <a:pt x="16987" y="3405"/>
                    </a:lnTo>
                    <a:lnTo>
                      <a:pt x="5632" y="0"/>
                    </a:lnTo>
                    <a:lnTo>
                      <a:pt x="2893" y="1961"/>
                    </a:lnTo>
                    <a:lnTo>
                      <a:pt x="0" y="4045"/>
                    </a:lnTo>
                    <a:lnTo>
                      <a:pt x="0" y="18692"/>
                    </a:lnTo>
                    <a:lnTo>
                      <a:pt x="4065" y="21600"/>
                    </a:lnTo>
                    <a:lnTo>
                      <a:pt x="21065" y="20962"/>
                    </a:lnTo>
                    <a:lnTo>
                      <a:pt x="21600" y="1972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6" name="Shape"/>
              <p:cNvSpPr/>
              <p:nvPr/>
            </p:nvSpPr>
            <p:spPr>
              <a:xfrm>
                <a:off x="86701" y="94845"/>
                <a:ext cx="23244" cy="13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108"/>
                    </a:moveTo>
                    <a:lnTo>
                      <a:pt x="21423" y="3980"/>
                    </a:lnTo>
                    <a:lnTo>
                      <a:pt x="17516" y="0"/>
                    </a:lnTo>
                    <a:lnTo>
                      <a:pt x="11178" y="410"/>
                    </a:lnTo>
                    <a:lnTo>
                      <a:pt x="3671" y="493"/>
                    </a:lnTo>
                    <a:lnTo>
                      <a:pt x="3824" y="3447"/>
                    </a:lnTo>
                    <a:lnTo>
                      <a:pt x="0" y="14543"/>
                    </a:lnTo>
                    <a:lnTo>
                      <a:pt x="4273" y="19180"/>
                    </a:lnTo>
                    <a:lnTo>
                      <a:pt x="9620" y="21600"/>
                    </a:lnTo>
                    <a:lnTo>
                      <a:pt x="16808" y="16780"/>
                    </a:lnTo>
                    <a:lnTo>
                      <a:pt x="21600" y="1710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7" name="Shape"/>
              <p:cNvSpPr/>
              <p:nvPr/>
            </p:nvSpPr>
            <p:spPr>
              <a:xfrm>
                <a:off x="87527" y="78714"/>
                <a:ext cx="22418" cy="14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59"/>
                    </a:moveTo>
                    <a:lnTo>
                      <a:pt x="18259" y="5671"/>
                    </a:lnTo>
                    <a:lnTo>
                      <a:pt x="5128" y="0"/>
                    </a:lnTo>
                    <a:lnTo>
                      <a:pt x="2399" y="5459"/>
                    </a:lnTo>
                    <a:lnTo>
                      <a:pt x="0" y="9019"/>
                    </a:lnTo>
                    <a:lnTo>
                      <a:pt x="3060" y="20362"/>
                    </a:lnTo>
                    <a:lnTo>
                      <a:pt x="3010" y="21137"/>
                    </a:lnTo>
                    <a:lnTo>
                      <a:pt x="10794" y="21213"/>
                    </a:lnTo>
                    <a:lnTo>
                      <a:pt x="17366" y="21600"/>
                    </a:lnTo>
                    <a:lnTo>
                      <a:pt x="21417" y="17846"/>
                    </a:lnTo>
                    <a:lnTo>
                      <a:pt x="21600" y="545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8" name="Shape"/>
              <p:cNvSpPr/>
              <p:nvPr/>
            </p:nvSpPr>
            <p:spPr>
              <a:xfrm>
                <a:off x="113156" y="135802"/>
                <a:ext cx="1976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557"/>
                    </a:moveTo>
                    <a:lnTo>
                      <a:pt x="21086" y="0"/>
                    </a:lnTo>
                    <a:lnTo>
                      <a:pt x="0" y="0"/>
                    </a:lnTo>
                    <a:lnTo>
                      <a:pt x="0" y="21344"/>
                    </a:lnTo>
                    <a:lnTo>
                      <a:pt x="8953" y="21600"/>
                    </a:lnTo>
                    <a:lnTo>
                      <a:pt x="16852" y="21202"/>
                    </a:lnTo>
                    <a:lnTo>
                      <a:pt x="21600" y="1555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9" name="Shape"/>
              <p:cNvSpPr/>
              <p:nvPr/>
            </p:nvSpPr>
            <p:spPr>
              <a:xfrm>
                <a:off x="111797" y="216094"/>
                <a:ext cx="21301" cy="13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31"/>
                    </a:moveTo>
                    <a:lnTo>
                      <a:pt x="20943" y="1969"/>
                    </a:lnTo>
                    <a:lnTo>
                      <a:pt x="16164" y="3426"/>
                    </a:lnTo>
                    <a:lnTo>
                      <a:pt x="6684" y="0"/>
                    </a:lnTo>
                    <a:lnTo>
                      <a:pt x="2692" y="1969"/>
                    </a:lnTo>
                    <a:lnTo>
                      <a:pt x="785" y="2933"/>
                    </a:lnTo>
                    <a:lnTo>
                      <a:pt x="0" y="19117"/>
                    </a:lnTo>
                    <a:lnTo>
                      <a:pt x="2215" y="21600"/>
                    </a:lnTo>
                    <a:lnTo>
                      <a:pt x="21020" y="20944"/>
                    </a:lnTo>
                    <a:lnTo>
                      <a:pt x="21600" y="1963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80" name="Shape"/>
              <p:cNvSpPr/>
              <p:nvPr/>
            </p:nvSpPr>
            <p:spPr>
              <a:xfrm>
                <a:off x="111619" y="121706"/>
                <a:ext cx="2147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97"/>
                    </a:moveTo>
                    <a:lnTo>
                      <a:pt x="20948" y="635"/>
                    </a:lnTo>
                    <a:lnTo>
                      <a:pt x="20117" y="21"/>
                    </a:lnTo>
                    <a:lnTo>
                      <a:pt x="3678" y="0"/>
                    </a:lnTo>
                    <a:lnTo>
                      <a:pt x="2848" y="635"/>
                    </a:lnTo>
                    <a:lnTo>
                      <a:pt x="0" y="2803"/>
                    </a:lnTo>
                    <a:lnTo>
                      <a:pt x="421" y="19233"/>
                    </a:lnTo>
                    <a:lnTo>
                      <a:pt x="2376" y="21600"/>
                    </a:lnTo>
                    <a:lnTo>
                      <a:pt x="21025" y="20898"/>
                    </a:lnTo>
                    <a:lnTo>
                      <a:pt x="21600" y="1949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81" name="Shape"/>
              <p:cNvSpPr/>
              <p:nvPr/>
            </p:nvSpPr>
            <p:spPr>
              <a:xfrm>
                <a:off x="111619" y="52844"/>
                <a:ext cx="21656" cy="13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82"/>
                    </a:moveTo>
                    <a:lnTo>
                      <a:pt x="16495" y="1876"/>
                    </a:lnTo>
                    <a:lnTo>
                      <a:pt x="9197" y="0"/>
                    </a:lnTo>
                    <a:lnTo>
                      <a:pt x="2825" y="1876"/>
                    </a:lnTo>
                    <a:lnTo>
                      <a:pt x="0" y="3916"/>
                    </a:lnTo>
                    <a:lnTo>
                      <a:pt x="418" y="19373"/>
                    </a:lnTo>
                    <a:lnTo>
                      <a:pt x="2356" y="21600"/>
                    </a:lnTo>
                    <a:lnTo>
                      <a:pt x="21017" y="21105"/>
                    </a:lnTo>
                    <a:lnTo>
                      <a:pt x="21423" y="19622"/>
                    </a:lnTo>
                    <a:lnTo>
                      <a:pt x="21600" y="818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82" name="Shape"/>
              <p:cNvSpPr/>
              <p:nvPr/>
            </p:nvSpPr>
            <p:spPr>
              <a:xfrm>
                <a:off x="111289" y="13353"/>
                <a:ext cx="2224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3"/>
                    </a:moveTo>
                    <a:lnTo>
                      <a:pt x="21181" y="4530"/>
                    </a:lnTo>
                    <a:lnTo>
                      <a:pt x="20083" y="131"/>
                    </a:lnTo>
                    <a:lnTo>
                      <a:pt x="4576" y="0"/>
                    </a:lnTo>
                    <a:lnTo>
                      <a:pt x="0" y="3612"/>
                    </a:lnTo>
                    <a:lnTo>
                      <a:pt x="1431" y="16172"/>
                    </a:lnTo>
                    <a:lnTo>
                      <a:pt x="1197" y="21140"/>
                    </a:lnTo>
                    <a:lnTo>
                      <a:pt x="8487" y="21600"/>
                    </a:lnTo>
                    <a:lnTo>
                      <a:pt x="16332" y="21293"/>
                    </a:lnTo>
                    <a:lnTo>
                      <a:pt x="21600" y="1676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83" name="Shape"/>
              <p:cNvSpPr/>
              <p:nvPr/>
            </p:nvSpPr>
            <p:spPr>
              <a:xfrm>
                <a:off x="133425" y="135168"/>
                <a:ext cx="21529" cy="13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71"/>
                    </a:moveTo>
                    <a:lnTo>
                      <a:pt x="16223" y="1187"/>
                    </a:lnTo>
                    <a:lnTo>
                      <a:pt x="8844" y="0"/>
                    </a:lnTo>
                    <a:lnTo>
                      <a:pt x="2893" y="1822"/>
                    </a:lnTo>
                    <a:lnTo>
                      <a:pt x="0" y="3890"/>
                    </a:lnTo>
                    <a:lnTo>
                      <a:pt x="0" y="18406"/>
                    </a:lnTo>
                    <a:lnTo>
                      <a:pt x="4447" y="21600"/>
                    </a:lnTo>
                    <a:lnTo>
                      <a:pt x="20466" y="21477"/>
                    </a:lnTo>
                    <a:lnTo>
                      <a:pt x="21600" y="17383"/>
                    </a:lnTo>
                    <a:lnTo>
                      <a:pt x="21600" y="657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84" name="Shape"/>
              <p:cNvSpPr/>
              <p:nvPr/>
            </p:nvSpPr>
            <p:spPr>
              <a:xfrm>
                <a:off x="133476" y="216424"/>
                <a:ext cx="21770" cy="13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021"/>
                    </a:moveTo>
                    <a:lnTo>
                      <a:pt x="20680" y="1413"/>
                    </a:lnTo>
                    <a:lnTo>
                      <a:pt x="17529" y="2464"/>
                    </a:lnTo>
                    <a:lnTo>
                      <a:pt x="2784" y="0"/>
                    </a:lnTo>
                    <a:lnTo>
                      <a:pt x="1537" y="1413"/>
                    </a:lnTo>
                    <a:lnTo>
                      <a:pt x="416" y="2685"/>
                    </a:lnTo>
                    <a:lnTo>
                      <a:pt x="0" y="17825"/>
                    </a:lnTo>
                    <a:lnTo>
                      <a:pt x="2810" y="19825"/>
                    </a:lnTo>
                    <a:lnTo>
                      <a:pt x="9287" y="21600"/>
                    </a:lnTo>
                    <a:lnTo>
                      <a:pt x="16673" y="19542"/>
                    </a:lnTo>
                    <a:lnTo>
                      <a:pt x="21600" y="1302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85" name="Shape"/>
              <p:cNvSpPr/>
              <p:nvPr/>
            </p:nvSpPr>
            <p:spPr>
              <a:xfrm>
                <a:off x="135025" y="190052"/>
                <a:ext cx="2057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33" y="16127"/>
                    </a:lnTo>
                    <a:lnTo>
                      <a:pt x="9747" y="21600"/>
                    </a:lnTo>
                    <a:lnTo>
                      <a:pt x="19280" y="162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86" name="Shape"/>
              <p:cNvSpPr/>
              <p:nvPr/>
            </p:nvSpPr>
            <p:spPr>
              <a:xfrm>
                <a:off x="156628" y="175300"/>
                <a:ext cx="21480" cy="13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97"/>
                    </a:moveTo>
                    <a:lnTo>
                      <a:pt x="21192" y="5410"/>
                    </a:lnTo>
                    <a:lnTo>
                      <a:pt x="14435" y="480"/>
                    </a:lnTo>
                    <a:lnTo>
                      <a:pt x="6246" y="0"/>
                    </a:lnTo>
                    <a:lnTo>
                      <a:pt x="1558" y="1420"/>
                    </a:lnTo>
                    <a:lnTo>
                      <a:pt x="421" y="2736"/>
                    </a:lnTo>
                    <a:lnTo>
                      <a:pt x="0" y="18384"/>
                    </a:lnTo>
                    <a:lnTo>
                      <a:pt x="4407" y="21600"/>
                    </a:lnTo>
                    <a:lnTo>
                      <a:pt x="20463" y="21475"/>
                    </a:lnTo>
                    <a:lnTo>
                      <a:pt x="21600" y="1729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87" name="Shape"/>
              <p:cNvSpPr/>
              <p:nvPr/>
            </p:nvSpPr>
            <p:spPr>
              <a:xfrm>
                <a:off x="156628" y="135168"/>
                <a:ext cx="21480" cy="262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354"/>
                    </a:moveTo>
                    <a:lnTo>
                      <a:pt x="16210" y="606"/>
                    </a:lnTo>
                    <a:lnTo>
                      <a:pt x="8814" y="0"/>
                    </a:lnTo>
                    <a:lnTo>
                      <a:pt x="2848" y="930"/>
                    </a:lnTo>
                    <a:lnTo>
                      <a:pt x="0" y="1964"/>
                    </a:lnTo>
                    <a:lnTo>
                      <a:pt x="421" y="9802"/>
                    </a:lnTo>
                    <a:lnTo>
                      <a:pt x="2376" y="10930"/>
                    </a:lnTo>
                    <a:lnTo>
                      <a:pt x="5249" y="10962"/>
                    </a:lnTo>
                    <a:lnTo>
                      <a:pt x="1558" y="11515"/>
                    </a:lnTo>
                    <a:lnTo>
                      <a:pt x="421" y="12163"/>
                    </a:lnTo>
                    <a:lnTo>
                      <a:pt x="0" y="20000"/>
                    </a:lnTo>
                    <a:lnTo>
                      <a:pt x="4407" y="21600"/>
                    </a:lnTo>
                    <a:lnTo>
                      <a:pt x="20463" y="21547"/>
                    </a:lnTo>
                    <a:lnTo>
                      <a:pt x="21600" y="19447"/>
                    </a:lnTo>
                    <a:lnTo>
                      <a:pt x="21192" y="13501"/>
                    </a:lnTo>
                    <a:lnTo>
                      <a:pt x="14435" y="11046"/>
                    </a:lnTo>
                    <a:lnTo>
                      <a:pt x="20400" y="11087"/>
                    </a:lnTo>
                    <a:lnTo>
                      <a:pt x="21600" y="8872"/>
                    </a:lnTo>
                    <a:lnTo>
                      <a:pt x="21600" y="335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88" name="Shape"/>
              <p:cNvSpPr/>
              <p:nvPr/>
            </p:nvSpPr>
            <p:spPr>
              <a:xfrm>
                <a:off x="156628" y="202048"/>
                <a:ext cx="21912" cy="28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02"/>
                    </a:moveTo>
                    <a:lnTo>
                      <a:pt x="21575" y="11288"/>
                    </a:lnTo>
                    <a:lnTo>
                      <a:pt x="20536" y="10752"/>
                    </a:lnTo>
                    <a:lnTo>
                      <a:pt x="19759" y="10351"/>
                    </a:lnTo>
                    <a:lnTo>
                      <a:pt x="19998" y="10351"/>
                    </a:lnTo>
                    <a:lnTo>
                      <a:pt x="21174" y="8280"/>
                    </a:lnTo>
                    <a:lnTo>
                      <a:pt x="21174" y="3135"/>
                    </a:lnTo>
                    <a:lnTo>
                      <a:pt x="15890" y="566"/>
                    </a:lnTo>
                    <a:lnTo>
                      <a:pt x="8640" y="0"/>
                    </a:lnTo>
                    <a:lnTo>
                      <a:pt x="2792" y="869"/>
                    </a:lnTo>
                    <a:lnTo>
                      <a:pt x="0" y="1826"/>
                    </a:lnTo>
                    <a:lnTo>
                      <a:pt x="413" y="9150"/>
                    </a:lnTo>
                    <a:lnTo>
                      <a:pt x="2329" y="10204"/>
                    </a:lnTo>
                    <a:lnTo>
                      <a:pt x="19622" y="10351"/>
                    </a:lnTo>
                    <a:lnTo>
                      <a:pt x="2303" y="11307"/>
                    </a:lnTo>
                    <a:lnTo>
                      <a:pt x="714" y="12186"/>
                    </a:lnTo>
                    <a:lnTo>
                      <a:pt x="488" y="18446"/>
                    </a:lnTo>
                    <a:lnTo>
                      <a:pt x="2279" y="21600"/>
                    </a:lnTo>
                    <a:lnTo>
                      <a:pt x="19208" y="20975"/>
                    </a:lnTo>
                    <a:lnTo>
                      <a:pt x="21600" y="1860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89" name="Shape"/>
              <p:cNvSpPr/>
              <p:nvPr/>
            </p:nvSpPr>
            <p:spPr>
              <a:xfrm>
                <a:off x="156805" y="66852"/>
                <a:ext cx="21849" cy="13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228"/>
                    </a:moveTo>
                    <a:lnTo>
                      <a:pt x="19152" y="0"/>
                    </a:lnTo>
                    <a:lnTo>
                      <a:pt x="12433" y="1802"/>
                    </a:lnTo>
                    <a:lnTo>
                      <a:pt x="4974" y="2320"/>
                    </a:lnTo>
                    <a:lnTo>
                      <a:pt x="0" y="6131"/>
                    </a:lnTo>
                    <a:lnTo>
                      <a:pt x="716" y="17831"/>
                    </a:lnTo>
                    <a:lnTo>
                      <a:pt x="6104" y="21600"/>
                    </a:lnTo>
                    <a:lnTo>
                      <a:pt x="15158" y="20917"/>
                    </a:lnTo>
                    <a:lnTo>
                      <a:pt x="21600" y="1422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0" name="Shape"/>
              <p:cNvSpPr/>
              <p:nvPr/>
            </p:nvSpPr>
            <p:spPr>
              <a:xfrm>
                <a:off x="158177" y="121604"/>
                <a:ext cx="2107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610"/>
                    </a:moveTo>
                    <a:lnTo>
                      <a:pt x="16353" y="828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040" y="20487"/>
                    </a:lnTo>
                    <a:lnTo>
                      <a:pt x="21600" y="1061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1" name="Shape"/>
              <p:cNvSpPr/>
              <p:nvPr/>
            </p:nvSpPr>
            <p:spPr>
              <a:xfrm>
                <a:off x="181318" y="217243"/>
                <a:ext cx="1929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110" y="16359"/>
                    </a:lnTo>
                    <a:lnTo>
                      <a:pt x="10949" y="21600"/>
                    </a:lnTo>
                    <a:lnTo>
                      <a:pt x="20718" y="1605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2" name="Shape"/>
              <p:cNvSpPr/>
              <p:nvPr/>
            </p:nvSpPr>
            <p:spPr>
              <a:xfrm>
                <a:off x="180683" y="66852"/>
                <a:ext cx="20082" cy="13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26"/>
                    </a:moveTo>
                    <a:lnTo>
                      <a:pt x="20056" y="0"/>
                    </a:lnTo>
                    <a:lnTo>
                      <a:pt x="683" y="2104"/>
                    </a:lnTo>
                    <a:lnTo>
                      <a:pt x="0" y="20039"/>
                    </a:lnTo>
                    <a:lnTo>
                      <a:pt x="9318" y="21600"/>
                    </a:lnTo>
                    <a:lnTo>
                      <a:pt x="17269" y="20872"/>
                    </a:lnTo>
                    <a:lnTo>
                      <a:pt x="21600" y="1472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3" name="Shape"/>
              <p:cNvSpPr/>
              <p:nvPr/>
            </p:nvSpPr>
            <p:spPr>
              <a:xfrm>
                <a:off x="181318" y="135821"/>
                <a:ext cx="1956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73"/>
                    </a:moveTo>
                    <a:lnTo>
                      <a:pt x="21306" y="0"/>
                    </a:lnTo>
                    <a:lnTo>
                      <a:pt x="0" y="0"/>
                    </a:lnTo>
                    <a:lnTo>
                      <a:pt x="0" y="21275"/>
                    </a:lnTo>
                    <a:lnTo>
                      <a:pt x="9104" y="21600"/>
                    </a:lnTo>
                    <a:lnTo>
                      <a:pt x="16916" y="21041"/>
                    </a:lnTo>
                    <a:lnTo>
                      <a:pt x="21600" y="1527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4" name="Shape"/>
              <p:cNvSpPr/>
              <p:nvPr/>
            </p:nvSpPr>
            <p:spPr>
              <a:xfrm>
                <a:off x="181318" y="148642"/>
                <a:ext cx="1994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298"/>
                    </a:moveTo>
                    <a:lnTo>
                      <a:pt x="21312" y="5667"/>
                    </a:lnTo>
                    <a:lnTo>
                      <a:pt x="16606" y="208"/>
                    </a:lnTo>
                    <a:lnTo>
                      <a:pt x="8985" y="0"/>
                    </a:lnTo>
                    <a:lnTo>
                      <a:pt x="0" y="139"/>
                    </a:lnTo>
                    <a:lnTo>
                      <a:pt x="0" y="21298"/>
                    </a:lnTo>
                    <a:lnTo>
                      <a:pt x="6728" y="21600"/>
                    </a:lnTo>
                    <a:lnTo>
                      <a:pt x="13497" y="20879"/>
                    </a:lnTo>
                    <a:lnTo>
                      <a:pt x="20197" y="21298"/>
                    </a:lnTo>
                    <a:lnTo>
                      <a:pt x="21600" y="2129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5" name="Shape"/>
              <p:cNvSpPr/>
              <p:nvPr/>
            </p:nvSpPr>
            <p:spPr>
              <a:xfrm>
                <a:off x="181318" y="107450"/>
                <a:ext cx="2087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669"/>
                    </a:moveTo>
                    <a:lnTo>
                      <a:pt x="16328" y="973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065" y="20461"/>
                    </a:lnTo>
                    <a:lnTo>
                      <a:pt x="21600" y="1066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6" name="Shape"/>
              <p:cNvSpPr/>
              <p:nvPr/>
            </p:nvSpPr>
            <p:spPr>
              <a:xfrm>
                <a:off x="180683" y="80479"/>
                <a:ext cx="23219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75"/>
                    </a:moveTo>
                    <a:lnTo>
                      <a:pt x="17346" y="321"/>
                    </a:lnTo>
                    <a:lnTo>
                      <a:pt x="11569" y="0"/>
                    </a:lnTo>
                    <a:lnTo>
                      <a:pt x="5743" y="731"/>
                    </a:lnTo>
                    <a:lnTo>
                      <a:pt x="0" y="321"/>
                    </a:lnTo>
                    <a:lnTo>
                      <a:pt x="36" y="16429"/>
                    </a:lnTo>
                    <a:lnTo>
                      <a:pt x="3640" y="21600"/>
                    </a:lnTo>
                    <a:lnTo>
                      <a:pt x="9902" y="21348"/>
                    </a:lnTo>
                    <a:lnTo>
                      <a:pt x="17937" y="21166"/>
                    </a:lnTo>
                    <a:lnTo>
                      <a:pt x="17842" y="17344"/>
                    </a:lnTo>
                    <a:lnTo>
                      <a:pt x="21600" y="567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7" name="Shape"/>
              <p:cNvSpPr/>
              <p:nvPr/>
            </p:nvSpPr>
            <p:spPr>
              <a:xfrm>
                <a:off x="201638" y="216196"/>
                <a:ext cx="21479" cy="13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40"/>
                    </a:moveTo>
                    <a:lnTo>
                      <a:pt x="16210" y="1162"/>
                    </a:lnTo>
                    <a:lnTo>
                      <a:pt x="8814" y="0"/>
                    </a:lnTo>
                    <a:lnTo>
                      <a:pt x="2849" y="1792"/>
                    </a:lnTo>
                    <a:lnTo>
                      <a:pt x="0" y="3811"/>
                    </a:lnTo>
                    <a:lnTo>
                      <a:pt x="422" y="19094"/>
                    </a:lnTo>
                    <a:lnTo>
                      <a:pt x="2377" y="21294"/>
                    </a:lnTo>
                    <a:lnTo>
                      <a:pt x="20399" y="21600"/>
                    </a:lnTo>
                    <a:lnTo>
                      <a:pt x="21600" y="17279"/>
                    </a:lnTo>
                    <a:lnTo>
                      <a:pt x="21600" y="654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8" name="Shape"/>
              <p:cNvSpPr/>
              <p:nvPr/>
            </p:nvSpPr>
            <p:spPr>
              <a:xfrm>
                <a:off x="201588" y="189107"/>
                <a:ext cx="21529" cy="13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24"/>
                    </a:moveTo>
                    <a:lnTo>
                      <a:pt x="20950" y="1959"/>
                    </a:lnTo>
                    <a:lnTo>
                      <a:pt x="16974" y="3403"/>
                    </a:lnTo>
                    <a:lnTo>
                      <a:pt x="5632" y="0"/>
                    </a:lnTo>
                    <a:lnTo>
                      <a:pt x="2893" y="1959"/>
                    </a:lnTo>
                    <a:lnTo>
                      <a:pt x="0" y="4044"/>
                    </a:lnTo>
                    <a:lnTo>
                      <a:pt x="0" y="18692"/>
                    </a:lnTo>
                    <a:lnTo>
                      <a:pt x="4065" y="21600"/>
                    </a:lnTo>
                    <a:lnTo>
                      <a:pt x="21065" y="20962"/>
                    </a:lnTo>
                    <a:lnTo>
                      <a:pt x="21600" y="1972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9" name="Shape"/>
              <p:cNvSpPr/>
              <p:nvPr/>
            </p:nvSpPr>
            <p:spPr>
              <a:xfrm>
                <a:off x="181318" y="121033"/>
                <a:ext cx="41799" cy="134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15"/>
                    </a:moveTo>
                    <a:lnTo>
                      <a:pt x="18830" y="1159"/>
                    </a:lnTo>
                    <a:lnTo>
                      <a:pt x="15030" y="0"/>
                    </a:lnTo>
                    <a:lnTo>
                      <a:pt x="11965" y="1811"/>
                    </a:lnTo>
                    <a:lnTo>
                      <a:pt x="10501" y="3827"/>
                    </a:lnTo>
                    <a:lnTo>
                      <a:pt x="10587" y="9955"/>
                    </a:lnTo>
                    <a:lnTo>
                      <a:pt x="8230" y="2462"/>
                    </a:lnTo>
                    <a:lnTo>
                      <a:pt x="0" y="1811"/>
                    </a:lnTo>
                    <a:lnTo>
                      <a:pt x="0" y="20378"/>
                    </a:lnTo>
                    <a:lnTo>
                      <a:pt x="8047" y="19279"/>
                    </a:lnTo>
                    <a:lnTo>
                      <a:pt x="10607" y="11542"/>
                    </a:lnTo>
                    <a:lnTo>
                      <a:pt x="10718" y="19096"/>
                    </a:lnTo>
                    <a:lnTo>
                      <a:pt x="11722" y="21295"/>
                    </a:lnTo>
                    <a:lnTo>
                      <a:pt x="20983" y="21600"/>
                    </a:lnTo>
                    <a:lnTo>
                      <a:pt x="21600" y="17284"/>
                    </a:lnTo>
                    <a:lnTo>
                      <a:pt x="21600" y="65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00" name="Shape"/>
              <p:cNvSpPr/>
              <p:nvPr/>
            </p:nvSpPr>
            <p:spPr>
              <a:xfrm>
                <a:off x="180683" y="94413"/>
                <a:ext cx="42434" cy="13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133"/>
                    </a:moveTo>
                    <a:lnTo>
                      <a:pt x="21464" y="5180"/>
                    </a:lnTo>
                    <a:lnTo>
                      <a:pt x="18199" y="400"/>
                    </a:lnTo>
                    <a:lnTo>
                      <a:pt x="14262" y="0"/>
                    </a:lnTo>
                    <a:lnTo>
                      <a:pt x="12110" y="1217"/>
                    </a:lnTo>
                    <a:lnTo>
                      <a:pt x="10726" y="4594"/>
                    </a:lnTo>
                    <a:lnTo>
                      <a:pt x="10752" y="11220"/>
                    </a:lnTo>
                    <a:lnTo>
                      <a:pt x="9750" y="3671"/>
                    </a:lnTo>
                    <a:lnTo>
                      <a:pt x="9814" y="1217"/>
                    </a:lnTo>
                    <a:lnTo>
                      <a:pt x="0" y="1217"/>
                    </a:lnTo>
                    <a:lnTo>
                      <a:pt x="0" y="15855"/>
                    </a:lnTo>
                    <a:lnTo>
                      <a:pt x="1849" y="20657"/>
                    </a:lnTo>
                    <a:lnTo>
                      <a:pt x="9491" y="20322"/>
                    </a:lnTo>
                    <a:lnTo>
                      <a:pt x="10777" y="16106"/>
                    </a:lnTo>
                    <a:lnTo>
                      <a:pt x="10791" y="18811"/>
                    </a:lnTo>
                    <a:lnTo>
                      <a:pt x="11870" y="21286"/>
                    </a:lnTo>
                    <a:lnTo>
                      <a:pt x="20992" y="21600"/>
                    </a:lnTo>
                    <a:lnTo>
                      <a:pt x="21600" y="1713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01" name="Shape"/>
              <p:cNvSpPr/>
              <p:nvPr/>
            </p:nvSpPr>
            <p:spPr>
              <a:xfrm>
                <a:off x="200800" y="39928"/>
                <a:ext cx="22317" cy="26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914"/>
                    </a:moveTo>
                    <a:lnTo>
                      <a:pt x="20973" y="986"/>
                    </a:lnTo>
                    <a:lnTo>
                      <a:pt x="17138" y="1711"/>
                    </a:lnTo>
                    <a:lnTo>
                      <a:pt x="6196" y="0"/>
                    </a:lnTo>
                    <a:lnTo>
                      <a:pt x="3554" y="986"/>
                    </a:lnTo>
                    <a:lnTo>
                      <a:pt x="0" y="5081"/>
                    </a:lnTo>
                    <a:lnTo>
                      <a:pt x="5016" y="9116"/>
                    </a:lnTo>
                    <a:lnTo>
                      <a:pt x="11605" y="10764"/>
                    </a:lnTo>
                    <a:lnTo>
                      <a:pt x="9294" y="10567"/>
                    </a:lnTo>
                    <a:lnTo>
                      <a:pt x="3554" y="11490"/>
                    </a:lnTo>
                    <a:lnTo>
                      <a:pt x="934" y="12475"/>
                    </a:lnTo>
                    <a:lnTo>
                      <a:pt x="1082" y="19558"/>
                    </a:lnTo>
                    <a:lnTo>
                      <a:pt x="2889" y="21600"/>
                    </a:lnTo>
                    <a:lnTo>
                      <a:pt x="20617" y="21237"/>
                    </a:lnTo>
                    <a:lnTo>
                      <a:pt x="21600" y="19371"/>
                    </a:lnTo>
                    <a:lnTo>
                      <a:pt x="21600" y="13895"/>
                    </a:lnTo>
                    <a:lnTo>
                      <a:pt x="16412" y="11168"/>
                    </a:lnTo>
                    <a:lnTo>
                      <a:pt x="15195" y="11075"/>
                    </a:lnTo>
                    <a:lnTo>
                      <a:pt x="21600" y="991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02" name="Shape"/>
              <p:cNvSpPr/>
              <p:nvPr/>
            </p:nvSpPr>
            <p:spPr>
              <a:xfrm>
                <a:off x="201626" y="13004"/>
                <a:ext cx="2149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20"/>
                    </a:moveTo>
                    <a:lnTo>
                      <a:pt x="20949" y="1924"/>
                    </a:lnTo>
                    <a:lnTo>
                      <a:pt x="17324" y="3327"/>
                    </a:lnTo>
                    <a:lnTo>
                      <a:pt x="5042" y="0"/>
                    </a:lnTo>
                    <a:lnTo>
                      <a:pt x="2860" y="1924"/>
                    </a:lnTo>
                    <a:lnTo>
                      <a:pt x="919" y="3607"/>
                    </a:lnTo>
                    <a:lnTo>
                      <a:pt x="0" y="19743"/>
                    </a:lnTo>
                    <a:lnTo>
                      <a:pt x="1570" y="21600"/>
                    </a:lnTo>
                    <a:lnTo>
                      <a:pt x="21600" y="2052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03" name="Shape"/>
              <p:cNvSpPr/>
              <p:nvPr/>
            </p:nvSpPr>
            <p:spPr>
              <a:xfrm>
                <a:off x="201638" y="135409"/>
                <a:ext cx="21860" cy="135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89"/>
                    </a:moveTo>
                    <a:lnTo>
                      <a:pt x="20583" y="1418"/>
                    </a:lnTo>
                    <a:lnTo>
                      <a:pt x="17458" y="2471"/>
                    </a:lnTo>
                    <a:lnTo>
                      <a:pt x="2774" y="0"/>
                    </a:lnTo>
                    <a:lnTo>
                      <a:pt x="1532" y="1418"/>
                    </a:lnTo>
                    <a:lnTo>
                      <a:pt x="415" y="2695"/>
                    </a:lnTo>
                    <a:lnTo>
                      <a:pt x="0" y="17871"/>
                    </a:lnTo>
                    <a:lnTo>
                      <a:pt x="2800" y="19878"/>
                    </a:lnTo>
                    <a:lnTo>
                      <a:pt x="9212" y="21600"/>
                    </a:lnTo>
                    <a:lnTo>
                      <a:pt x="16643" y="19513"/>
                    </a:lnTo>
                    <a:lnTo>
                      <a:pt x="21600" y="1298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04" name="Shape"/>
              <p:cNvSpPr/>
              <p:nvPr/>
            </p:nvSpPr>
            <p:spPr>
              <a:xfrm>
                <a:off x="224740" y="13003"/>
                <a:ext cx="21529" cy="134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51"/>
                    </a:moveTo>
                    <a:lnTo>
                      <a:pt x="16210" y="1167"/>
                    </a:lnTo>
                    <a:lnTo>
                      <a:pt x="8831" y="0"/>
                    </a:lnTo>
                    <a:lnTo>
                      <a:pt x="2893" y="1823"/>
                    </a:lnTo>
                    <a:lnTo>
                      <a:pt x="0" y="3890"/>
                    </a:lnTo>
                    <a:lnTo>
                      <a:pt x="0" y="18407"/>
                    </a:lnTo>
                    <a:lnTo>
                      <a:pt x="4447" y="21600"/>
                    </a:lnTo>
                    <a:lnTo>
                      <a:pt x="20466" y="21477"/>
                    </a:lnTo>
                    <a:lnTo>
                      <a:pt x="21600" y="17362"/>
                    </a:lnTo>
                    <a:lnTo>
                      <a:pt x="21600" y="655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05" name="Shape"/>
              <p:cNvSpPr/>
              <p:nvPr/>
            </p:nvSpPr>
            <p:spPr>
              <a:xfrm>
                <a:off x="224778" y="189424"/>
                <a:ext cx="21860" cy="26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41"/>
                    </a:moveTo>
                    <a:lnTo>
                      <a:pt x="20596" y="736"/>
                    </a:lnTo>
                    <a:lnTo>
                      <a:pt x="17458" y="1283"/>
                    </a:lnTo>
                    <a:lnTo>
                      <a:pt x="2786" y="0"/>
                    </a:lnTo>
                    <a:lnTo>
                      <a:pt x="1531" y="736"/>
                    </a:lnTo>
                    <a:lnTo>
                      <a:pt x="427" y="1399"/>
                    </a:lnTo>
                    <a:lnTo>
                      <a:pt x="0" y="9275"/>
                    </a:lnTo>
                    <a:lnTo>
                      <a:pt x="2812" y="10316"/>
                    </a:lnTo>
                    <a:lnTo>
                      <a:pt x="6388" y="10821"/>
                    </a:lnTo>
                    <a:lnTo>
                      <a:pt x="2812" y="11389"/>
                    </a:lnTo>
                    <a:lnTo>
                      <a:pt x="13" y="12420"/>
                    </a:lnTo>
                    <a:lnTo>
                      <a:pt x="427" y="20307"/>
                    </a:lnTo>
                    <a:lnTo>
                      <a:pt x="2347" y="21442"/>
                    </a:lnTo>
                    <a:lnTo>
                      <a:pt x="20044" y="21600"/>
                    </a:lnTo>
                    <a:lnTo>
                      <a:pt x="21235" y="19370"/>
                    </a:lnTo>
                    <a:lnTo>
                      <a:pt x="21235" y="13829"/>
                    </a:lnTo>
                    <a:lnTo>
                      <a:pt x="15927" y="11062"/>
                    </a:lnTo>
                    <a:lnTo>
                      <a:pt x="12313" y="10769"/>
                    </a:lnTo>
                    <a:lnTo>
                      <a:pt x="16655" y="10127"/>
                    </a:lnTo>
                    <a:lnTo>
                      <a:pt x="21600" y="674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06" name="Shape"/>
              <p:cNvSpPr/>
              <p:nvPr/>
            </p:nvSpPr>
            <p:spPr>
              <a:xfrm>
                <a:off x="226327" y="148598"/>
                <a:ext cx="2100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65"/>
                    </a:moveTo>
                    <a:lnTo>
                      <a:pt x="16168" y="995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46" y="20556"/>
                    </a:lnTo>
                    <a:lnTo>
                      <a:pt x="21600" y="1076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07" name="Shape"/>
              <p:cNvSpPr/>
              <p:nvPr/>
            </p:nvSpPr>
            <p:spPr>
              <a:xfrm>
                <a:off x="226327" y="121604"/>
                <a:ext cx="2100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53"/>
                    </a:moveTo>
                    <a:lnTo>
                      <a:pt x="16168" y="994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46" y="20535"/>
                    </a:lnTo>
                    <a:lnTo>
                      <a:pt x="21600" y="1075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08" name="Shape"/>
              <p:cNvSpPr/>
              <p:nvPr/>
            </p:nvSpPr>
            <p:spPr>
              <a:xfrm>
                <a:off x="249479" y="40570"/>
                <a:ext cx="2092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621"/>
                    </a:moveTo>
                    <a:lnTo>
                      <a:pt x="16250" y="973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144" y="20366"/>
                    </a:lnTo>
                    <a:lnTo>
                      <a:pt x="21600" y="1062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09" name="Shape"/>
              <p:cNvSpPr/>
              <p:nvPr/>
            </p:nvSpPr>
            <p:spPr>
              <a:xfrm>
                <a:off x="249479" y="202613"/>
                <a:ext cx="2100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65"/>
                    </a:moveTo>
                    <a:lnTo>
                      <a:pt x="16154" y="997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32" y="20556"/>
                    </a:lnTo>
                    <a:lnTo>
                      <a:pt x="21600" y="1076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0" name="Shape"/>
              <p:cNvSpPr/>
              <p:nvPr/>
            </p:nvSpPr>
            <p:spPr>
              <a:xfrm>
                <a:off x="269749" y="174957"/>
                <a:ext cx="21529" cy="1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22"/>
                    </a:moveTo>
                    <a:lnTo>
                      <a:pt x="20950" y="1959"/>
                    </a:lnTo>
                    <a:lnTo>
                      <a:pt x="16974" y="3403"/>
                    </a:lnTo>
                    <a:lnTo>
                      <a:pt x="5632" y="0"/>
                    </a:lnTo>
                    <a:lnTo>
                      <a:pt x="2892" y="1959"/>
                    </a:lnTo>
                    <a:lnTo>
                      <a:pt x="0" y="4043"/>
                    </a:lnTo>
                    <a:lnTo>
                      <a:pt x="0" y="18691"/>
                    </a:lnTo>
                    <a:lnTo>
                      <a:pt x="4052" y="21600"/>
                    </a:lnTo>
                    <a:lnTo>
                      <a:pt x="21052" y="20960"/>
                    </a:lnTo>
                    <a:lnTo>
                      <a:pt x="21600" y="1972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1" name="Shape"/>
              <p:cNvSpPr/>
              <p:nvPr/>
            </p:nvSpPr>
            <p:spPr>
              <a:xfrm>
                <a:off x="269749" y="148033"/>
                <a:ext cx="21529" cy="13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77"/>
                    </a:moveTo>
                    <a:lnTo>
                      <a:pt x="16210" y="1188"/>
                    </a:lnTo>
                    <a:lnTo>
                      <a:pt x="8831" y="0"/>
                    </a:lnTo>
                    <a:lnTo>
                      <a:pt x="2892" y="1823"/>
                    </a:lnTo>
                    <a:lnTo>
                      <a:pt x="0" y="3873"/>
                    </a:lnTo>
                    <a:lnTo>
                      <a:pt x="0" y="18423"/>
                    </a:lnTo>
                    <a:lnTo>
                      <a:pt x="4447" y="21600"/>
                    </a:lnTo>
                    <a:lnTo>
                      <a:pt x="20466" y="21497"/>
                    </a:lnTo>
                    <a:lnTo>
                      <a:pt x="21600" y="17377"/>
                    </a:lnTo>
                    <a:lnTo>
                      <a:pt x="21600" y="657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2" name="Shape"/>
              <p:cNvSpPr/>
              <p:nvPr/>
            </p:nvSpPr>
            <p:spPr>
              <a:xfrm>
                <a:off x="269799" y="94020"/>
                <a:ext cx="21479" cy="134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34"/>
                    </a:moveTo>
                    <a:lnTo>
                      <a:pt x="16197" y="1180"/>
                    </a:lnTo>
                    <a:lnTo>
                      <a:pt x="8802" y="0"/>
                    </a:lnTo>
                    <a:lnTo>
                      <a:pt x="2848" y="1811"/>
                    </a:lnTo>
                    <a:lnTo>
                      <a:pt x="0" y="3827"/>
                    </a:lnTo>
                    <a:lnTo>
                      <a:pt x="421" y="19096"/>
                    </a:lnTo>
                    <a:lnTo>
                      <a:pt x="2377" y="21295"/>
                    </a:lnTo>
                    <a:lnTo>
                      <a:pt x="20399" y="21600"/>
                    </a:lnTo>
                    <a:lnTo>
                      <a:pt x="21600" y="17264"/>
                    </a:lnTo>
                    <a:lnTo>
                      <a:pt x="21600" y="653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3" name="Shape"/>
              <p:cNvSpPr/>
              <p:nvPr/>
            </p:nvSpPr>
            <p:spPr>
              <a:xfrm>
                <a:off x="270701" y="52819"/>
                <a:ext cx="20577" cy="132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01"/>
                    </a:moveTo>
                    <a:lnTo>
                      <a:pt x="20920" y="1920"/>
                    </a:lnTo>
                    <a:lnTo>
                      <a:pt x="16907" y="3345"/>
                    </a:lnTo>
                    <a:lnTo>
                      <a:pt x="3080" y="0"/>
                    </a:lnTo>
                    <a:lnTo>
                      <a:pt x="667" y="1920"/>
                    </a:lnTo>
                    <a:lnTo>
                      <a:pt x="133" y="2354"/>
                    </a:lnTo>
                    <a:lnTo>
                      <a:pt x="0" y="19494"/>
                    </a:lnTo>
                    <a:lnTo>
                      <a:pt x="3427" y="21600"/>
                    </a:lnTo>
                    <a:lnTo>
                      <a:pt x="21027" y="20940"/>
                    </a:lnTo>
                    <a:lnTo>
                      <a:pt x="21600" y="1970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4" name="Shape"/>
              <p:cNvSpPr/>
              <p:nvPr/>
            </p:nvSpPr>
            <p:spPr>
              <a:xfrm>
                <a:off x="269228" y="13004"/>
                <a:ext cx="22050" cy="13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11"/>
                    </a:moveTo>
                    <a:lnTo>
                      <a:pt x="20965" y="1848"/>
                    </a:lnTo>
                    <a:lnTo>
                      <a:pt x="17420" y="3196"/>
                    </a:lnTo>
                    <a:lnTo>
                      <a:pt x="5475" y="0"/>
                    </a:lnTo>
                    <a:lnTo>
                      <a:pt x="3334" y="1848"/>
                    </a:lnTo>
                    <a:lnTo>
                      <a:pt x="1468" y="3446"/>
                    </a:lnTo>
                    <a:lnTo>
                      <a:pt x="0" y="18301"/>
                    </a:lnTo>
                    <a:lnTo>
                      <a:pt x="4467" y="21600"/>
                    </a:lnTo>
                    <a:lnTo>
                      <a:pt x="21065" y="20956"/>
                    </a:lnTo>
                    <a:lnTo>
                      <a:pt x="21600" y="1971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5" name="Shape"/>
              <p:cNvSpPr/>
              <p:nvPr/>
            </p:nvSpPr>
            <p:spPr>
              <a:xfrm>
                <a:off x="270371" y="66357"/>
                <a:ext cx="21123" cy="13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522"/>
                    </a:moveTo>
                    <a:lnTo>
                      <a:pt x="21379" y="1820"/>
                    </a:lnTo>
                    <a:lnTo>
                      <a:pt x="20613" y="0"/>
                    </a:lnTo>
                    <a:lnTo>
                      <a:pt x="19314" y="971"/>
                    </a:lnTo>
                    <a:lnTo>
                      <a:pt x="18093" y="788"/>
                    </a:lnTo>
                    <a:lnTo>
                      <a:pt x="15300" y="384"/>
                    </a:lnTo>
                    <a:lnTo>
                      <a:pt x="5325" y="5279"/>
                    </a:lnTo>
                    <a:lnTo>
                      <a:pt x="987" y="2831"/>
                    </a:lnTo>
                    <a:lnTo>
                      <a:pt x="103" y="3822"/>
                    </a:lnTo>
                    <a:lnTo>
                      <a:pt x="0" y="19517"/>
                    </a:lnTo>
                    <a:lnTo>
                      <a:pt x="338" y="20245"/>
                    </a:lnTo>
                    <a:lnTo>
                      <a:pt x="5221" y="21600"/>
                    </a:lnTo>
                    <a:lnTo>
                      <a:pt x="14261" y="20387"/>
                    </a:lnTo>
                    <a:lnTo>
                      <a:pt x="21600" y="1452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6" name="Shape"/>
              <p:cNvSpPr/>
              <p:nvPr/>
            </p:nvSpPr>
            <p:spPr>
              <a:xfrm>
                <a:off x="247930" y="405"/>
                <a:ext cx="44478" cy="13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99"/>
                    </a:moveTo>
                    <a:lnTo>
                      <a:pt x="20946" y="695"/>
                    </a:lnTo>
                    <a:lnTo>
                      <a:pt x="12398" y="613"/>
                    </a:lnTo>
                    <a:lnTo>
                      <a:pt x="11996" y="1390"/>
                    </a:lnTo>
                    <a:lnTo>
                      <a:pt x="11750" y="1860"/>
                    </a:lnTo>
                    <a:lnTo>
                      <a:pt x="10418" y="16287"/>
                    </a:lnTo>
                    <a:lnTo>
                      <a:pt x="10232" y="5273"/>
                    </a:lnTo>
                    <a:lnTo>
                      <a:pt x="6976" y="470"/>
                    </a:lnTo>
                    <a:lnTo>
                      <a:pt x="3022" y="0"/>
                    </a:lnTo>
                    <a:lnTo>
                      <a:pt x="752" y="1390"/>
                    </a:lnTo>
                    <a:lnTo>
                      <a:pt x="203" y="2677"/>
                    </a:lnTo>
                    <a:lnTo>
                      <a:pt x="0" y="17983"/>
                    </a:lnTo>
                    <a:lnTo>
                      <a:pt x="2128" y="21130"/>
                    </a:lnTo>
                    <a:lnTo>
                      <a:pt x="9881" y="21008"/>
                    </a:lnTo>
                    <a:lnTo>
                      <a:pt x="10276" y="18065"/>
                    </a:lnTo>
                    <a:lnTo>
                      <a:pt x="11996" y="20005"/>
                    </a:lnTo>
                    <a:lnTo>
                      <a:pt x="13520" y="19169"/>
                    </a:lnTo>
                    <a:lnTo>
                      <a:pt x="20490" y="21600"/>
                    </a:lnTo>
                    <a:lnTo>
                      <a:pt x="21206" y="18269"/>
                    </a:lnTo>
                    <a:lnTo>
                      <a:pt x="21600" y="179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7" name="Shape"/>
              <p:cNvSpPr/>
              <p:nvPr/>
            </p:nvSpPr>
            <p:spPr>
              <a:xfrm>
                <a:off x="270371" y="216824"/>
                <a:ext cx="2207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19"/>
                    </a:moveTo>
                    <a:lnTo>
                      <a:pt x="17027" y="1030"/>
                    </a:lnTo>
                    <a:lnTo>
                      <a:pt x="2212" y="0"/>
                    </a:lnTo>
                    <a:lnTo>
                      <a:pt x="0" y="1850"/>
                    </a:lnTo>
                    <a:lnTo>
                      <a:pt x="74" y="15329"/>
                    </a:lnTo>
                    <a:lnTo>
                      <a:pt x="472" y="21600"/>
                    </a:lnTo>
                    <a:lnTo>
                      <a:pt x="1579" y="21344"/>
                    </a:lnTo>
                    <a:lnTo>
                      <a:pt x="16331" y="20384"/>
                    </a:lnTo>
                    <a:lnTo>
                      <a:pt x="21600" y="1071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8" name="Shape"/>
              <p:cNvSpPr/>
              <p:nvPr/>
            </p:nvSpPr>
            <p:spPr>
              <a:xfrm>
                <a:off x="293840" y="120359"/>
                <a:ext cx="20577" cy="13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39"/>
                    </a:moveTo>
                    <a:lnTo>
                      <a:pt x="10667" y="226"/>
                    </a:lnTo>
                    <a:lnTo>
                      <a:pt x="4214" y="0"/>
                    </a:lnTo>
                    <a:lnTo>
                      <a:pt x="1040" y="6153"/>
                    </a:lnTo>
                    <a:lnTo>
                      <a:pt x="0" y="21600"/>
                    </a:lnTo>
                    <a:lnTo>
                      <a:pt x="8067" y="21230"/>
                    </a:lnTo>
                    <a:lnTo>
                      <a:pt x="15934" y="19835"/>
                    </a:lnTo>
                    <a:lnTo>
                      <a:pt x="21227" y="14912"/>
                    </a:lnTo>
                    <a:lnTo>
                      <a:pt x="21600" y="393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9" name="Shape"/>
              <p:cNvSpPr/>
              <p:nvPr/>
            </p:nvSpPr>
            <p:spPr>
              <a:xfrm>
                <a:off x="292253" y="107494"/>
                <a:ext cx="22774" cy="12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423"/>
                    </a:moveTo>
                    <a:lnTo>
                      <a:pt x="21516" y="3156"/>
                    </a:lnTo>
                    <a:lnTo>
                      <a:pt x="20516" y="683"/>
                    </a:lnTo>
                    <a:lnTo>
                      <a:pt x="4445" y="0"/>
                    </a:lnTo>
                    <a:lnTo>
                      <a:pt x="0" y="3475"/>
                    </a:lnTo>
                    <a:lnTo>
                      <a:pt x="2181" y="15524"/>
                    </a:lnTo>
                    <a:lnTo>
                      <a:pt x="1505" y="20300"/>
                    </a:lnTo>
                    <a:lnTo>
                      <a:pt x="4988" y="20002"/>
                    </a:lnTo>
                    <a:lnTo>
                      <a:pt x="17540" y="21600"/>
                    </a:lnTo>
                    <a:lnTo>
                      <a:pt x="21600" y="1842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20" name="Shape"/>
              <p:cNvSpPr/>
              <p:nvPr/>
            </p:nvSpPr>
            <p:spPr>
              <a:xfrm>
                <a:off x="294488" y="66287"/>
                <a:ext cx="2092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623"/>
                    </a:moveTo>
                    <a:lnTo>
                      <a:pt x="16262" y="973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144" y="20368"/>
                    </a:lnTo>
                    <a:lnTo>
                      <a:pt x="21600" y="1062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21" name="Shape"/>
              <p:cNvSpPr/>
              <p:nvPr/>
            </p:nvSpPr>
            <p:spPr>
              <a:xfrm>
                <a:off x="294488" y="188465"/>
                <a:ext cx="2100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65"/>
                    </a:moveTo>
                    <a:lnTo>
                      <a:pt x="16168" y="997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32" y="20556"/>
                    </a:lnTo>
                    <a:lnTo>
                      <a:pt x="21600" y="1076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22" name="Shape"/>
              <p:cNvSpPr/>
              <p:nvPr/>
            </p:nvSpPr>
            <p:spPr>
              <a:xfrm>
                <a:off x="316345" y="161456"/>
                <a:ext cx="2097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16"/>
                    </a:moveTo>
                    <a:lnTo>
                      <a:pt x="16353" y="759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053" y="20416"/>
                    </a:lnTo>
                    <a:lnTo>
                      <a:pt x="21600" y="1051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23" name="Shape"/>
              <p:cNvSpPr/>
              <p:nvPr/>
            </p:nvSpPr>
            <p:spPr>
              <a:xfrm>
                <a:off x="337950" y="26085"/>
                <a:ext cx="22596" cy="13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783"/>
                    </a:moveTo>
                    <a:lnTo>
                      <a:pt x="16500" y="2333"/>
                    </a:lnTo>
                    <a:lnTo>
                      <a:pt x="8948" y="0"/>
                    </a:lnTo>
                    <a:lnTo>
                      <a:pt x="2708" y="1492"/>
                    </a:lnTo>
                    <a:lnTo>
                      <a:pt x="0" y="3572"/>
                    </a:lnTo>
                    <a:lnTo>
                      <a:pt x="401" y="19330"/>
                    </a:lnTo>
                    <a:lnTo>
                      <a:pt x="2258" y="21600"/>
                    </a:lnTo>
                    <a:lnTo>
                      <a:pt x="19985" y="20907"/>
                    </a:lnTo>
                    <a:lnTo>
                      <a:pt x="20544" y="19583"/>
                    </a:lnTo>
                    <a:lnTo>
                      <a:pt x="21600" y="878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24" name="Shape"/>
              <p:cNvSpPr/>
              <p:nvPr/>
            </p:nvSpPr>
            <p:spPr>
              <a:xfrm>
                <a:off x="428869" y="0"/>
                <a:ext cx="22151" cy="12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44"/>
                    </a:moveTo>
                    <a:lnTo>
                      <a:pt x="19445" y="0"/>
                    </a:lnTo>
                    <a:lnTo>
                      <a:pt x="632" y="0"/>
                    </a:lnTo>
                    <a:lnTo>
                      <a:pt x="0" y="15111"/>
                    </a:lnTo>
                    <a:lnTo>
                      <a:pt x="632" y="15388"/>
                    </a:lnTo>
                    <a:lnTo>
                      <a:pt x="4657" y="20832"/>
                    </a:lnTo>
                    <a:lnTo>
                      <a:pt x="5028" y="21600"/>
                    </a:lnTo>
                    <a:lnTo>
                      <a:pt x="11964" y="19637"/>
                    </a:lnTo>
                    <a:lnTo>
                      <a:pt x="18305" y="18867"/>
                    </a:lnTo>
                    <a:lnTo>
                      <a:pt x="21600" y="1404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897" name="object 674"/>
            <p:cNvGrpSpPr/>
            <p:nvPr/>
          </p:nvGrpSpPr>
          <p:grpSpPr>
            <a:xfrm>
              <a:off x="37783" y="8587"/>
              <a:ext cx="452762" cy="242654"/>
              <a:chOff x="0" y="0"/>
              <a:chExt cx="452761" cy="242653"/>
            </a:xfrm>
          </p:grpSpPr>
          <p:sp>
            <p:nvSpPr>
              <p:cNvPr id="2826" name="Shape"/>
              <p:cNvSpPr/>
              <p:nvPr/>
            </p:nvSpPr>
            <p:spPr>
              <a:xfrm>
                <a:off x="444" y="201985"/>
                <a:ext cx="2122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80"/>
                    </a:moveTo>
                    <a:lnTo>
                      <a:pt x="21251" y="4672"/>
                    </a:lnTo>
                    <a:lnTo>
                      <a:pt x="16300" y="0"/>
                    </a:lnTo>
                    <a:lnTo>
                      <a:pt x="8596" y="746"/>
                    </a:lnTo>
                    <a:lnTo>
                      <a:pt x="0" y="746"/>
                    </a:lnTo>
                    <a:lnTo>
                      <a:pt x="426" y="16380"/>
                    </a:lnTo>
                    <a:lnTo>
                      <a:pt x="4860" y="21600"/>
                    </a:lnTo>
                    <a:lnTo>
                      <a:pt x="11931" y="21426"/>
                    </a:lnTo>
                    <a:lnTo>
                      <a:pt x="20294" y="20880"/>
                    </a:lnTo>
                    <a:lnTo>
                      <a:pt x="20734" y="20929"/>
                    </a:lnTo>
                    <a:lnTo>
                      <a:pt x="21174" y="20854"/>
                    </a:lnTo>
                    <a:lnTo>
                      <a:pt x="21600" y="2088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27" name="Shape"/>
              <p:cNvSpPr/>
              <p:nvPr/>
            </p:nvSpPr>
            <p:spPr>
              <a:xfrm>
                <a:off x="444" y="52711"/>
                <a:ext cx="2122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246"/>
                    </a:moveTo>
                    <a:lnTo>
                      <a:pt x="21251" y="4756"/>
                    </a:lnTo>
                    <a:lnTo>
                      <a:pt x="16300" y="0"/>
                    </a:lnTo>
                    <a:lnTo>
                      <a:pt x="8596" y="759"/>
                    </a:lnTo>
                    <a:lnTo>
                      <a:pt x="0" y="759"/>
                    </a:lnTo>
                    <a:lnTo>
                      <a:pt x="0" y="21246"/>
                    </a:lnTo>
                    <a:lnTo>
                      <a:pt x="6760" y="21600"/>
                    </a:lnTo>
                    <a:lnTo>
                      <a:pt x="13559" y="20766"/>
                    </a:lnTo>
                    <a:lnTo>
                      <a:pt x="20294" y="21246"/>
                    </a:lnTo>
                    <a:lnTo>
                      <a:pt x="21600" y="2124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28" name="Shape"/>
              <p:cNvSpPr/>
              <p:nvPr/>
            </p:nvSpPr>
            <p:spPr>
              <a:xfrm>
                <a:off x="0" y="13074"/>
                <a:ext cx="2216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83"/>
                    </a:moveTo>
                    <a:lnTo>
                      <a:pt x="20499" y="1559"/>
                    </a:lnTo>
                    <a:lnTo>
                      <a:pt x="17404" y="2718"/>
                    </a:lnTo>
                    <a:lnTo>
                      <a:pt x="2921" y="0"/>
                    </a:lnTo>
                    <a:lnTo>
                      <a:pt x="1695" y="1559"/>
                    </a:lnTo>
                    <a:lnTo>
                      <a:pt x="1275" y="2094"/>
                    </a:lnTo>
                    <a:lnTo>
                      <a:pt x="0" y="19151"/>
                    </a:lnTo>
                    <a:lnTo>
                      <a:pt x="433" y="19596"/>
                    </a:lnTo>
                    <a:lnTo>
                      <a:pt x="6672" y="21600"/>
                    </a:lnTo>
                    <a:lnTo>
                      <a:pt x="15361" y="20064"/>
                    </a:lnTo>
                    <a:lnTo>
                      <a:pt x="21600" y="1378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29" name="Shape"/>
              <p:cNvSpPr/>
              <p:nvPr/>
            </p:nvSpPr>
            <p:spPr>
              <a:xfrm>
                <a:off x="23583" y="93886"/>
                <a:ext cx="2100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42"/>
                    </a:moveTo>
                    <a:lnTo>
                      <a:pt x="18962" y="0"/>
                    </a:lnTo>
                    <a:lnTo>
                      <a:pt x="3958" y="3563"/>
                    </a:lnTo>
                    <a:lnTo>
                      <a:pt x="0" y="2046"/>
                    </a:lnTo>
                    <a:lnTo>
                      <a:pt x="0" y="19863"/>
                    </a:lnTo>
                    <a:lnTo>
                      <a:pt x="3356" y="18917"/>
                    </a:lnTo>
                    <a:lnTo>
                      <a:pt x="19302" y="21600"/>
                    </a:lnTo>
                    <a:lnTo>
                      <a:pt x="20791" y="18060"/>
                    </a:lnTo>
                    <a:lnTo>
                      <a:pt x="21600" y="244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0" name="Shape"/>
              <p:cNvSpPr/>
              <p:nvPr/>
            </p:nvSpPr>
            <p:spPr>
              <a:xfrm>
                <a:off x="22948" y="52781"/>
                <a:ext cx="2187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23"/>
                    </a:moveTo>
                    <a:lnTo>
                      <a:pt x="13183" y="814"/>
                    </a:lnTo>
                    <a:lnTo>
                      <a:pt x="5419" y="0"/>
                    </a:lnTo>
                    <a:lnTo>
                      <a:pt x="339" y="4963"/>
                    </a:lnTo>
                    <a:lnTo>
                      <a:pt x="0" y="20859"/>
                    </a:lnTo>
                    <a:lnTo>
                      <a:pt x="1280" y="20859"/>
                    </a:lnTo>
                    <a:lnTo>
                      <a:pt x="9145" y="21503"/>
                    </a:lnTo>
                    <a:lnTo>
                      <a:pt x="16043" y="21600"/>
                    </a:lnTo>
                    <a:lnTo>
                      <a:pt x="20647" y="16688"/>
                    </a:lnTo>
                    <a:lnTo>
                      <a:pt x="21600" y="212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1" name="Shape"/>
              <p:cNvSpPr/>
              <p:nvPr/>
            </p:nvSpPr>
            <p:spPr>
              <a:xfrm>
                <a:off x="23596" y="0"/>
                <a:ext cx="2122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270"/>
                    </a:moveTo>
                    <a:lnTo>
                      <a:pt x="20940" y="4874"/>
                    </a:lnTo>
                    <a:lnTo>
                      <a:pt x="16158" y="0"/>
                    </a:lnTo>
                    <a:lnTo>
                      <a:pt x="8699" y="610"/>
                    </a:lnTo>
                    <a:lnTo>
                      <a:pt x="0" y="711"/>
                    </a:lnTo>
                    <a:lnTo>
                      <a:pt x="0" y="21270"/>
                    </a:lnTo>
                    <a:lnTo>
                      <a:pt x="6748" y="21600"/>
                    </a:lnTo>
                    <a:lnTo>
                      <a:pt x="13559" y="20813"/>
                    </a:lnTo>
                    <a:lnTo>
                      <a:pt x="20294" y="21270"/>
                    </a:lnTo>
                    <a:lnTo>
                      <a:pt x="21600" y="2127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2" name="Shape"/>
              <p:cNvSpPr/>
              <p:nvPr/>
            </p:nvSpPr>
            <p:spPr>
              <a:xfrm>
                <a:off x="23583" y="147881"/>
                <a:ext cx="215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55"/>
                    </a:moveTo>
                    <a:lnTo>
                      <a:pt x="21102" y="2495"/>
                    </a:lnTo>
                    <a:lnTo>
                      <a:pt x="18359" y="0"/>
                    </a:lnTo>
                    <a:lnTo>
                      <a:pt x="3968" y="3655"/>
                    </a:lnTo>
                    <a:lnTo>
                      <a:pt x="0" y="2102"/>
                    </a:lnTo>
                    <a:lnTo>
                      <a:pt x="0" y="19829"/>
                    </a:lnTo>
                    <a:lnTo>
                      <a:pt x="3420" y="18865"/>
                    </a:lnTo>
                    <a:lnTo>
                      <a:pt x="20094" y="21600"/>
                    </a:lnTo>
                    <a:lnTo>
                      <a:pt x="21600" y="1805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3" name="Shape"/>
              <p:cNvSpPr/>
              <p:nvPr/>
            </p:nvSpPr>
            <p:spPr>
              <a:xfrm>
                <a:off x="22059" y="13265"/>
                <a:ext cx="2327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76"/>
                    </a:moveTo>
                    <a:lnTo>
                      <a:pt x="21128" y="960"/>
                    </a:lnTo>
                    <a:lnTo>
                      <a:pt x="19937" y="960"/>
                    </a:lnTo>
                    <a:lnTo>
                      <a:pt x="17060" y="1189"/>
                    </a:lnTo>
                    <a:lnTo>
                      <a:pt x="3443" y="0"/>
                    </a:lnTo>
                    <a:lnTo>
                      <a:pt x="2205" y="1441"/>
                    </a:lnTo>
                    <a:lnTo>
                      <a:pt x="0" y="17755"/>
                    </a:lnTo>
                    <a:lnTo>
                      <a:pt x="1427" y="19494"/>
                    </a:lnTo>
                    <a:lnTo>
                      <a:pt x="7146" y="21600"/>
                    </a:lnTo>
                    <a:lnTo>
                      <a:pt x="15410" y="19975"/>
                    </a:lnTo>
                    <a:lnTo>
                      <a:pt x="21600" y="1347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4" name="Shape"/>
              <p:cNvSpPr/>
              <p:nvPr/>
            </p:nvSpPr>
            <p:spPr>
              <a:xfrm>
                <a:off x="46736" y="148129"/>
                <a:ext cx="1984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50"/>
                    </a:moveTo>
                    <a:lnTo>
                      <a:pt x="21005" y="0"/>
                    </a:lnTo>
                    <a:lnTo>
                      <a:pt x="0" y="0"/>
                    </a:lnTo>
                    <a:lnTo>
                      <a:pt x="0" y="20980"/>
                    </a:lnTo>
                    <a:lnTo>
                      <a:pt x="8836" y="21082"/>
                    </a:lnTo>
                    <a:lnTo>
                      <a:pt x="16787" y="21600"/>
                    </a:lnTo>
                    <a:lnTo>
                      <a:pt x="21600" y="1655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5" name="Shape"/>
              <p:cNvSpPr/>
              <p:nvPr/>
            </p:nvSpPr>
            <p:spPr>
              <a:xfrm>
                <a:off x="46736" y="52965"/>
                <a:ext cx="1984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51"/>
                    </a:moveTo>
                    <a:lnTo>
                      <a:pt x="21005" y="0"/>
                    </a:lnTo>
                    <a:lnTo>
                      <a:pt x="0" y="0"/>
                    </a:lnTo>
                    <a:lnTo>
                      <a:pt x="0" y="20978"/>
                    </a:lnTo>
                    <a:lnTo>
                      <a:pt x="8836" y="21082"/>
                    </a:lnTo>
                    <a:lnTo>
                      <a:pt x="16787" y="21600"/>
                    </a:lnTo>
                    <a:lnTo>
                      <a:pt x="21600" y="1655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6" name="Shape"/>
              <p:cNvSpPr/>
              <p:nvPr/>
            </p:nvSpPr>
            <p:spPr>
              <a:xfrm>
                <a:off x="45453" y="188186"/>
                <a:ext cx="21212" cy="131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30"/>
                    </a:moveTo>
                    <a:lnTo>
                      <a:pt x="21199" y="5391"/>
                    </a:lnTo>
                    <a:lnTo>
                      <a:pt x="14357" y="478"/>
                    </a:lnTo>
                    <a:lnTo>
                      <a:pt x="6066" y="0"/>
                    </a:lnTo>
                    <a:lnTo>
                      <a:pt x="1307" y="1416"/>
                    </a:lnTo>
                    <a:lnTo>
                      <a:pt x="0" y="2913"/>
                    </a:lnTo>
                    <a:lnTo>
                      <a:pt x="531" y="18644"/>
                    </a:lnTo>
                    <a:lnTo>
                      <a:pt x="3454" y="21100"/>
                    </a:lnTo>
                    <a:lnTo>
                      <a:pt x="20397" y="21600"/>
                    </a:lnTo>
                    <a:lnTo>
                      <a:pt x="21600" y="1723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7" name="Shape"/>
              <p:cNvSpPr/>
              <p:nvPr/>
            </p:nvSpPr>
            <p:spPr>
              <a:xfrm>
                <a:off x="44284" y="202709"/>
                <a:ext cx="2239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490"/>
                    </a:moveTo>
                    <a:lnTo>
                      <a:pt x="21317" y="4192"/>
                    </a:lnTo>
                    <a:lnTo>
                      <a:pt x="16834" y="0"/>
                    </a:lnTo>
                    <a:lnTo>
                      <a:pt x="9764" y="596"/>
                    </a:lnTo>
                    <a:lnTo>
                      <a:pt x="1753" y="618"/>
                    </a:lnTo>
                    <a:lnTo>
                      <a:pt x="2635" y="6134"/>
                    </a:lnTo>
                    <a:lnTo>
                      <a:pt x="0" y="16525"/>
                    </a:lnTo>
                    <a:lnTo>
                      <a:pt x="4374" y="21600"/>
                    </a:lnTo>
                    <a:lnTo>
                      <a:pt x="18684" y="18600"/>
                    </a:lnTo>
                    <a:lnTo>
                      <a:pt x="21600" y="1849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8" name="Shape"/>
              <p:cNvSpPr/>
              <p:nvPr/>
            </p:nvSpPr>
            <p:spPr>
              <a:xfrm>
                <a:off x="46316" y="93334"/>
                <a:ext cx="2107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23"/>
                    </a:moveTo>
                    <a:lnTo>
                      <a:pt x="20662" y="6379"/>
                    </a:lnTo>
                    <a:lnTo>
                      <a:pt x="20871" y="2395"/>
                    </a:lnTo>
                    <a:lnTo>
                      <a:pt x="20910" y="1613"/>
                    </a:lnTo>
                    <a:lnTo>
                      <a:pt x="20858" y="784"/>
                    </a:lnTo>
                    <a:lnTo>
                      <a:pt x="20871" y="0"/>
                    </a:lnTo>
                    <a:lnTo>
                      <a:pt x="12603" y="2466"/>
                    </a:lnTo>
                    <a:lnTo>
                      <a:pt x="4857" y="1945"/>
                    </a:lnTo>
                    <a:lnTo>
                      <a:pt x="0" y="5834"/>
                    </a:lnTo>
                    <a:lnTo>
                      <a:pt x="443" y="21600"/>
                    </a:lnTo>
                    <a:lnTo>
                      <a:pt x="20220" y="21600"/>
                    </a:lnTo>
                    <a:lnTo>
                      <a:pt x="21600" y="1982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9" name="Shape"/>
              <p:cNvSpPr/>
              <p:nvPr/>
            </p:nvSpPr>
            <p:spPr>
              <a:xfrm>
                <a:off x="69888" y="93849"/>
                <a:ext cx="1924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98"/>
                    </a:moveTo>
                    <a:lnTo>
                      <a:pt x="20217" y="0"/>
                    </a:lnTo>
                    <a:lnTo>
                      <a:pt x="0" y="2194"/>
                    </a:lnTo>
                    <a:lnTo>
                      <a:pt x="1054" y="17144"/>
                    </a:lnTo>
                    <a:lnTo>
                      <a:pt x="11734" y="21600"/>
                    </a:lnTo>
                    <a:lnTo>
                      <a:pt x="21600" y="1579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0" name="Shape"/>
              <p:cNvSpPr/>
              <p:nvPr/>
            </p:nvSpPr>
            <p:spPr>
              <a:xfrm>
                <a:off x="68592" y="215587"/>
                <a:ext cx="206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46"/>
                    </a:moveTo>
                    <a:lnTo>
                      <a:pt x="21521" y="0"/>
                    </a:lnTo>
                    <a:lnTo>
                      <a:pt x="14697" y="747"/>
                    </a:lnTo>
                    <a:lnTo>
                      <a:pt x="7581" y="210"/>
                    </a:lnTo>
                    <a:lnTo>
                      <a:pt x="691" y="0"/>
                    </a:lnTo>
                    <a:lnTo>
                      <a:pt x="824" y="4064"/>
                    </a:lnTo>
                    <a:lnTo>
                      <a:pt x="0" y="19568"/>
                    </a:lnTo>
                    <a:lnTo>
                      <a:pt x="1355" y="21273"/>
                    </a:lnTo>
                    <a:lnTo>
                      <a:pt x="9891" y="21600"/>
                    </a:lnTo>
                    <a:lnTo>
                      <a:pt x="17179" y="21273"/>
                    </a:lnTo>
                    <a:lnTo>
                      <a:pt x="21600" y="1564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1" name="Shape"/>
              <p:cNvSpPr/>
              <p:nvPr/>
            </p:nvSpPr>
            <p:spPr>
              <a:xfrm>
                <a:off x="69888" y="188599"/>
                <a:ext cx="1940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29"/>
                    </a:moveTo>
                    <a:lnTo>
                      <a:pt x="20045" y="0"/>
                    </a:lnTo>
                    <a:lnTo>
                      <a:pt x="0" y="0"/>
                    </a:lnTo>
                    <a:lnTo>
                      <a:pt x="0" y="21183"/>
                    </a:lnTo>
                    <a:lnTo>
                      <a:pt x="8962" y="21600"/>
                    </a:lnTo>
                    <a:lnTo>
                      <a:pt x="17034" y="21020"/>
                    </a:lnTo>
                    <a:lnTo>
                      <a:pt x="21600" y="152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2" name="Shape"/>
              <p:cNvSpPr/>
              <p:nvPr/>
            </p:nvSpPr>
            <p:spPr>
              <a:xfrm>
                <a:off x="68681" y="134844"/>
                <a:ext cx="21022" cy="12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870"/>
                    </a:moveTo>
                    <a:lnTo>
                      <a:pt x="21065" y="341"/>
                    </a:lnTo>
                    <a:lnTo>
                      <a:pt x="14252" y="0"/>
                    </a:lnTo>
                    <a:lnTo>
                      <a:pt x="7374" y="812"/>
                    </a:lnTo>
                    <a:lnTo>
                      <a:pt x="588" y="341"/>
                    </a:lnTo>
                    <a:lnTo>
                      <a:pt x="588" y="3714"/>
                    </a:lnTo>
                    <a:lnTo>
                      <a:pt x="0" y="18355"/>
                    </a:lnTo>
                    <a:lnTo>
                      <a:pt x="1240" y="19807"/>
                    </a:lnTo>
                    <a:lnTo>
                      <a:pt x="6995" y="21600"/>
                    </a:lnTo>
                    <a:lnTo>
                      <a:pt x="15348" y="19615"/>
                    </a:lnTo>
                    <a:lnTo>
                      <a:pt x="21600" y="1287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3" name="Shape"/>
              <p:cNvSpPr/>
              <p:nvPr/>
            </p:nvSpPr>
            <p:spPr>
              <a:xfrm>
                <a:off x="69888" y="39306"/>
                <a:ext cx="1994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4"/>
                    </a:moveTo>
                    <a:lnTo>
                      <a:pt x="2089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4" name="Shape"/>
              <p:cNvSpPr/>
              <p:nvPr/>
            </p:nvSpPr>
            <p:spPr>
              <a:xfrm>
                <a:off x="68351" y="13303"/>
                <a:ext cx="21949" cy="13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969"/>
                    </a:moveTo>
                    <a:lnTo>
                      <a:pt x="16362" y="2181"/>
                    </a:lnTo>
                    <a:lnTo>
                      <a:pt x="8912" y="0"/>
                    </a:lnTo>
                    <a:lnTo>
                      <a:pt x="2787" y="1405"/>
                    </a:lnTo>
                    <a:lnTo>
                      <a:pt x="0" y="3481"/>
                    </a:lnTo>
                    <a:lnTo>
                      <a:pt x="412" y="19209"/>
                    </a:lnTo>
                    <a:lnTo>
                      <a:pt x="2425" y="21600"/>
                    </a:lnTo>
                    <a:lnTo>
                      <a:pt x="19574" y="21202"/>
                    </a:lnTo>
                    <a:lnTo>
                      <a:pt x="21137" y="17343"/>
                    </a:lnTo>
                    <a:lnTo>
                      <a:pt x="21600" y="796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5" name="Shape"/>
              <p:cNvSpPr/>
              <p:nvPr/>
            </p:nvSpPr>
            <p:spPr>
              <a:xfrm>
                <a:off x="68529" y="147900"/>
                <a:ext cx="21809" cy="13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60"/>
                    </a:moveTo>
                    <a:lnTo>
                      <a:pt x="19184" y="0"/>
                    </a:lnTo>
                    <a:lnTo>
                      <a:pt x="12454" y="1809"/>
                    </a:lnTo>
                    <a:lnTo>
                      <a:pt x="4981" y="2328"/>
                    </a:lnTo>
                    <a:lnTo>
                      <a:pt x="0" y="6153"/>
                    </a:lnTo>
                    <a:lnTo>
                      <a:pt x="717" y="17900"/>
                    </a:lnTo>
                    <a:lnTo>
                      <a:pt x="6176" y="21600"/>
                    </a:lnTo>
                    <a:lnTo>
                      <a:pt x="15209" y="20187"/>
                    </a:lnTo>
                    <a:lnTo>
                      <a:pt x="21600" y="1316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6" name="Shape"/>
              <p:cNvSpPr/>
              <p:nvPr/>
            </p:nvSpPr>
            <p:spPr>
              <a:xfrm>
                <a:off x="91757" y="241"/>
                <a:ext cx="198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69"/>
                    </a:moveTo>
                    <a:lnTo>
                      <a:pt x="21018" y="0"/>
                    </a:lnTo>
                    <a:lnTo>
                      <a:pt x="0" y="0"/>
                    </a:lnTo>
                    <a:lnTo>
                      <a:pt x="0" y="21004"/>
                    </a:lnTo>
                    <a:lnTo>
                      <a:pt x="8828" y="21081"/>
                    </a:lnTo>
                    <a:lnTo>
                      <a:pt x="16784" y="21600"/>
                    </a:lnTo>
                    <a:lnTo>
                      <a:pt x="21600" y="1656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7" name="Shape"/>
              <p:cNvSpPr/>
              <p:nvPr/>
            </p:nvSpPr>
            <p:spPr>
              <a:xfrm>
                <a:off x="89611" y="161502"/>
                <a:ext cx="22075" cy="12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198"/>
                    </a:moveTo>
                    <a:lnTo>
                      <a:pt x="20979" y="914"/>
                    </a:lnTo>
                    <a:lnTo>
                      <a:pt x="18381" y="1785"/>
                    </a:lnTo>
                    <a:lnTo>
                      <a:pt x="4064" y="0"/>
                    </a:lnTo>
                    <a:lnTo>
                      <a:pt x="3356" y="914"/>
                    </a:lnTo>
                    <a:lnTo>
                      <a:pt x="0" y="11650"/>
                    </a:lnTo>
                    <a:lnTo>
                      <a:pt x="5419" y="18814"/>
                    </a:lnTo>
                    <a:lnTo>
                      <a:pt x="14354" y="21600"/>
                    </a:lnTo>
                    <a:lnTo>
                      <a:pt x="21600" y="1919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8" name="Shape"/>
              <p:cNvSpPr/>
              <p:nvPr/>
            </p:nvSpPr>
            <p:spPr>
              <a:xfrm>
                <a:off x="90614" y="202436"/>
                <a:ext cx="2127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04"/>
                    </a:moveTo>
                    <a:lnTo>
                      <a:pt x="21393" y="0"/>
                    </a:lnTo>
                    <a:lnTo>
                      <a:pt x="503" y="0"/>
                    </a:lnTo>
                    <a:lnTo>
                      <a:pt x="735" y="4196"/>
                    </a:lnTo>
                    <a:lnTo>
                      <a:pt x="0" y="17033"/>
                    </a:lnTo>
                    <a:lnTo>
                      <a:pt x="503" y="18629"/>
                    </a:lnTo>
                    <a:lnTo>
                      <a:pt x="5545" y="21600"/>
                    </a:lnTo>
                    <a:lnTo>
                      <a:pt x="14456" y="21036"/>
                    </a:lnTo>
                    <a:lnTo>
                      <a:pt x="21600" y="1460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9" name="Shape"/>
              <p:cNvSpPr/>
              <p:nvPr/>
            </p:nvSpPr>
            <p:spPr>
              <a:xfrm>
                <a:off x="90792" y="39592"/>
                <a:ext cx="2219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287"/>
                    </a:moveTo>
                    <a:lnTo>
                      <a:pt x="20338" y="0"/>
                    </a:lnTo>
                    <a:lnTo>
                      <a:pt x="939" y="2287"/>
                    </a:lnTo>
                    <a:lnTo>
                      <a:pt x="74" y="3396"/>
                    </a:lnTo>
                    <a:lnTo>
                      <a:pt x="0" y="18703"/>
                    </a:lnTo>
                    <a:lnTo>
                      <a:pt x="309" y="19471"/>
                    </a:lnTo>
                    <a:lnTo>
                      <a:pt x="4946" y="21600"/>
                    </a:lnTo>
                    <a:lnTo>
                      <a:pt x="13414" y="21056"/>
                    </a:lnTo>
                    <a:lnTo>
                      <a:pt x="20661" y="15419"/>
                    </a:lnTo>
                    <a:lnTo>
                      <a:pt x="21600" y="228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0" name="Shape"/>
              <p:cNvSpPr/>
              <p:nvPr/>
            </p:nvSpPr>
            <p:spPr>
              <a:xfrm>
                <a:off x="113360" y="215098"/>
                <a:ext cx="21478" cy="13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10"/>
                    </a:moveTo>
                    <a:lnTo>
                      <a:pt x="21588" y="7008"/>
                    </a:lnTo>
                    <a:lnTo>
                      <a:pt x="16146" y="1545"/>
                    </a:lnTo>
                    <a:lnTo>
                      <a:pt x="8724" y="0"/>
                    </a:lnTo>
                    <a:lnTo>
                      <a:pt x="2848" y="1566"/>
                    </a:lnTo>
                    <a:lnTo>
                      <a:pt x="0" y="3585"/>
                    </a:lnTo>
                    <a:lnTo>
                      <a:pt x="421" y="19044"/>
                    </a:lnTo>
                    <a:lnTo>
                      <a:pt x="2376" y="21271"/>
                    </a:lnTo>
                    <a:lnTo>
                      <a:pt x="20284" y="21600"/>
                    </a:lnTo>
                    <a:lnTo>
                      <a:pt x="21600" y="1721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1" name="Shape"/>
              <p:cNvSpPr/>
              <p:nvPr/>
            </p:nvSpPr>
            <p:spPr>
              <a:xfrm>
                <a:off x="113360" y="13144"/>
                <a:ext cx="215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95"/>
                    </a:moveTo>
                    <a:lnTo>
                      <a:pt x="20924" y="1541"/>
                    </a:lnTo>
                    <a:lnTo>
                      <a:pt x="17734" y="2687"/>
                    </a:lnTo>
                    <a:lnTo>
                      <a:pt x="2819" y="0"/>
                    </a:lnTo>
                    <a:lnTo>
                      <a:pt x="1543" y="1541"/>
                    </a:lnTo>
                    <a:lnTo>
                      <a:pt x="421" y="2928"/>
                    </a:lnTo>
                    <a:lnTo>
                      <a:pt x="0" y="19332"/>
                    </a:lnTo>
                    <a:lnTo>
                      <a:pt x="2845" y="21600"/>
                    </a:lnTo>
                    <a:lnTo>
                      <a:pt x="10641" y="20477"/>
                    </a:lnTo>
                    <a:lnTo>
                      <a:pt x="17530" y="19793"/>
                    </a:lnTo>
                    <a:lnTo>
                      <a:pt x="21600" y="1499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2" name="Shape"/>
              <p:cNvSpPr/>
              <p:nvPr/>
            </p:nvSpPr>
            <p:spPr>
              <a:xfrm>
                <a:off x="114261" y="93366"/>
                <a:ext cx="2127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201"/>
                    </a:moveTo>
                    <a:lnTo>
                      <a:pt x="20233" y="516"/>
                    </a:lnTo>
                    <a:lnTo>
                      <a:pt x="13334" y="0"/>
                    </a:lnTo>
                    <a:lnTo>
                      <a:pt x="6925" y="3233"/>
                    </a:lnTo>
                    <a:lnTo>
                      <a:pt x="0" y="2784"/>
                    </a:lnTo>
                    <a:lnTo>
                      <a:pt x="284" y="17334"/>
                    </a:lnTo>
                    <a:lnTo>
                      <a:pt x="5004" y="21600"/>
                    </a:lnTo>
                    <a:lnTo>
                      <a:pt x="12444" y="20994"/>
                    </a:lnTo>
                    <a:lnTo>
                      <a:pt x="20890" y="20971"/>
                    </a:lnTo>
                    <a:lnTo>
                      <a:pt x="20697" y="16975"/>
                    </a:lnTo>
                    <a:lnTo>
                      <a:pt x="21600" y="220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3" name="Shape"/>
              <p:cNvSpPr/>
              <p:nvPr/>
            </p:nvSpPr>
            <p:spPr>
              <a:xfrm>
                <a:off x="138049" y="241"/>
                <a:ext cx="1982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69"/>
                    </a:moveTo>
                    <a:lnTo>
                      <a:pt x="21019" y="0"/>
                    </a:lnTo>
                    <a:lnTo>
                      <a:pt x="0" y="0"/>
                    </a:lnTo>
                    <a:lnTo>
                      <a:pt x="0" y="21004"/>
                    </a:lnTo>
                    <a:lnTo>
                      <a:pt x="8828" y="21081"/>
                    </a:lnTo>
                    <a:lnTo>
                      <a:pt x="16785" y="21600"/>
                    </a:lnTo>
                    <a:lnTo>
                      <a:pt x="21600" y="1656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4" name="Shape"/>
              <p:cNvSpPr/>
              <p:nvPr/>
            </p:nvSpPr>
            <p:spPr>
              <a:xfrm>
                <a:off x="138049" y="52901"/>
                <a:ext cx="1994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30"/>
                    </a:moveTo>
                    <a:lnTo>
                      <a:pt x="20196" y="330"/>
                    </a:lnTo>
                    <a:lnTo>
                      <a:pt x="13496" y="762"/>
                    </a:lnTo>
                    <a:lnTo>
                      <a:pt x="6727" y="0"/>
                    </a:lnTo>
                    <a:lnTo>
                      <a:pt x="0" y="330"/>
                    </a:lnTo>
                    <a:lnTo>
                      <a:pt x="0" y="20914"/>
                    </a:lnTo>
                    <a:lnTo>
                      <a:pt x="8873" y="20992"/>
                    </a:lnTo>
                    <a:lnTo>
                      <a:pt x="16537" y="21600"/>
                    </a:lnTo>
                    <a:lnTo>
                      <a:pt x="21325" y="16722"/>
                    </a:lnTo>
                    <a:lnTo>
                      <a:pt x="21600" y="33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5" name="Shape"/>
              <p:cNvSpPr/>
              <p:nvPr/>
            </p:nvSpPr>
            <p:spPr>
              <a:xfrm>
                <a:off x="159919" y="203001"/>
                <a:ext cx="1928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39" y="16540"/>
                    </a:lnTo>
                    <a:lnTo>
                      <a:pt x="10657" y="21600"/>
                    </a:lnTo>
                    <a:lnTo>
                      <a:pt x="20547" y="1587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6" name="Shape"/>
              <p:cNvSpPr/>
              <p:nvPr/>
            </p:nvSpPr>
            <p:spPr>
              <a:xfrm>
                <a:off x="159919" y="13906"/>
                <a:ext cx="1928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11" y="16700"/>
                    </a:lnTo>
                    <a:lnTo>
                      <a:pt x="10644" y="21600"/>
                    </a:lnTo>
                    <a:lnTo>
                      <a:pt x="20560" y="1573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7" name="Shape"/>
              <p:cNvSpPr/>
              <p:nvPr/>
            </p:nvSpPr>
            <p:spPr>
              <a:xfrm>
                <a:off x="158559" y="52889"/>
                <a:ext cx="2117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22"/>
                    </a:moveTo>
                    <a:lnTo>
                      <a:pt x="21056" y="306"/>
                    </a:lnTo>
                    <a:lnTo>
                      <a:pt x="14292" y="0"/>
                    </a:lnTo>
                    <a:lnTo>
                      <a:pt x="7476" y="716"/>
                    </a:lnTo>
                    <a:lnTo>
                      <a:pt x="725" y="306"/>
                    </a:lnTo>
                    <a:lnTo>
                      <a:pt x="933" y="4596"/>
                    </a:lnTo>
                    <a:lnTo>
                      <a:pt x="0" y="19073"/>
                    </a:lnTo>
                    <a:lnTo>
                      <a:pt x="1387" y="20987"/>
                    </a:lnTo>
                    <a:lnTo>
                      <a:pt x="9654" y="21089"/>
                    </a:lnTo>
                    <a:lnTo>
                      <a:pt x="17104" y="21600"/>
                    </a:lnTo>
                    <a:lnTo>
                      <a:pt x="21600" y="1662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8" name="Shape"/>
              <p:cNvSpPr/>
              <p:nvPr/>
            </p:nvSpPr>
            <p:spPr>
              <a:xfrm>
                <a:off x="159919" y="241"/>
                <a:ext cx="198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69"/>
                    </a:moveTo>
                    <a:lnTo>
                      <a:pt x="21019" y="0"/>
                    </a:lnTo>
                    <a:lnTo>
                      <a:pt x="0" y="0"/>
                    </a:lnTo>
                    <a:lnTo>
                      <a:pt x="0" y="21004"/>
                    </a:lnTo>
                    <a:lnTo>
                      <a:pt x="8834" y="21081"/>
                    </a:lnTo>
                    <a:lnTo>
                      <a:pt x="16795" y="21600"/>
                    </a:lnTo>
                    <a:lnTo>
                      <a:pt x="21600" y="1656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9" name="Shape"/>
              <p:cNvSpPr/>
              <p:nvPr/>
            </p:nvSpPr>
            <p:spPr>
              <a:xfrm>
                <a:off x="158369" y="175199"/>
                <a:ext cx="21442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78"/>
                    </a:moveTo>
                    <a:lnTo>
                      <a:pt x="20986" y="1556"/>
                    </a:lnTo>
                    <a:lnTo>
                      <a:pt x="17787" y="2697"/>
                    </a:lnTo>
                    <a:lnTo>
                      <a:pt x="2827" y="0"/>
                    </a:lnTo>
                    <a:lnTo>
                      <a:pt x="1561" y="1556"/>
                    </a:lnTo>
                    <a:lnTo>
                      <a:pt x="422" y="2916"/>
                    </a:lnTo>
                    <a:lnTo>
                      <a:pt x="0" y="19364"/>
                    </a:lnTo>
                    <a:lnTo>
                      <a:pt x="2854" y="21534"/>
                    </a:lnTo>
                    <a:lnTo>
                      <a:pt x="10685" y="21600"/>
                    </a:lnTo>
                    <a:lnTo>
                      <a:pt x="17556" y="20526"/>
                    </a:lnTo>
                    <a:lnTo>
                      <a:pt x="21600" y="1497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0" name="Shape"/>
              <p:cNvSpPr/>
              <p:nvPr/>
            </p:nvSpPr>
            <p:spPr>
              <a:xfrm>
                <a:off x="157568" y="106676"/>
                <a:ext cx="22281" cy="13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53"/>
                    </a:moveTo>
                    <a:lnTo>
                      <a:pt x="15812" y="4353"/>
                    </a:lnTo>
                    <a:lnTo>
                      <a:pt x="8978" y="0"/>
                    </a:lnTo>
                    <a:lnTo>
                      <a:pt x="2894" y="2240"/>
                    </a:lnTo>
                    <a:lnTo>
                      <a:pt x="2968" y="5608"/>
                    </a:lnTo>
                    <a:lnTo>
                      <a:pt x="0" y="16158"/>
                    </a:lnTo>
                    <a:lnTo>
                      <a:pt x="3523" y="21307"/>
                    </a:lnTo>
                    <a:lnTo>
                      <a:pt x="10752" y="21265"/>
                    </a:lnTo>
                    <a:lnTo>
                      <a:pt x="17130" y="21600"/>
                    </a:lnTo>
                    <a:lnTo>
                      <a:pt x="21206" y="17539"/>
                    </a:lnTo>
                    <a:lnTo>
                      <a:pt x="21600" y="435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1" name="Shape"/>
              <p:cNvSpPr/>
              <p:nvPr/>
            </p:nvSpPr>
            <p:spPr>
              <a:xfrm>
                <a:off x="158889" y="66326"/>
                <a:ext cx="2159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217"/>
                    </a:moveTo>
                    <a:lnTo>
                      <a:pt x="16785" y="456"/>
                    </a:lnTo>
                    <a:lnTo>
                      <a:pt x="9390" y="0"/>
                    </a:lnTo>
                    <a:lnTo>
                      <a:pt x="2313" y="411"/>
                    </a:lnTo>
                    <a:lnTo>
                      <a:pt x="0" y="14969"/>
                    </a:lnTo>
                    <a:lnTo>
                      <a:pt x="6556" y="21349"/>
                    </a:lnTo>
                    <a:lnTo>
                      <a:pt x="15654" y="21600"/>
                    </a:lnTo>
                    <a:lnTo>
                      <a:pt x="20965" y="17727"/>
                    </a:lnTo>
                    <a:lnTo>
                      <a:pt x="21600" y="521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2" name="Shape"/>
              <p:cNvSpPr/>
              <p:nvPr/>
            </p:nvSpPr>
            <p:spPr>
              <a:xfrm>
                <a:off x="181777" y="216019"/>
                <a:ext cx="1961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35"/>
                    </a:moveTo>
                    <a:lnTo>
                      <a:pt x="21251" y="0"/>
                    </a:lnTo>
                    <a:lnTo>
                      <a:pt x="0" y="0"/>
                    </a:lnTo>
                    <a:lnTo>
                      <a:pt x="2140" y="16575"/>
                    </a:lnTo>
                    <a:lnTo>
                      <a:pt x="12283" y="21600"/>
                    </a:lnTo>
                    <a:lnTo>
                      <a:pt x="21600" y="1583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3" name="Shape"/>
              <p:cNvSpPr/>
              <p:nvPr/>
            </p:nvSpPr>
            <p:spPr>
              <a:xfrm>
                <a:off x="183059" y="203001"/>
                <a:ext cx="1929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40" y="16540"/>
                    </a:lnTo>
                    <a:lnTo>
                      <a:pt x="10665" y="21600"/>
                    </a:lnTo>
                    <a:lnTo>
                      <a:pt x="20548" y="1587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4" name="Shape"/>
              <p:cNvSpPr/>
              <p:nvPr/>
            </p:nvSpPr>
            <p:spPr>
              <a:xfrm>
                <a:off x="182513" y="39459"/>
                <a:ext cx="1984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045"/>
                    </a:moveTo>
                    <a:lnTo>
                      <a:pt x="20203" y="0"/>
                    </a:lnTo>
                    <a:lnTo>
                      <a:pt x="594" y="2332"/>
                    </a:lnTo>
                    <a:lnTo>
                      <a:pt x="0" y="17096"/>
                    </a:lnTo>
                    <a:lnTo>
                      <a:pt x="4813" y="21600"/>
                    </a:lnTo>
                    <a:lnTo>
                      <a:pt x="12763" y="21138"/>
                    </a:lnTo>
                    <a:lnTo>
                      <a:pt x="21600" y="2104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5" name="Shape"/>
              <p:cNvSpPr/>
              <p:nvPr/>
            </p:nvSpPr>
            <p:spPr>
              <a:xfrm>
                <a:off x="181256" y="12763"/>
                <a:ext cx="2109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13"/>
                    </a:moveTo>
                    <a:lnTo>
                      <a:pt x="17542" y="3670"/>
                    </a:lnTo>
                    <a:lnTo>
                      <a:pt x="5969" y="0"/>
                    </a:lnTo>
                    <a:lnTo>
                      <a:pt x="3160" y="2113"/>
                    </a:lnTo>
                    <a:lnTo>
                      <a:pt x="0" y="13080"/>
                    </a:lnTo>
                    <a:lnTo>
                      <a:pt x="9128" y="21600"/>
                    </a:lnTo>
                    <a:lnTo>
                      <a:pt x="19871" y="20400"/>
                    </a:lnTo>
                    <a:lnTo>
                      <a:pt x="21600" y="211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6" name="Shape"/>
              <p:cNvSpPr/>
              <p:nvPr/>
            </p:nvSpPr>
            <p:spPr>
              <a:xfrm>
                <a:off x="204383" y="188637"/>
                <a:ext cx="1982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95" y="2334"/>
                    </a:lnTo>
                    <a:lnTo>
                      <a:pt x="0" y="17120"/>
                    </a:lnTo>
                    <a:lnTo>
                      <a:pt x="4802" y="21600"/>
                    </a:lnTo>
                    <a:lnTo>
                      <a:pt x="12758" y="21138"/>
                    </a:lnTo>
                    <a:lnTo>
                      <a:pt x="21600" y="210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7" name="Shape"/>
              <p:cNvSpPr/>
              <p:nvPr/>
            </p:nvSpPr>
            <p:spPr>
              <a:xfrm>
                <a:off x="204929" y="40811"/>
                <a:ext cx="1928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54" y="15788"/>
                    </a:lnTo>
                    <a:lnTo>
                      <a:pt x="10857" y="21600"/>
                    </a:lnTo>
                    <a:lnTo>
                      <a:pt x="20733" y="1663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8" name="Shape"/>
              <p:cNvSpPr/>
              <p:nvPr/>
            </p:nvSpPr>
            <p:spPr>
              <a:xfrm>
                <a:off x="204929" y="241"/>
                <a:ext cx="1981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69"/>
                    </a:moveTo>
                    <a:lnTo>
                      <a:pt x="21018" y="0"/>
                    </a:lnTo>
                    <a:lnTo>
                      <a:pt x="0" y="0"/>
                    </a:lnTo>
                    <a:lnTo>
                      <a:pt x="0" y="21004"/>
                    </a:lnTo>
                    <a:lnTo>
                      <a:pt x="8833" y="21081"/>
                    </a:lnTo>
                    <a:lnTo>
                      <a:pt x="16795" y="21600"/>
                    </a:lnTo>
                    <a:lnTo>
                      <a:pt x="21600" y="1656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9" name="Shape"/>
              <p:cNvSpPr/>
              <p:nvPr/>
            </p:nvSpPr>
            <p:spPr>
              <a:xfrm>
                <a:off x="202528" y="13049"/>
                <a:ext cx="22330" cy="13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75"/>
                    </a:moveTo>
                    <a:lnTo>
                      <a:pt x="21501" y="6340"/>
                    </a:lnTo>
                    <a:lnTo>
                      <a:pt x="16010" y="1047"/>
                    </a:lnTo>
                    <a:lnTo>
                      <a:pt x="8798" y="0"/>
                    </a:lnTo>
                    <a:lnTo>
                      <a:pt x="3563" y="1785"/>
                    </a:lnTo>
                    <a:lnTo>
                      <a:pt x="2618" y="2626"/>
                    </a:lnTo>
                    <a:lnTo>
                      <a:pt x="0" y="17827"/>
                    </a:lnTo>
                    <a:lnTo>
                      <a:pt x="5063" y="21600"/>
                    </a:lnTo>
                    <a:lnTo>
                      <a:pt x="20507" y="21477"/>
                    </a:lnTo>
                    <a:lnTo>
                      <a:pt x="21600" y="1737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0" name="Shape"/>
              <p:cNvSpPr/>
              <p:nvPr/>
            </p:nvSpPr>
            <p:spPr>
              <a:xfrm>
                <a:off x="228068" y="148650"/>
                <a:ext cx="198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84"/>
                    </a:moveTo>
                    <a:lnTo>
                      <a:pt x="21046" y="0"/>
                    </a:lnTo>
                    <a:lnTo>
                      <a:pt x="0" y="0"/>
                    </a:lnTo>
                    <a:lnTo>
                      <a:pt x="0" y="21481"/>
                    </a:lnTo>
                    <a:lnTo>
                      <a:pt x="8770" y="21600"/>
                    </a:lnTo>
                    <a:lnTo>
                      <a:pt x="16738" y="20679"/>
                    </a:lnTo>
                    <a:lnTo>
                      <a:pt x="21600" y="1478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1" name="Shape"/>
              <p:cNvSpPr/>
              <p:nvPr/>
            </p:nvSpPr>
            <p:spPr>
              <a:xfrm>
                <a:off x="228068" y="93442"/>
                <a:ext cx="1996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73"/>
                    </a:moveTo>
                    <a:lnTo>
                      <a:pt x="20871" y="0"/>
                    </a:lnTo>
                    <a:lnTo>
                      <a:pt x="0" y="0"/>
                    </a:lnTo>
                    <a:lnTo>
                      <a:pt x="0" y="21157"/>
                    </a:lnTo>
                    <a:lnTo>
                      <a:pt x="9357" y="21344"/>
                    </a:lnTo>
                    <a:lnTo>
                      <a:pt x="17161" y="21600"/>
                    </a:lnTo>
                    <a:lnTo>
                      <a:pt x="21600" y="1637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2" name="Shape"/>
              <p:cNvSpPr/>
              <p:nvPr/>
            </p:nvSpPr>
            <p:spPr>
              <a:xfrm>
                <a:off x="226519" y="40157"/>
                <a:ext cx="2151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29"/>
                    </a:moveTo>
                    <a:lnTo>
                      <a:pt x="20923" y="1541"/>
                    </a:lnTo>
                    <a:lnTo>
                      <a:pt x="17736" y="2685"/>
                    </a:lnTo>
                    <a:lnTo>
                      <a:pt x="2830" y="0"/>
                    </a:lnTo>
                    <a:lnTo>
                      <a:pt x="1555" y="1541"/>
                    </a:lnTo>
                    <a:lnTo>
                      <a:pt x="434" y="2928"/>
                    </a:lnTo>
                    <a:lnTo>
                      <a:pt x="0" y="19419"/>
                    </a:lnTo>
                    <a:lnTo>
                      <a:pt x="2856" y="21600"/>
                    </a:lnTo>
                    <a:lnTo>
                      <a:pt x="10595" y="21248"/>
                    </a:lnTo>
                    <a:lnTo>
                      <a:pt x="17494" y="20147"/>
                    </a:lnTo>
                    <a:lnTo>
                      <a:pt x="21600" y="147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3" name="Shape"/>
              <p:cNvSpPr/>
              <p:nvPr/>
            </p:nvSpPr>
            <p:spPr>
              <a:xfrm>
                <a:off x="226519" y="526"/>
                <a:ext cx="22050" cy="13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237"/>
                    </a:moveTo>
                    <a:lnTo>
                      <a:pt x="15080" y="1247"/>
                    </a:lnTo>
                    <a:lnTo>
                      <a:pt x="6656" y="0"/>
                    </a:lnTo>
                    <a:lnTo>
                      <a:pt x="1518" y="1208"/>
                    </a:lnTo>
                    <a:lnTo>
                      <a:pt x="423" y="2455"/>
                    </a:lnTo>
                    <a:lnTo>
                      <a:pt x="0" y="17283"/>
                    </a:lnTo>
                    <a:lnTo>
                      <a:pt x="6097" y="21600"/>
                    </a:lnTo>
                    <a:lnTo>
                      <a:pt x="16797" y="16195"/>
                    </a:lnTo>
                    <a:lnTo>
                      <a:pt x="21052" y="16255"/>
                    </a:lnTo>
                    <a:lnTo>
                      <a:pt x="21600" y="623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4" name="Shape"/>
              <p:cNvSpPr/>
              <p:nvPr/>
            </p:nvSpPr>
            <p:spPr>
              <a:xfrm>
                <a:off x="250573" y="229951"/>
                <a:ext cx="1994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147"/>
                    </a:lnTo>
                    <a:lnTo>
                      <a:pt x="701" y="20497"/>
                    </a:lnTo>
                    <a:lnTo>
                      <a:pt x="7278" y="19689"/>
                    </a:lnTo>
                    <a:lnTo>
                      <a:pt x="14432" y="21600"/>
                    </a:lnTo>
                    <a:lnTo>
                      <a:pt x="20898" y="2049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5" name="Shape"/>
              <p:cNvSpPr/>
              <p:nvPr/>
            </p:nvSpPr>
            <p:spPr>
              <a:xfrm>
                <a:off x="251220" y="148129"/>
                <a:ext cx="198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50"/>
                    </a:moveTo>
                    <a:lnTo>
                      <a:pt x="21019" y="0"/>
                    </a:lnTo>
                    <a:lnTo>
                      <a:pt x="0" y="0"/>
                    </a:lnTo>
                    <a:lnTo>
                      <a:pt x="0" y="20980"/>
                    </a:lnTo>
                    <a:lnTo>
                      <a:pt x="8828" y="21082"/>
                    </a:lnTo>
                    <a:lnTo>
                      <a:pt x="16784" y="21600"/>
                    </a:lnTo>
                    <a:lnTo>
                      <a:pt x="21600" y="1655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6" name="Shape"/>
              <p:cNvSpPr/>
              <p:nvPr/>
            </p:nvSpPr>
            <p:spPr>
              <a:xfrm>
                <a:off x="271324" y="190"/>
                <a:ext cx="2186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76"/>
                    </a:moveTo>
                    <a:lnTo>
                      <a:pt x="20797" y="1863"/>
                    </a:lnTo>
                    <a:lnTo>
                      <a:pt x="17308" y="3228"/>
                    </a:lnTo>
                    <a:lnTo>
                      <a:pt x="5020" y="0"/>
                    </a:lnTo>
                    <a:lnTo>
                      <a:pt x="3012" y="1863"/>
                    </a:lnTo>
                    <a:lnTo>
                      <a:pt x="1996" y="2817"/>
                    </a:lnTo>
                    <a:lnTo>
                      <a:pt x="0" y="18546"/>
                    </a:lnTo>
                    <a:lnTo>
                      <a:pt x="1732" y="21600"/>
                    </a:lnTo>
                    <a:lnTo>
                      <a:pt x="9489" y="21189"/>
                    </a:lnTo>
                    <a:lnTo>
                      <a:pt x="16969" y="20063"/>
                    </a:lnTo>
                    <a:lnTo>
                      <a:pt x="21600" y="1477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7" name="Shape"/>
              <p:cNvSpPr/>
              <p:nvPr/>
            </p:nvSpPr>
            <p:spPr>
              <a:xfrm>
                <a:off x="271540" y="52813"/>
                <a:ext cx="21949" cy="13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090"/>
                    </a:moveTo>
                    <a:lnTo>
                      <a:pt x="20500" y="1933"/>
                    </a:lnTo>
                    <a:lnTo>
                      <a:pt x="16600" y="3358"/>
                    </a:lnTo>
                    <a:lnTo>
                      <a:pt x="5475" y="0"/>
                    </a:lnTo>
                    <a:lnTo>
                      <a:pt x="2787" y="1933"/>
                    </a:lnTo>
                    <a:lnTo>
                      <a:pt x="0" y="3950"/>
                    </a:lnTo>
                    <a:lnTo>
                      <a:pt x="412" y="19218"/>
                    </a:lnTo>
                    <a:lnTo>
                      <a:pt x="1513" y="20480"/>
                    </a:lnTo>
                    <a:lnTo>
                      <a:pt x="6938" y="21600"/>
                    </a:lnTo>
                    <a:lnTo>
                      <a:pt x="15363" y="19401"/>
                    </a:lnTo>
                    <a:lnTo>
                      <a:pt x="21600" y="1309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8" name="Shape"/>
              <p:cNvSpPr/>
              <p:nvPr/>
            </p:nvSpPr>
            <p:spPr>
              <a:xfrm>
                <a:off x="272137" y="147843"/>
                <a:ext cx="216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99"/>
                    </a:moveTo>
                    <a:lnTo>
                      <a:pt x="20647" y="5885"/>
                    </a:lnTo>
                    <a:lnTo>
                      <a:pt x="20876" y="2202"/>
                    </a:lnTo>
                    <a:lnTo>
                      <a:pt x="20914" y="1481"/>
                    </a:lnTo>
                    <a:lnTo>
                      <a:pt x="20825" y="719"/>
                    </a:lnTo>
                    <a:lnTo>
                      <a:pt x="20876" y="0"/>
                    </a:lnTo>
                    <a:lnTo>
                      <a:pt x="13486" y="2070"/>
                    </a:lnTo>
                    <a:lnTo>
                      <a:pt x="5460" y="2114"/>
                    </a:lnTo>
                    <a:lnTo>
                      <a:pt x="0" y="5797"/>
                    </a:lnTo>
                    <a:lnTo>
                      <a:pt x="305" y="18767"/>
                    </a:lnTo>
                    <a:lnTo>
                      <a:pt x="915" y="21600"/>
                    </a:lnTo>
                    <a:lnTo>
                      <a:pt x="19403" y="20859"/>
                    </a:lnTo>
                    <a:lnTo>
                      <a:pt x="21600" y="1819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9" name="Shape"/>
              <p:cNvSpPr/>
              <p:nvPr/>
            </p:nvSpPr>
            <p:spPr>
              <a:xfrm>
                <a:off x="294680" y="25889"/>
                <a:ext cx="215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439"/>
                    </a:moveTo>
                    <a:lnTo>
                      <a:pt x="15412" y="0"/>
                    </a:lnTo>
                    <a:lnTo>
                      <a:pt x="2845" y="1922"/>
                    </a:lnTo>
                    <a:lnTo>
                      <a:pt x="0" y="4061"/>
                    </a:lnTo>
                    <a:lnTo>
                      <a:pt x="421" y="20261"/>
                    </a:lnTo>
                    <a:lnTo>
                      <a:pt x="1556" y="21600"/>
                    </a:lnTo>
                    <a:lnTo>
                      <a:pt x="18091" y="20045"/>
                    </a:lnTo>
                    <a:lnTo>
                      <a:pt x="21600" y="943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0" name="Shape"/>
              <p:cNvSpPr/>
              <p:nvPr/>
            </p:nvSpPr>
            <p:spPr>
              <a:xfrm>
                <a:off x="292800" y="160511"/>
                <a:ext cx="2362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56"/>
                    </a:moveTo>
                    <a:lnTo>
                      <a:pt x="12542" y="0"/>
                    </a:lnTo>
                    <a:lnTo>
                      <a:pt x="4517" y="315"/>
                    </a:lnTo>
                    <a:lnTo>
                      <a:pt x="0" y="2986"/>
                    </a:lnTo>
                    <a:lnTo>
                      <a:pt x="3135" y="20477"/>
                    </a:lnTo>
                    <a:lnTo>
                      <a:pt x="14133" y="21600"/>
                    </a:lnTo>
                    <a:lnTo>
                      <a:pt x="21217" y="13899"/>
                    </a:lnTo>
                    <a:lnTo>
                      <a:pt x="21600" y="435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1" name="Shape"/>
              <p:cNvSpPr/>
              <p:nvPr/>
            </p:nvSpPr>
            <p:spPr>
              <a:xfrm>
                <a:off x="294680" y="105622"/>
                <a:ext cx="21783" cy="132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021"/>
                    </a:moveTo>
                    <a:lnTo>
                      <a:pt x="16348" y="1446"/>
                    </a:lnTo>
                    <a:lnTo>
                      <a:pt x="8942" y="0"/>
                    </a:lnTo>
                    <a:lnTo>
                      <a:pt x="2809" y="1837"/>
                    </a:lnTo>
                    <a:lnTo>
                      <a:pt x="0" y="3881"/>
                    </a:lnTo>
                    <a:lnTo>
                      <a:pt x="416" y="19369"/>
                    </a:lnTo>
                    <a:lnTo>
                      <a:pt x="2342" y="21600"/>
                    </a:lnTo>
                    <a:lnTo>
                      <a:pt x="20064" y="21413"/>
                    </a:lnTo>
                    <a:lnTo>
                      <a:pt x="21298" y="17532"/>
                    </a:lnTo>
                    <a:lnTo>
                      <a:pt x="21600" y="702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2" name="Shape"/>
              <p:cNvSpPr/>
              <p:nvPr/>
            </p:nvSpPr>
            <p:spPr>
              <a:xfrm>
                <a:off x="294680" y="65678"/>
                <a:ext cx="21936" cy="13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34"/>
                    </a:moveTo>
                    <a:lnTo>
                      <a:pt x="20524" y="1920"/>
                    </a:lnTo>
                    <a:lnTo>
                      <a:pt x="16622" y="3335"/>
                    </a:lnTo>
                    <a:lnTo>
                      <a:pt x="5478" y="0"/>
                    </a:lnTo>
                    <a:lnTo>
                      <a:pt x="2789" y="1920"/>
                    </a:lnTo>
                    <a:lnTo>
                      <a:pt x="0" y="3920"/>
                    </a:lnTo>
                    <a:lnTo>
                      <a:pt x="413" y="19075"/>
                    </a:lnTo>
                    <a:lnTo>
                      <a:pt x="1525" y="20327"/>
                    </a:lnTo>
                    <a:lnTo>
                      <a:pt x="7029" y="21600"/>
                    </a:lnTo>
                    <a:lnTo>
                      <a:pt x="15408" y="19458"/>
                    </a:lnTo>
                    <a:lnTo>
                      <a:pt x="21600" y="1313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3" name="Shape"/>
              <p:cNvSpPr/>
              <p:nvPr/>
            </p:nvSpPr>
            <p:spPr>
              <a:xfrm>
                <a:off x="295683" y="228503"/>
                <a:ext cx="2344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993" y="0"/>
                    </a:lnTo>
                    <a:lnTo>
                      <a:pt x="3990" y="4782"/>
                    </a:lnTo>
                    <a:lnTo>
                      <a:pt x="503" y="2334"/>
                    </a:lnTo>
                    <a:lnTo>
                      <a:pt x="0" y="17118"/>
                    </a:lnTo>
                    <a:lnTo>
                      <a:pt x="4072" y="21600"/>
                    </a:lnTo>
                    <a:lnTo>
                      <a:pt x="10800" y="21138"/>
                    </a:lnTo>
                    <a:lnTo>
                      <a:pt x="18277" y="21045"/>
                    </a:lnTo>
                    <a:lnTo>
                      <a:pt x="19167" y="344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4" name="Shape"/>
              <p:cNvSpPr/>
              <p:nvPr/>
            </p:nvSpPr>
            <p:spPr>
              <a:xfrm>
                <a:off x="317451" y="39364"/>
                <a:ext cx="2024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503"/>
                    </a:moveTo>
                    <a:lnTo>
                      <a:pt x="21261" y="318"/>
                    </a:lnTo>
                    <a:lnTo>
                      <a:pt x="12127" y="0"/>
                    </a:lnTo>
                    <a:lnTo>
                      <a:pt x="5339" y="113"/>
                    </a:lnTo>
                    <a:lnTo>
                      <a:pt x="1192" y="5525"/>
                    </a:lnTo>
                    <a:lnTo>
                      <a:pt x="0" y="21120"/>
                    </a:lnTo>
                    <a:lnTo>
                      <a:pt x="1368" y="21120"/>
                    </a:lnTo>
                    <a:lnTo>
                      <a:pt x="10109" y="21600"/>
                    </a:lnTo>
                    <a:lnTo>
                      <a:pt x="17372" y="21165"/>
                    </a:lnTo>
                    <a:lnTo>
                      <a:pt x="21600" y="1550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5" name="Shape"/>
              <p:cNvSpPr/>
              <p:nvPr/>
            </p:nvSpPr>
            <p:spPr>
              <a:xfrm>
                <a:off x="315800" y="146833"/>
                <a:ext cx="22230" cy="14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029"/>
                    </a:moveTo>
                    <a:lnTo>
                      <a:pt x="21451" y="5685"/>
                    </a:lnTo>
                    <a:lnTo>
                      <a:pt x="15774" y="856"/>
                    </a:lnTo>
                    <a:lnTo>
                      <a:pt x="8480" y="0"/>
                    </a:lnTo>
                    <a:lnTo>
                      <a:pt x="3480" y="1598"/>
                    </a:lnTo>
                    <a:lnTo>
                      <a:pt x="2987" y="2035"/>
                    </a:lnTo>
                    <a:lnTo>
                      <a:pt x="0" y="17075"/>
                    </a:lnTo>
                    <a:lnTo>
                      <a:pt x="3480" y="18920"/>
                    </a:lnTo>
                    <a:lnTo>
                      <a:pt x="7035" y="17836"/>
                    </a:lnTo>
                    <a:lnTo>
                      <a:pt x="19995" y="21600"/>
                    </a:lnTo>
                    <a:lnTo>
                      <a:pt x="21600" y="160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6" name="Shape"/>
              <p:cNvSpPr/>
              <p:nvPr/>
            </p:nvSpPr>
            <p:spPr>
              <a:xfrm>
                <a:off x="316422" y="132558"/>
                <a:ext cx="21608" cy="13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28"/>
                    </a:moveTo>
                    <a:lnTo>
                      <a:pt x="20914" y="5869"/>
                    </a:lnTo>
                    <a:lnTo>
                      <a:pt x="15200" y="759"/>
                    </a:lnTo>
                    <a:lnTo>
                      <a:pt x="8013" y="0"/>
                    </a:lnTo>
                    <a:lnTo>
                      <a:pt x="2959" y="1877"/>
                    </a:lnTo>
                    <a:lnTo>
                      <a:pt x="2451" y="2336"/>
                    </a:lnTo>
                    <a:lnTo>
                      <a:pt x="0" y="17608"/>
                    </a:lnTo>
                    <a:lnTo>
                      <a:pt x="1664" y="20063"/>
                    </a:lnTo>
                    <a:lnTo>
                      <a:pt x="4723" y="19623"/>
                    </a:lnTo>
                    <a:lnTo>
                      <a:pt x="20660" y="21600"/>
                    </a:lnTo>
                    <a:lnTo>
                      <a:pt x="21600" y="1702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7" name="Shape"/>
              <p:cNvSpPr/>
              <p:nvPr/>
            </p:nvSpPr>
            <p:spPr>
              <a:xfrm>
                <a:off x="317108" y="105609"/>
                <a:ext cx="20922" cy="13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95"/>
                    </a:moveTo>
                    <a:lnTo>
                      <a:pt x="20931" y="1864"/>
                    </a:lnTo>
                    <a:lnTo>
                      <a:pt x="17088" y="3230"/>
                    </a:lnTo>
                    <a:lnTo>
                      <a:pt x="6321" y="0"/>
                    </a:lnTo>
                    <a:lnTo>
                      <a:pt x="3672" y="1864"/>
                    </a:lnTo>
                    <a:lnTo>
                      <a:pt x="1390" y="3459"/>
                    </a:lnTo>
                    <a:lnTo>
                      <a:pt x="0" y="19260"/>
                    </a:lnTo>
                    <a:lnTo>
                      <a:pt x="3711" y="21600"/>
                    </a:lnTo>
                    <a:lnTo>
                      <a:pt x="21036" y="20938"/>
                    </a:lnTo>
                    <a:lnTo>
                      <a:pt x="21600" y="1969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8" name="Shape"/>
              <p:cNvSpPr/>
              <p:nvPr/>
            </p:nvSpPr>
            <p:spPr>
              <a:xfrm>
                <a:off x="317578" y="91740"/>
                <a:ext cx="20452" cy="12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50"/>
                    </a:moveTo>
                    <a:lnTo>
                      <a:pt x="20915" y="1446"/>
                    </a:lnTo>
                    <a:lnTo>
                      <a:pt x="17722" y="2509"/>
                    </a:lnTo>
                    <a:lnTo>
                      <a:pt x="3180" y="0"/>
                    </a:lnTo>
                    <a:lnTo>
                      <a:pt x="1905" y="1446"/>
                    </a:lnTo>
                    <a:lnTo>
                      <a:pt x="1395" y="2020"/>
                    </a:lnTo>
                    <a:lnTo>
                      <a:pt x="0" y="20366"/>
                    </a:lnTo>
                    <a:lnTo>
                      <a:pt x="1488" y="21600"/>
                    </a:lnTo>
                    <a:lnTo>
                      <a:pt x="20983" y="21111"/>
                    </a:lnTo>
                    <a:lnTo>
                      <a:pt x="21600" y="1975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9" name="Shape"/>
              <p:cNvSpPr/>
              <p:nvPr/>
            </p:nvSpPr>
            <p:spPr>
              <a:xfrm>
                <a:off x="317222" y="119604"/>
                <a:ext cx="2145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62"/>
                    </a:moveTo>
                    <a:lnTo>
                      <a:pt x="19004" y="0"/>
                    </a:lnTo>
                    <a:lnTo>
                      <a:pt x="16012" y="5335"/>
                    </a:lnTo>
                    <a:lnTo>
                      <a:pt x="3978" y="44"/>
                    </a:lnTo>
                    <a:lnTo>
                      <a:pt x="1765" y="2679"/>
                    </a:lnTo>
                    <a:lnTo>
                      <a:pt x="0" y="17841"/>
                    </a:lnTo>
                    <a:lnTo>
                      <a:pt x="231" y="18598"/>
                    </a:lnTo>
                    <a:lnTo>
                      <a:pt x="5653" y="21600"/>
                    </a:lnTo>
                    <a:lnTo>
                      <a:pt x="14963" y="20671"/>
                    </a:lnTo>
                    <a:lnTo>
                      <a:pt x="21600" y="1406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0" name="Shape"/>
              <p:cNvSpPr/>
              <p:nvPr/>
            </p:nvSpPr>
            <p:spPr>
              <a:xfrm>
                <a:off x="315978" y="159774"/>
                <a:ext cx="23106" cy="13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51"/>
                    </a:moveTo>
                    <a:lnTo>
                      <a:pt x="16494" y="2350"/>
                    </a:lnTo>
                    <a:lnTo>
                      <a:pt x="9096" y="0"/>
                    </a:lnTo>
                    <a:lnTo>
                      <a:pt x="3182" y="1615"/>
                    </a:lnTo>
                    <a:lnTo>
                      <a:pt x="1401" y="3251"/>
                    </a:lnTo>
                    <a:lnTo>
                      <a:pt x="0" y="18245"/>
                    </a:lnTo>
                    <a:lnTo>
                      <a:pt x="4275" y="21600"/>
                    </a:lnTo>
                    <a:lnTo>
                      <a:pt x="20104" y="20930"/>
                    </a:lnTo>
                    <a:lnTo>
                      <a:pt x="20614" y="19671"/>
                    </a:lnTo>
                    <a:lnTo>
                      <a:pt x="21600" y="885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1" name="Shape"/>
              <p:cNvSpPr/>
              <p:nvPr/>
            </p:nvSpPr>
            <p:spPr>
              <a:xfrm>
                <a:off x="316333" y="202163"/>
                <a:ext cx="2327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53"/>
                    </a:moveTo>
                    <a:lnTo>
                      <a:pt x="19430" y="5186"/>
                    </a:lnTo>
                    <a:lnTo>
                      <a:pt x="20138" y="0"/>
                    </a:lnTo>
                    <a:lnTo>
                      <a:pt x="1038" y="0"/>
                    </a:lnTo>
                    <a:lnTo>
                      <a:pt x="1191" y="5497"/>
                    </a:lnTo>
                    <a:lnTo>
                      <a:pt x="0" y="18166"/>
                    </a:lnTo>
                    <a:lnTo>
                      <a:pt x="3537" y="21600"/>
                    </a:lnTo>
                    <a:lnTo>
                      <a:pt x="17638" y="21600"/>
                    </a:lnTo>
                    <a:lnTo>
                      <a:pt x="21600" y="1775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2" name="Shape"/>
              <p:cNvSpPr/>
              <p:nvPr/>
            </p:nvSpPr>
            <p:spPr>
              <a:xfrm>
                <a:off x="341240" y="78384"/>
                <a:ext cx="1897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34"/>
                    </a:moveTo>
                    <a:lnTo>
                      <a:pt x="20500" y="0"/>
                    </a:lnTo>
                    <a:lnTo>
                      <a:pt x="0" y="2206"/>
                    </a:lnTo>
                    <a:lnTo>
                      <a:pt x="824" y="17122"/>
                    </a:lnTo>
                    <a:lnTo>
                      <a:pt x="11537" y="21600"/>
                    </a:lnTo>
                    <a:lnTo>
                      <a:pt x="21600" y="1583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3" name="Shape"/>
              <p:cNvSpPr/>
              <p:nvPr/>
            </p:nvSpPr>
            <p:spPr>
              <a:xfrm>
                <a:off x="341240" y="65824"/>
                <a:ext cx="198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69"/>
                    </a:moveTo>
                    <a:lnTo>
                      <a:pt x="21018" y="0"/>
                    </a:lnTo>
                    <a:lnTo>
                      <a:pt x="0" y="0"/>
                    </a:lnTo>
                    <a:lnTo>
                      <a:pt x="0" y="21004"/>
                    </a:lnTo>
                    <a:lnTo>
                      <a:pt x="8827" y="21081"/>
                    </a:lnTo>
                    <a:lnTo>
                      <a:pt x="16784" y="21600"/>
                    </a:lnTo>
                    <a:lnTo>
                      <a:pt x="21600" y="1656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4" name="Shape"/>
              <p:cNvSpPr/>
              <p:nvPr/>
            </p:nvSpPr>
            <p:spPr>
              <a:xfrm>
                <a:off x="341240" y="52965"/>
                <a:ext cx="198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51"/>
                    </a:moveTo>
                    <a:lnTo>
                      <a:pt x="21018" y="0"/>
                    </a:lnTo>
                    <a:lnTo>
                      <a:pt x="0" y="0"/>
                    </a:lnTo>
                    <a:lnTo>
                      <a:pt x="0" y="20978"/>
                    </a:lnTo>
                    <a:lnTo>
                      <a:pt x="8827" y="21082"/>
                    </a:lnTo>
                    <a:lnTo>
                      <a:pt x="16784" y="21600"/>
                    </a:lnTo>
                    <a:lnTo>
                      <a:pt x="21600" y="1655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5" name="Shape"/>
              <p:cNvSpPr/>
              <p:nvPr/>
            </p:nvSpPr>
            <p:spPr>
              <a:xfrm>
                <a:off x="340592" y="160276"/>
                <a:ext cx="2293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22"/>
                    </a:moveTo>
                    <a:lnTo>
                      <a:pt x="17569" y="0"/>
                    </a:lnTo>
                    <a:lnTo>
                      <a:pt x="0" y="1191"/>
                    </a:lnTo>
                    <a:lnTo>
                      <a:pt x="610" y="21297"/>
                    </a:lnTo>
                    <a:lnTo>
                      <a:pt x="6459" y="21063"/>
                    </a:lnTo>
                    <a:lnTo>
                      <a:pt x="12344" y="21600"/>
                    </a:lnTo>
                    <a:lnTo>
                      <a:pt x="18167" y="21297"/>
                    </a:lnTo>
                    <a:lnTo>
                      <a:pt x="18036" y="13988"/>
                    </a:lnTo>
                    <a:lnTo>
                      <a:pt x="21600" y="642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6" name="Shape"/>
              <p:cNvSpPr/>
              <p:nvPr/>
            </p:nvSpPr>
            <p:spPr>
              <a:xfrm>
                <a:off x="430610" y="12884"/>
                <a:ext cx="22152" cy="12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44"/>
                    </a:moveTo>
                    <a:lnTo>
                      <a:pt x="19445" y="0"/>
                    </a:lnTo>
                    <a:lnTo>
                      <a:pt x="631" y="0"/>
                    </a:lnTo>
                    <a:lnTo>
                      <a:pt x="0" y="15111"/>
                    </a:lnTo>
                    <a:lnTo>
                      <a:pt x="631" y="15389"/>
                    </a:lnTo>
                    <a:lnTo>
                      <a:pt x="4657" y="20830"/>
                    </a:lnTo>
                    <a:lnTo>
                      <a:pt x="5028" y="21600"/>
                    </a:lnTo>
                    <a:lnTo>
                      <a:pt x="11964" y="19635"/>
                    </a:lnTo>
                    <a:lnTo>
                      <a:pt x="18305" y="18867"/>
                    </a:lnTo>
                    <a:lnTo>
                      <a:pt x="21600" y="1404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937" name="object 675"/>
            <p:cNvGrpSpPr/>
            <p:nvPr/>
          </p:nvGrpSpPr>
          <p:grpSpPr>
            <a:xfrm>
              <a:off x="39523" y="8473"/>
              <a:ext cx="473893" cy="214981"/>
              <a:chOff x="0" y="0"/>
              <a:chExt cx="473892" cy="214980"/>
            </a:xfrm>
          </p:grpSpPr>
          <p:sp>
            <p:nvSpPr>
              <p:cNvPr id="2898" name="Shape"/>
              <p:cNvSpPr/>
              <p:nvPr/>
            </p:nvSpPr>
            <p:spPr>
              <a:xfrm>
                <a:off x="0" y="393"/>
                <a:ext cx="1956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08"/>
                    </a:moveTo>
                    <a:lnTo>
                      <a:pt x="21305" y="0"/>
                    </a:lnTo>
                    <a:lnTo>
                      <a:pt x="0" y="0"/>
                    </a:lnTo>
                    <a:lnTo>
                      <a:pt x="0" y="20854"/>
                    </a:lnTo>
                    <a:lnTo>
                      <a:pt x="9201" y="20905"/>
                    </a:lnTo>
                    <a:lnTo>
                      <a:pt x="16985" y="21600"/>
                    </a:lnTo>
                    <a:lnTo>
                      <a:pt x="21600" y="1670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9" name="Shape"/>
              <p:cNvSpPr/>
              <p:nvPr/>
            </p:nvSpPr>
            <p:spPr>
              <a:xfrm>
                <a:off x="44360" y="279"/>
                <a:ext cx="2056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90"/>
                    </a:moveTo>
                    <a:lnTo>
                      <a:pt x="20947" y="331"/>
                    </a:lnTo>
                    <a:lnTo>
                      <a:pt x="5510" y="0"/>
                    </a:lnTo>
                    <a:lnTo>
                      <a:pt x="707" y="5177"/>
                    </a:lnTo>
                    <a:lnTo>
                      <a:pt x="0" y="20988"/>
                    </a:lnTo>
                    <a:lnTo>
                      <a:pt x="1347" y="20988"/>
                    </a:lnTo>
                    <a:lnTo>
                      <a:pt x="9792" y="21600"/>
                    </a:lnTo>
                    <a:lnTo>
                      <a:pt x="17211" y="21498"/>
                    </a:lnTo>
                    <a:lnTo>
                      <a:pt x="21600" y="1599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0" name="Shape"/>
              <p:cNvSpPr/>
              <p:nvPr/>
            </p:nvSpPr>
            <p:spPr>
              <a:xfrm>
                <a:off x="68147" y="53079"/>
                <a:ext cx="1982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50"/>
                    </a:moveTo>
                    <a:lnTo>
                      <a:pt x="21019" y="0"/>
                    </a:lnTo>
                    <a:lnTo>
                      <a:pt x="0" y="0"/>
                    </a:lnTo>
                    <a:lnTo>
                      <a:pt x="0" y="20980"/>
                    </a:lnTo>
                    <a:lnTo>
                      <a:pt x="8828" y="21082"/>
                    </a:lnTo>
                    <a:lnTo>
                      <a:pt x="16799" y="21600"/>
                    </a:lnTo>
                    <a:lnTo>
                      <a:pt x="21600" y="1655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1" name="Shape"/>
              <p:cNvSpPr/>
              <p:nvPr/>
            </p:nvSpPr>
            <p:spPr>
              <a:xfrm>
                <a:off x="66712" y="311"/>
                <a:ext cx="2205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21"/>
                    </a:moveTo>
                    <a:lnTo>
                      <a:pt x="20032" y="4837"/>
                    </a:lnTo>
                    <a:lnTo>
                      <a:pt x="20306" y="708"/>
                    </a:lnTo>
                    <a:lnTo>
                      <a:pt x="19498" y="23"/>
                    </a:lnTo>
                    <a:lnTo>
                      <a:pt x="3471" y="0"/>
                    </a:lnTo>
                    <a:lnTo>
                      <a:pt x="2675" y="708"/>
                    </a:lnTo>
                    <a:lnTo>
                      <a:pt x="0" y="3029"/>
                    </a:lnTo>
                    <a:lnTo>
                      <a:pt x="236" y="18889"/>
                    </a:lnTo>
                    <a:lnTo>
                      <a:pt x="2214" y="21600"/>
                    </a:lnTo>
                    <a:lnTo>
                      <a:pt x="20356" y="20794"/>
                    </a:lnTo>
                    <a:lnTo>
                      <a:pt x="21600" y="1752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2" name="Shape"/>
              <p:cNvSpPr/>
              <p:nvPr/>
            </p:nvSpPr>
            <p:spPr>
              <a:xfrm>
                <a:off x="66813" y="201650"/>
                <a:ext cx="2233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45"/>
                    </a:moveTo>
                    <a:lnTo>
                      <a:pt x="20580" y="3134"/>
                    </a:lnTo>
                    <a:lnTo>
                      <a:pt x="19438" y="0"/>
                    </a:lnTo>
                    <a:lnTo>
                      <a:pt x="4460" y="2940"/>
                    </a:lnTo>
                    <a:lnTo>
                      <a:pt x="1291" y="1904"/>
                    </a:lnTo>
                    <a:lnTo>
                      <a:pt x="0" y="3711"/>
                    </a:lnTo>
                    <a:lnTo>
                      <a:pt x="860" y="17405"/>
                    </a:lnTo>
                    <a:lnTo>
                      <a:pt x="676" y="21431"/>
                    </a:lnTo>
                    <a:lnTo>
                      <a:pt x="6697" y="21600"/>
                    </a:lnTo>
                    <a:lnTo>
                      <a:pt x="15321" y="20733"/>
                    </a:lnTo>
                    <a:lnTo>
                      <a:pt x="21600" y="1564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3" name="Shape"/>
              <p:cNvSpPr/>
              <p:nvPr/>
            </p:nvSpPr>
            <p:spPr>
              <a:xfrm>
                <a:off x="88568" y="52870"/>
                <a:ext cx="2206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862"/>
                    </a:moveTo>
                    <a:lnTo>
                      <a:pt x="20307" y="2071"/>
                    </a:lnTo>
                    <a:lnTo>
                      <a:pt x="16427" y="3597"/>
                    </a:lnTo>
                    <a:lnTo>
                      <a:pt x="5347" y="0"/>
                    </a:lnTo>
                    <a:lnTo>
                      <a:pt x="2674" y="2071"/>
                    </a:lnTo>
                    <a:lnTo>
                      <a:pt x="0" y="4141"/>
                    </a:lnTo>
                    <a:lnTo>
                      <a:pt x="249" y="18286"/>
                    </a:lnTo>
                    <a:lnTo>
                      <a:pt x="1418" y="19726"/>
                    </a:lnTo>
                    <a:lnTo>
                      <a:pt x="7088" y="21600"/>
                    </a:lnTo>
                    <a:lnTo>
                      <a:pt x="15507" y="20009"/>
                    </a:lnTo>
                    <a:lnTo>
                      <a:pt x="21600" y="1386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4" name="Shape"/>
              <p:cNvSpPr/>
              <p:nvPr/>
            </p:nvSpPr>
            <p:spPr>
              <a:xfrm>
                <a:off x="111720" y="52870"/>
                <a:ext cx="22051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862"/>
                    </a:moveTo>
                    <a:lnTo>
                      <a:pt x="20306" y="2071"/>
                    </a:lnTo>
                    <a:lnTo>
                      <a:pt x="16423" y="3597"/>
                    </a:lnTo>
                    <a:lnTo>
                      <a:pt x="5350" y="0"/>
                    </a:lnTo>
                    <a:lnTo>
                      <a:pt x="2676" y="2071"/>
                    </a:lnTo>
                    <a:lnTo>
                      <a:pt x="0" y="4141"/>
                    </a:lnTo>
                    <a:lnTo>
                      <a:pt x="237" y="18286"/>
                    </a:lnTo>
                    <a:lnTo>
                      <a:pt x="1407" y="19726"/>
                    </a:lnTo>
                    <a:lnTo>
                      <a:pt x="7080" y="21600"/>
                    </a:lnTo>
                    <a:lnTo>
                      <a:pt x="15503" y="20009"/>
                    </a:lnTo>
                    <a:lnTo>
                      <a:pt x="21600" y="1386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5" name="Shape"/>
              <p:cNvSpPr/>
              <p:nvPr/>
            </p:nvSpPr>
            <p:spPr>
              <a:xfrm>
                <a:off x="112521" y="202278"/>
                <a:ext cx="2127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67"/>
                    </a:moveTo>
                    <a:lnTo>
                      <a:pt x="20697" y="4310"/>
                    </a:lnTo>
                    <a:lnTo>
                      <a:pt x="20891" y="0"/>
                    </a:lnTo>
                    <a:lnTo>
                      <a:pt x="0" y="0"/>
                    </a:lnTo>
                    <a:lnTo>
                      <a:pt x="232" y="16644"/>
                    </a:lnTo>
                    <a:lnTo>
                      <a:pt x="4720" y="21600"/>
                    </a:lnTo>
                    <a:lnTo>
                      <a:pt x="11903" y="20980"/>
                    </a:lnTo>
                    <a:lnTo>
                      <a:pt x="20233" y="20903"/>
                    </a:lnTo>
                    <a:lnTo>
                      <a:pt x="21600" y="1896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6" name="Shape"/>
              <p:cNvSpPr/>
              <p:nvPr/>
            </p:nvSpPr>
            <p:spPr>
              <a:xfrm>
                <a:off x="111314" y="39503"/>
                <a:ext cx="2272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982"/>
                    </a:moveTo>
                    <a:lnTo>
                      <a:pt x="20707" y="1591"/>
                    </a:lnTo>
                    <a:lnTo>
                      <a:pt x="20236" y="0"/>
                    </a:lnTo>
                    <a:lnTo>
                      <a:pt x="4033" y="6521"/>
                    </a:lnTo>
                    <a:lnTo>
                      <a:pt x="1147" y="471"/>
                    </a:lnTo>
                    <a:lnTo>
                      <a:pt x="1159" y="1210"/>
                    </a:lnTo>
                    <a:lnTo>
                      <a:pt x="1099" y="1994"/>
                    </a:lnTo>
                    <a:lnTo>
                      <a:pt x="1147" y="2733"/>
                    </a:lnTo>
                    <a:lnTo>
                      <a:pt x="1413" y="7551"/>
                    </a:lnTo>
                    <a:lnTo>
                      <a:pt x="0" y="18440"/>
                    </a:lnTo>
                    <a:lnTo>
                      <a:pt x="2982" y="20882"/>
                    </a:lnTo>
                    <a:lnTo>
                      <a:pt x="9490" y="21600"/>
                    </a:lnTo>
                    <a:lnTo>
                      <a:pt x="16770" y="19965"/>
                    </a:lnTo>
                    <a:lnTo>
                      <a:pt x="21600" y="1398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7" name="Shape"/>
              <p:cNvSpPr/>
              <p:nvPr/>
            </p:nvSpPr>
            <p:spPr>
              <a:xfrm>
                <a:off x="113156" y="209"/>
                <a:ext cx="2099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40"/>
                    </a:moveTo>
                    <a:lnTo>
                      <a:pt x="16151" y="1094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42" y="20852"/>
                    </a:lnTo>
                    <a:lnTo>
                      <a:pt x="21600" y="1104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8" name="Shape"/>
              <p:cNvSpPr/>
              <p:nvPr/>
            </p:nvSpPr>
            <p:spPr>
              <a:xfrm>
                <a:off x="136308" y="13214"/>
                <a:ext cx="1982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51"/>
                    </a:moveTo>
                    <a:lnTo>
                      <a:pt x="21019" y="0"/>
                    </a:lnTo>
                    <a:lnTo>
                      <a:pt x="0" y="0"/>
                    </a:lnTo>
                    <a:lnTo>
                      <a:pt x="0" y="20978"/>
                    </a:lnTo>
                    <a:lnTo>
                      <a:pt x="8828" y="21082"/>
                    </a:lnTo>
                    <a:lnTo>
                      <a:pt x="16785" y="21600"/>
                    </a:lnTo>
                    <a:lnTo>
                      <a:pt x="21600" y="1655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9" name="Shape"/>
              <p:cNvSpPr/>
              <p:nvPr/>
            </p:nvSpPr>
            <p:spPr>
              <a:xfrm>
                <a:off x="135762" y="40214"/>
                <a:ext cx="2090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9"/>
                    </a:moveTo>
                    <a:lnTo>
                      <a:pt x="20497" y="566"/>
                    </a:lnTo>
                    <a:lnTo>
                      <a:pt x="12112" y="491"/>
                    </a:lnTo>
                    <a:lnTo>
                      <a:pt x="4566" y="0"/>
                    </a:lnTo>
                    <a:lnTo>
                      <a:pt x="0" y="4762"/>
                    </a:lnTo>
                    <a:lnTo>
                      <a:pt x="564" y="20448"/>
                    </a:lnTo>
                    <a:lnTo>
                      <a:pt x="19828" y="20448"/>
                    </a:lnTo>
                    <a:lnTo>
                      <a:pt x="19881" y="20203"/>
                    </a:lnTo>
                    <a:lnTo>
                      <a:pt x="20917" y="21600"/>
                    </a:lnTo>
                    <a:lnTo>
                      <a:pt x="21167" y="15489"/>
                    </a:lnTo>
                    <a:lnTo>
                      <a:pt x="21298" y="12298"/>
                    </a:lnTo>
                    <a:lnTo>
                      <a:pt x="21600" y="203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0" name="Shape"/>
              <p:cNvSpPr/>
              <p:nvPr/>
            </p:nvSpPr>
            <p:spPr>
              <a:xfrm>
                <a:off x="156805" y="40074"/>
                <a:ext cx="2237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6792" y="934"/>
                    </a:lnTo>
                    <a:lnTo>
                      <a:pt x="1325" y="0"/>
                    </a:lnTo>
                    <a:lnTo>
                      <a:pt x="0" y="2026"/>
                    </a:lnTo>
                    <a:lnTo>
                      <a:pt x="957" y="12321"/>
                    </a:lnTo>
                    <a:lnTo>
                      <a:pt x="577" y="17921"/>
                    </a:lnTo>
                    <a:lnTo>
                      <a:pt x="748" y="19840"/>
                    </a:lnTo>
                    <a:lnTo>
                      <a:pt x="699" y="21600"/>
                    </a:lnTo>
                    <a:lnTo>
                      <a:pt x="16106" y="20693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1" name="Shape"/>
              <p:cNvSpPr/>
              <p:nvPr/>
            </p:nvSpPr>
            <p:spPr>
              <a:xfrm>
                <a:off x="181318" y="53079"/>
                <a:ext cx="198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50"/>
                    </a:moveTo>
                    <a:lnTo>
                      <a:pt x="21019" y="0"/>
                    </a:lnTo>
                    <a:lnTo>
                      <a:pt x="0" y="0"/>
                    </a:lnTo>
                    <a:lnTo>
                      <a:pt x="0" y="20980"/>
                    </a:lnTo>
                    <a:lnTo>
                      <a:pt x="8828" y="21082"/>
                    </a:lnTo>
                    <a:lnTo>
                      <a:pt x="16785" y="21600"/>
                    </a:lnTo>
                    <a:lnTo>
                      <a:pt x="21600" y="1655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2" name="Shape"/>
              <p:cNvSpPr/>
              <p:nvPr/>
            </p:nvSpPr>
            <p:spPr>
              <a:xfrm>
                <a:off x="179883" y="145"/>
                <a:ext cx="2205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855"/>
                    </a:moveTo>
                    <a:lnTo>
                      <a:pt x="20306" y="2074"/>
                    </a:lnTo>
                    <a:lnTo>
                      <a:pt x="16423" y="3601"/>
                    </a:lnTo>
                    <a:lnTo>
                      <a:pt x="5350" y="0"/>
                    </a:lnTo>
                    <a:lnTo>
                      <a:pt x="2663" y="2074"/>
                    </a:lnTo>
                    <a:lnTo>
                      <a:pt x="0" y="4145"/>
                    </a:lnTo>
                    <a:lnTo>
                      <a:pt x="237" y="18307"/>
                    </a:lnTo>
                    <a:lnTo>
                      <a:pt x="1406" y="19746"/>
                    </a:lnTo>
                    <a:lnTo>
                      <a:pt x="7080" y="21600"/>
                    </a:lnTo>
                    <a:lnTo>
                      <a:pt x="15503" y="20007"/>
                    </a:lnTo>
                    <a:lnTo>
                      <a:pt x="21600" y="1385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3" name="Shape"/>
              <p:cNvSpPr/>
              <p:nvPr/>
            </p:nvSpPr>
            <p:spPr>
              <a:xfrm>
                <a:off x="203188" y="355"/>
                <a:ext cx="1981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69"/>
                    </a:moveTo>
                    <a:lnTo>
                      <a:pt x="21018" y="0"/>
                    </a:lnTo>
                    <a:lnTo>
                      <a:pt x="0" y="0"/>
                    </a:lnTo>
                    <a:lnTo>
                      <a:pt x="0" y="21004"/>
                    </a:lnTo>
                    <a:lnTo>
                      <a:pt x="8833" y="21081"/>
                    </a:lnTo>
                    <a:lnTo>
                      <a:pt x="16795" y="21600"/>
                    </a:lnTo>
                    <a:lnTo>
                      <a:pt x="21600" y="1656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4" name="Shape"/>
              <p:cNvSpPr/>
              <p:nvPr/>
            </p:nvSpPr>
            <p:spPr>
              <a:xfrm>
                <a:off x="249479" y="40220"/>
                <a:ext cx="198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71"/>
                    </a:moveTo>
                    <a:lnTo>
                      <a:pt x="21019" y="0"/>
                    </a:lnTo>
                    <a:lnTo>
                      <a:pt x="0" y="0"/>
                    </a:lnTo>
                    <a:lnTo>
                      <a:pt x="0" y="21004"/>
                    </a:lnTo>
                    <a:lnTo>
                      <a:pt x="8828" y="21081"/>
                    </a:lnTo>
                    <a:lnTo>
                      <a:pt x="16784" y="21600"/>
                    </a:lnTo>
                    <a:lnTo>
                      <a:pt x="21600" y="1657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5" name="Shape"/>
              <p:cNvSpPr/>
              <p:nvPr/>
            </p:nvSpPr>
            <p:spPr>
              <a:xfrm>
                <a:off x="249479" y="355"/>
                <a:ext cx="198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69"/>
                    </a:moveTo>
                    <a:lnTo>
                      <a:pt x="21019" y="0"/>
                    </a:lnTo>
                    <a:lnTo>
                      <a:pt x="0" y="0"/>
                    </a:lnTo>
                    <a:lnTo>
                      <a:pt x="0" y="21004"/>
                    </a:lnTo>
                    <a:lnTo>
                      <a:pt x="8828" y="21081"/>
                    </a:lnTo>
                    <a:lnTo>
                      <a:pt x="16784" y="21600"/>
                    </a:lnTo>
                    <a:lnTo>
                      <a:pt x="21600" y="1656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6" name="Shape"/>
              <p:cNvSpPr/>
              <p:nvPr/>
            </p:nvSpPr>
            <p:spPr>
              <a:xfrm>
                <a:off x="269558" y="39421"/>
                <a:ext cx="2107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455" y="3794"/>
                    </a:lnTo>
                    <a:lnTo>
                      <a:pt x="0" y="12827"/>
                    </a:lnTo>
                    <a:lnTo>
                      <a:pt x="5338" y="2084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7" name="Shape"/>
              <p:cNvSpPr/>
              <p:nvPr/>
            </p:nvSpPr>
            <p:spPr>
              <a:xfrm>
                <a:off x="293421" y="-1"/>
                <a:ext cx="20361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49"/>
                    </a:moveTo>
                    <a:lnTo>
                      <a:pt x="18231" y="2873"/>
                    </a:lnTo>
                    <a:lnTo>
                      <a:pt x="2480" y="0"/>
                    </a:lnTo>
                    <a:lnTo>
                      <a:pt x="1132" y="1649"/>
                    </a:lnTo>
                    <a:lnTo>
                      <a:pt x="0" y="13756"/>
                    </a:lnTo>
                    <a:lnTo>
                      <a:pt x="9850" y="21600"/>
                    </a:lnTo>
                    <a:lnTo>
                      <a:pt x="20455" y="19456"/>
                    </a:lnTo>
                    <a:lnTo>
                      <a:pt x="21600" y="164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8" name="Shape"/>
              <p:cNvSpPr/>
              <p:nvPr/>
            </p:nvSpPr>
            <p:spPr>
              <a:xfrm>
                <a:off x="293840" y="12878"/>
                <a:ext cx="215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73"/>
                    </a:moveTo>
                    <a:lnTo>
                      <a:pt x="19214" y="0"/>
                    </a:lnTo>
                    <a:lnTo>
                      <a:pt x="893" y="867"/>
                    </a:lnTo>
                    <a:lnTo>
                      <a:pt x="0" y="2380"/>
                    </a:lnTo>
                    <a:lnTo>
                      <a:pt x="651" y="21202"/>
                    </a:lnTo>
                    <a:lnTo>
                      <a:pt x="7311" y="21600"/>
                    </a:lnTo>
                    <a:lnTo>
                      <a:pt x="14034" y="20657"/>
                    </a:lnTo>
                    <a:lnTo>
                      <a:pt x="20668" y="21202"/>
                    </a:lnTo>
                    <a:lnTo>
                      <a:pt x="20157" y="16912"/>
                    </a:lnTo>
                    <a:lnTo>
                      <a:pt x="21600" y="327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9" name="Shape"/>
              <p:cNvSpPr/>
              <p:nvPr/>
            </p:nvSpPr>
            <p:spPr>
              <a:xfrm>
                <a:off x="293218" y="52686"/>
                <a:ext cx="22609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34"/>
                    </a:moveTo>
                    <a:lnTo>
                      <a:pt x="19999" y="7940"/>
                    </a:lnTo>
                    <a:lnTo>
                      <a:pt x="20290" y="1509"/>
                    </a:lnTo>
                    <a:lnTo>
                      <a:pt x="20253" y="0"/>
                    </a:lnTo>
                    <a:lnTo>
                      <a:pt x="1213" y="2240"/>
                    </a:lnTo>
                    <a:lnTo>
                      <a:pt x="0" y="14680"/>
                    </a:lnTo>
                    <a:lnTo>
                      <a:pt x="5873" y="20446"/>
                    </a:lnTo>
                    <a:lnTo>
                      <a:pt x="13712" y="21600"/>
                    </a:lnTo>
                    <a:lnTo>
                      <a:pt x="18421" y="20203"/>
                    </a:lnTo>
                    <a:lnTo>
                      <a:pt x="21600" y="1583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0" name="Shape"/>
              <p:cNvSpPr/>
              <p:nvPr/>
            </p:nvSpPr>
            <p:spPr>
              <a:xfrm>
                <a:off x="317640" y="26682"/>
                <a:ext cx="1800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48" y="16694"/>
                    </a:lnTo>
                    <a:lnTo>
                      <a:pt x="10762" y="21600"/>
                    </a:lnTo>
                    <a:lnTo>
                      <a:pt x="20808" y="1571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1" name="Shape"/>
              <p:cNvSpPr/>
              <p:nvPr/>
            </p:nvSpPr>
            <p:spPr>
              <a:xfrm>
                <a:off x="315710" y="13043"/>
                <a:ext cx="1993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85"/>
                    </a:moveTo>
                    <a:lnTo>
                      <a:pt x="12830" y="282"/>
                    </a:lnTo>
                    <a:lnTo>
                      <a:pt x="5961" y="0"/>
                    </a:lnTo>
                    <a:lnTo>
                      <a:pt x="1514" y="5163"/>
                    </a:lnTo>
                    <a:lnTo>
                      <a:pt x="0" y="21189"/>
                    </a:lnTo>
                    <a:lnTo>
                      <a:pt x="1391" y="21189"/>
                    </a:lnTo>
                    <a:lnTo>
                      <a:pt x="8081" y="20628"/>
                    </a:lnTo>
                    <a:lnTo>
                      <a:pt x="14882" y="21600"/>
                    </a:lnTo>
                    <a:lnTo>
                      <a:pt x="21600" y="21189"/>
                    </a:lnTo>
                    <a:lnTo>
                      <a:pt x="21600" y="48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2" name="Shape"/>
              <p:cNvSpPr/>
              <p:nvPr/>
            </p:nvSpPr>
            <p:spPr>
              <a:xfrm>
                <a:off x="317640" y="78772"/>
                <a:ext cx="1862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422"/>
                    </a:moveTo>
                    <a:lnTo>
                      <a:pt x="20878" y="0"/>
                    </a:lnTo>
                    <a:lnTo>
                      <a:pt x="0" y="0"/>
                    </a:lnTo>
                    <a:lnTo>
                      <a:pt x="0" y="21080"/>
                    </a:lnTo>
                    <a:lnTo>
                      <a:pt x="9121" y="21262"/>
                    </a:lnTo>
                    <a:lnTo>
                      <a:pt x="17003" y="21600"/>
                    </a:lnTo>
                    <a:lnTo>
                      <a:pt x="21600" y="1642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3" name="Shape"/>
              <p:cNvSpPr/>
              <p:nvPr/>
            </p:nvSpPr>
            <p:spPr>
              <a:xfrm>
                <a:off x="315697" y="52292"/>
                <a:ext cx="21468" cy="13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32"/>
                    </a:moveTo>
                    <a:lnTo>
                      <a:pt x="21230" y="2933"/>
                    </a:lnTo>
                    <a:lnTo>
                      <a:pt x="21203" y="2204"/>
                    </a:lnTo>
                    <a:lnTo>
                      <a:pt x="19299" y="0"/>
                    </a:lnTo>
                    <a:lnTo>
                      <a:pt x="2224" y="667"/>
                    </a:lnTo>
                    <a:lnTo>
                      <a:pt x="1291" y="890"/>
                    </a:lnTo>
                    <a:lnTo>
                      <a:pt x="154" y="1092"/>
                    </a:lnTo>
                    <a:lnTo>
                      <a:pt x="64" y="2204"/>
                    </a:lnTo>
                    <a:lnTo>
                      <a:pt x="0" y="2933"/>
                    </a:lnTo>
                    <a:lnTo>
                      <a:pt x="1137" y="13408"/>
                    </a:lnTo>
                    <a:lnTo>
                      <a:pt x="5700" y="19617"/>
                    </a:lnTo>
                    <a:lnTo>
                      <a:pt x="12104" y="21600"/>
                    </a:lnTo>
                    <a:lnTo>
                      <a:pt x="18763" y="19315"/>
                    </a:lnTo>
                    <a:lnTo>
                      <a:pt x="21600" y="1733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4" name="Shape"/>
              <p:cNvSpPr/>
              <p:nvPr/>
            </p:nvSpPr>
            <p:spPr>
              <a:xfrm>
                <a:off x="316345" y="209"/>
                <a:ext cx="2093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87"/>
                    </a:moveTo>
                    <a:lnTo>
                      <a:pt x="16357" y="773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043" y="20481"/>
                    </a:lnTo>
                    <a:lnTo>
                      <a:pt x="21600" y="1058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5" name="Shape"/>
              <p:cNvSpPr/>
              <p:nvPr/>
            </p:nvSpPr>
            <p:spPr>
              <a:xfrm>
                <a:off x="317640" y="65793"/>
                <a:ext cx="19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07"/>
                    </a:moveTo>
                    <a:lnTo>
                      <a:pt x="16210" y="745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183" y="20399"/>
                    </a:lnTo>
                    <a:lnTo>
                      <a:pt x="21600" y="1050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6" name="Shape"/>
              <p:cNvSpPr/>
              <p:nvPr/>
            </p:nvSpPr>
            <p:spPr>
              <a:xfrm>
                <a:off x="339499" y="26073"/>
                <a:ext cx="198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70"/>
                    </a:moveTo>
                    <a:lnTo>
                      <a:pt x="21018" y="0"/>
                    </a:lnTo>
                    <a:lnTo>
                      <a:pt x="0" y="0"/>
                    </a:lnTo>
                    <a:lnTo>
                      <a:pt x="0" y="21002"/>
                    </a:lnTo>
                    <a:lnTo>
                      <a:pt x="8828" y="21081"/>
                    </a:lnTo>
                    <a:lnTo>
                      <a:pt x="16784" y="21600"/>
                    </a:lnTo>
                    <a:lnTo>
                      <a:pt x="21600" y="1657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7" name="Shape"/>
              <p:cNvSpPr/>
              <p:nvPr/>
            </p:nvSpPr>
            <p:spPr>
              <a:xfrm>
                <a:off x="339499" y="355"/>
                <a:ext cx="198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69"/>
                    </a:moveTo>
                    <a:lnTo>
                      <a:pt x="21018" y="0"/>
                    </a:lnTo>
                    <a:lnTo>
                      <a:pt x="0" y="0"/>
                    </a:lnTo>
                    <a:lnTo>
                      <a:pt x="0" y="21004"/>
                    </a:lnTo>
                    <a:lnTo>
                      <a:pt x="8828" y="21081"/>
                    </a:lnTo>
                    <a:lnTo>
                      <a:pt x="16784" y="21600"/>
                    </a:lnTo>
                    <a:lnTo>
                      <a:pt x="21600" y="1656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8" name="Shape"/>
              <p:cNvSpPr/>
              <p:nvPr/>
            </p:nvSpPr>
            <p:spPr>
              <a:xfrm>
                <a:off x="338064" y="12941"/>
                <a:ext cx="2216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202"/>
                    </a:moveTo>
                    <a:lnTo>
                      <a:pt x="16153" y="1997"/>
                    </a:lnTo>
                    <a:lnTo>
                      <a:pt x="8491" y="0"/>
                    </a:lnTo>
                    <a:lnTo>
                      <a:pt x="2649" y="1503"/>
                    </a:lnTo>
                    <a:lnTo>
                      <a:pt x="0" y="3737"/>
                    </a:lnTo>
                    <a:lnTo>
                      <a:pt x="235" y="18990"/>
                    </a:lnTo>
                    <a:lnTo>
                      <a:pt x="2191" y="21600"/>
                    </a:lnTo>
                    <a:lnTo>
                      <a:pt x="20264" y="20847"/>
                    </a:lnTo>
                    <a:lnTo>
                      <a:pt x="20833" y="19366"/>
                    </a:lnTo>
                    <a:lnTo>
                      <a:pt x="21600" y="820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9" name="Shape"/>
              <p:cNvSpPr/>
              <p:nvPr/>
            </p:nvSpPr>
            <p:spPr>
              <a:xfrm>
                <a:off x="360530" y="78118"/>
                <a:ext cx="1435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82"/>
                    </a:moveTo>
                    <a:lnTo>
                      <a:pt x="21523" y="6905"/>
                    </a:lnTo>
                    <a:lnTo>
                      <a:pt x="21580" y="0"/>
                    </a:lnTo>
                    <a:lnTo>
                      <a:pt x="287" y="1186"/>
                    </a:lnTo>
                    <a:lnTo>
                      <a:pt x="0" y="15392"/>
                    </a:lnTo>
                    <a:lnTo>
                      <a:pt x="3307" y="20924"/>
                    </a:lnTo>
                    <a:lnTo>
                      <a:pt x="10418" y="21600"/>
                    </a:lnTo>
                    <a:lnTo>
                      <a:pt x="21580" y="21181"/>
                    </a:lnTo>
                    <a:lnTo>
                      <a:pt x="21600" y="1418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30" name="Shape"/>
              <p:cNvSpPr/>
              <p:nvPr/>
            </p:nvSpPr>
            <p:spPr>
              <a:xfrm>
                <a:off x="359705" y="51384"/>
                <a:ext cx="16449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904" y="3316"/>
                    </a:lnTo>
                    <a:lnTo>
                      <a:pt x="0" y="13236"/>
                    </a:lnTo>
                    <a:lnTo>
                      <a:pt x="4469" y="21600"/>
                    </a:lnTo>
                    <a:lnTo>
                      <a:pt x="19915" y="20265"/>
                    </a:lnTo>
                    <a:lnTo>
                      <a:pt x="20216" y="14014"/>
                    </a:lnTo>
                    <a:lnTo>
                      <a:pt x="21216" y="663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31" name="Shape"/>
              <p:cNvSpPr/>
              <p:nvPr/>
            </p:nvSpPr>
            <p:spPr>
              <a:xfrm>
                <a:off x="360022" y="470"/>
                <a:ext cx="2234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85"/>
                    </a:moveTo>
                    <a:lnTo>
                      <a:pt x="20372" y="0"/>
                    </a:lnTo>
                    <a:lnTo>
                      <a:pt x="3402" y="188"/>
                    </a:lnTo>
                    <a:lnTo>
                      <a:pt x="2542" y="864"/>
                    </a:lnTo>
                    <a:lnTo>
                      <a:pt x="1008" y="2078"/>
                    </a:lnTo>
                    <a:lnTo>
                      <a:pt x="0" y="18097"/>
                    </a:lnTo>
                    <a:lnTo>
                      <a:pt x="2542" y="19778"/>
                    </a:lnTo>
                    <a:lnTo>
                      <a:pt x="5575" y="18798"/>
                    </a:lnTo>
                    <a:lnTo>
                      <a:pt x="19452" y="21600"/>
                    </a:lnTo>
                    <a:lnTo>
                      <a:pt x="20839" y="17864"/>
                    </a:lnTo>
                    <a:lnTo>
                      <a:pt x="21600" y="128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32" name="Shape"/>
              <p:cNvSpPr/>
              <p:nvPr/>
            </p:nvSpPr>
            <p:spPr>
              <a:xfrm>
                <a:off x="384508" y="24"/>
                <a:ext cx="1911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89"/>
                    </a:moveTo>
                    <a:lnTo>
                      <a:pt x="20351" y="0"/>
                    </a:lnTo>
                    <a:lnTo>
                      <a:pt x="0" y="2214"/>
                    </a:lnTo>
                    <a:lnTo>
                      <a:pt x="1421" y="17148"/>
                    </a:lnTo>
                    <a:lnTo>
                      <a:pt x="11956" y="21600"/>
                    </a:lnTo>
                    <a:lnTo>
                      <a:pt x="21600" y="1578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33" name="Shape"/>
              <p:cNvSpPr/>
              <p:nvPr/>
            </p:nvSpPr>
            <p:spPr>
              <a:xfrm>
                <a:off x="436349" y="49149"/>
                <a:ext cx="1896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97"/>
                    </a:moveTo>
                    <a:lnTo>
                      <a:pt x="21513" y="0"/>
                    </a:lnTo>
                    <a:lnTo>
                      <a:pt x="275" y="2656"/>
                    </a:lnTo>
                    <a:lnTo>
                      <a:pt x="464" y="8813"/>
                    </a:lnTo>
                    <a:lnTo>
                      <a:pt x="0" y="15207"/>
                    </a:lnTo>
                    <a:lnTo>
                      <a:pt x="275" y="21312"/>
                    </a:lnTo>
                    <a:lnTo>
                      <a:pt x="8927" y="21600"/>
                    </a:lnTo>
                    <a:lnTo>
                      <a:pt x="16724" y="21179"/>
                    </a:lnTo>
                    <a:lnTo>
                      <a:pt x="21600" y="1549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34" name="Shape"/>
              <p:cNvSpPr/>
              <p:nvPr/>
            </p:nvSpPr>
            <p:spPr>
              <a:xfrm>
                <a:off x="436590" y="76080"/>
                <a:ext cx="2018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839"/>
                    </a:moveTo>
                    <a:lnTo>
                      <a:pt x="15863" y="346"/>
                    </a:lnTo>
                    <a:lnTo>
                      <a:pt x="0" y="0"/>
                    </a:lnTo>
                    <a:lnTo>
                      <a:pt x="136" y="6986"/>
                    </a:lnTo>
                    <a:lnTo>
                      <a:pt x="1306" y="15599"/>
                    </a:lnTo>
                    <a:lnTo>
                      <a:pt x="1373" y="21600"/>
                    </a:lnTo>
                    <a:lnTo>
                      <a:pt x="16869" y="19813"/>
                    </a:lnTo>
                    <a:lnTo>
                      <a:pt x="21600" y="983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35" name="Shape"/>
              <p:cNvSpPr/>
              <p:nvPr/>
            </p:nvSpPr>
            <p:spPr>
              <a:xfrm>
                <a:off x="456352" y="144319"/>
                <a:ext cx="17541" cy="15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28"/>
                    </a:moveTo>
                    <a:lnTo>
                      <a:pt x="11762" y="5913"/>
                    </a:lnTo>
                    <a:lnTo>
                      <a:pt x="3519" y="0"/>
                    </a:lnTo>
                    <a:lnTo>
                      <a:pt x="0" y="17539"/>
                    </a:lnTo>
                    <a:lnTo>
                      <a:pt x="2612" y="21133"/>
                    </a:lnTo>
                    <a:lnTo>
                      <a:pt x="2580" y="21600"/>
                    </a:lnTo>
                    <a:lnTo>
                      <a:pt x="20803" y="21600"/>
                    </a:lnTo>
                    <a:lnTo>
                      <a:pt x="21600" y="612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36" name="Shape"/>
              <p:cNvSpPr/>
              <p:nvPr/>
            </p:nvSpPr>
            <p:spPr>
              <a:xfrm>
                <a:off x="457812" y="89518"/>
                <a:ext cx="1608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38"/>
                    </a:moveTo>
                    <a:lnTo>
                      <a:pt x="21259" y="4825"/>
                    </a:lnTo>
                    <a:lnTo>
                      <a:pt x="16652" y="164"/>
                    </a:lnTo>
                    <a:lnTo>
                      <a:pt x="9111" y="0"/>
                    </a:lnTo>
                    <a:lnTo>
                      <a:pt x="0" y="258"/>
                    </a:lnTo>
                    <a:lnTo>
                      <a:pt x="0" y="21600"/>
                    </a:lnTo>
                    <a:lnTo>
                      <a:pt x="21600" y="1803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941" name="object 676"/>
            <p:cNvGrpSpPr/>
            <p:nvPr/>
          </p:nvGrpSpPr>
          <p:grpSpPr>
            <a:xfrm>
              <a:off x="130170" y="102730"/>
              <a:ext cx="42542" cy="25289"/>
              <a:chOff x="0" y="0"/>
              <a:chExt cx="42541" cy="25288"/>
            </a:xfrm>
          </p:grpSpPr>
          <p:sp>
            <p:nvSpPr>
              <p:cNvPr id="2938" name="Shape"/>
              <p:cNvSpPr/>
              <p:nvPr/>
            </p:nvSpPr>
            <p:spPr>
              <a:xfrm>
                <a:off x="14545" y="12583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464" y="4844"/>
                    </a:lnTo>
                    <a:lnTo>
                      <a:pt x="7813" y="21600"/>
                    </a:lnTo>
                    <a:lnTo>
                      <a:pt x="12625" y="21600"/>
                    </a:lnTo>
                    <a:lnTo>
                      <a:pt x="13386" y="523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39" name="Shape"/>
              <p:cNvSpPr/>
              <p:nvPr/>
            </p:nvSpPr>
            <p:spPr>
              <a:xfrm>
                <a:off x="-1" y="6278"/>
                <a:ext cx="4254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06" y="0"/>
                    </a:moveTo>
                    <a:lnTo>
                      <a:pt x="0" y="0"/>
                    </a:lnTo>
                    <a:lnTo>
                      <a:pt x="2" y="21600"/>
                    </a:lnTo>
                    <a:lnTo>
                      <a:pt x="3378" y="21600"/>
                    </a:lnTo>
                    <a:lnTo>
                      <a:pt x="6070" y="19846"/>
                    </a:lnTo>
                    <a:lnTo>
                      <a:pt x="20911" y="19846"/>
                    </a:lnTo>
                    <a:lnTo>
                      <a:pt x="20949" y="10411"/>
                    </a:lnTo>
                    <a:lnTo>
                      <a:pt x="21600" y="9213"/>
                    </a:lnTo>
                    <a:lnTo>
                      <a:pt x="21570" y="2635"/>
                    </a:lnTo>
                    <a:lnTo>
                      <a:pt x="8206" y="2635"/>
                    </a:lnTo>
                    <a:lnTo>
                      <a:pt x="4106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40" name="Shape"/>
              <p:cNvSpPr/>
              <p:nvPr/>
            </p:nvSpPr>
            <p:spPr>
              <a:xfrm>
                <a:off x="14469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02" y="0"/>
                    </a:moveTo>
                    <a:lnTo>
                      <a:pt x="8051" y="0"/>
                    </a:lnTo>
                    <a:lnTo>
                      <a:pt x="7710" y="16707"/>
                    </a:lnTo>
                    <a:lnTo>
                      <a:pt x="7396" y="1670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216" y="16707"/>
                    </a:lnTo>
                    <a:lnTo>
                      <a:pt x="12702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949" name="object 677"/>
            <p:cNvGrpSpPr/>
            <p:nvPr/>
          </p:nvGrpSpPr>
          <p:grpSpPr>
            <a:xfrm>
              <a:off x="49428" y="208721"/>
              <a:ext cx="59983" cy="35019"/>
              <a:chOff x="-1" y="0"/>
              <a:chExt cx="59982" cy="35018"/>
            </a:xfrm>
          </p:grpSpPr>
          <p:sp>
            <p:nvSpPr>
              <p:cNvPr id="2942" name="Shape"/>
              <p:cNvSpPr/>
              <p:nvPr/>
            </p:nvSpPr>
            <p:spPr>
              <a:xfrm>
                <a:off x="27468" y="22313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081" y="0"/>
                    </a:lnTo>
                    <a:lnTo>
                      <a:pt x="0" y="21600"/>
                    </a:lnTo>
                    <a:lnTo>
                      <a:pt x="14359" y="21600"/>
                    </a:lnTo>
                    <a:lnTo>
                      <a:pt x="13788" y="12864"/>
                    </a:lnTo>
                    <a:lnTo>
                      <a:pt x="21320" y="1158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C7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43" name="Shape"/>
              <p:cNvSpPr/>
              <p:nvPr/>
            </p:nvSpPr>
            <p:spPr>
              <a:xfrm>
                <a:off x="27411" y="16404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70" y="0"/>
                    </a:moveTo>
                    <a:lnTo>
                      <a:pt x="0" y="15401"/>
                    </a:lnTo>
                    <a:lnTo>
                      <a:pt x="451" y="19093"/>
                    </a:lnTo>
                    <a:lnTo>
                      <a:pt x="751" y="21600"/>
                    </a:lnTo>
                    <a:lnTo>
                      <a:pt x="12334" y="20810"/>
                    </a:lnTo>
                    <a:lnTo>
                      <a:pt x="21461" y="20810"/>
                    </a:lnTo>
                    <a:lnTo>
                      <a:pt x="21600" y="19093"/>
                    </a:lnTo>
                    <a:lnTo>
                      <a:pt x="7570" y="0"/>
                    </a:lnTo>
                    <a:close/>
                  </a:path>
                </a:pathLst>
              </a:custGeom>
              <a:solidFill>
                <a:srgbClr val="3C7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44" name="Shape"/>
              <p:cNvSpPr/>
              <p:nvPr/>
            </p:nvSpPr>
            <p:spPr>
              <a:xfrm>
                <a:off x="26786" y="11087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3464"/>
                    </a:lnTo>
                    <a:lnTo>
                      <a:pt x="12035" y="21600"/>
                    </a:lnTo>
                    <a:lnTo>
                      <a:pt x="20076" y="346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C7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45" name="Shape"/>
              <p:cNvSpPr/>
              <p:nvPr/>
            </p:nvSpPr>
            <p:spPr>
              <a:xfrm>
                <a:off x="29281" y="8849"/>
                <a:ext cx="2833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329" y="0"/>
                    </a:lnTo>
                    <a:lnTo>
                      <a:pt x="6017" y="10429"/>
                    </a:lnTo>
                    <a:lnTo>
                      <a:pt x="0" y="10429"/>
                    </a:lnTo>
                    <a:lnTo>
                      <a:pt x="3132" y="20241"/>
                    </a:lnTo>
                    <a:lnTo>
                      <a:pt x="3097" y="21600"/>
                    </a:lnTo>
                    <a:lnTo>
                      <a:pt x="5750" y="14263"/>
                    </a:lnTo>
                    <a:lnTo>
                      <a:pt x="21600" y="1426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C7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46" name="Shape"/>
              <p:cNvSpPr/>
              <p:nvPr/>
            </p:nvSpPr>
            <p:spPr>
              <a:xfrm>
                <a:off x="-2" y="8413"/>
                <a:ext cx="3717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84" y="0"/>
                    </a:moveTo>
                    <a:lnTo>
                      <a:pt x="5077" y="0"/>
                    </a:lnTo>
                    <a:lnTo>
                      <a:pt x="5077" y="18861"/>
                    </a:lnTo>
                    <a:lnTo>
                      <a:pt x="0" y="18861"/>
                    </a:lnTo>
                    <a:lnTo>
                      <a:pt x="11424" y="21600"/>
                    </a:lnTo>
                    <a:lnTo>
                      <a:pt x="8250" y="21600"/>
                    </a:lnTo>
                    <a:lnTo>
                      <a:pt x="16393" y="13790"/>
                    </a:lnTo>
                    <a:lnTo>
                      <a:pt x="21600" y="13790"/>
                    </a:lnTo>
                    <a:lnTo>
                      <a:pt x="21269" y="10860"/>
                    </a:lnTo>
                    <a:lnTo>
                      <a:pt x="15911" y="10860"/>
                    </a:lnTo>
                    <a:lnTo>
                      <a:pt x="6984" y="0"/>
                    </a:lnTo>
                    <a:close/>
                  </a:path>
                </a:pathLst>
              </a:custGeom>
              <a:solidFill>
                <a:srgbClr val="3C7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47" name="Triangle"/>
              <p:cNvSpPr/>
              <p:nvPr/>
            </p:nvSpPr>
            <p:spPr>
              <a:xfrm>
                <a:off x="42595" y="9594"/>
                <a:ext cx="1738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7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C7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48" name="Shape"/>
              <p:cNvSpPr/>
              <p:nvPr/>
            </p:nvSpPr>
            <p:spPr>
              <a:xfrm>
                <a:off x="25641" y="-1"/>
                <a:ext cx="12704" cy="14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23" y="0"/>
                    </a:moveTo>
                    <a:lnTo>
                      <a:pt x="10559" y="705"/>
                    </a:lnTo>
                    <a:lnTo>
                      <a:pt x="10767" y="2599"/>
                    </a:lnTo>
                    <a:lnTo>
                      <a:pt x="13683" y="2784"/>
                    </a:lnTo>
                    <a:lnTo>
                      <a:pt x="13564" y="4475"/>
                    </a:lnTo>
                    <a:lnTo>
                      <a:pt x="9509" y="1767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2313" y="17865"/>
                    </a:lnTo>
                    <a:lnTo>
                      <a:pt x="18710" y="9118"/>
                    </a:lnTo>
                    <a:lnTo>
                      <a:pt x="15794" y="2784"/>
                    </a:lnTo>
                    <a:lnTo>
                      <a:pt x="15709" y="2599"/>
                    </a:lnTo>
                    <a:lnTo>
                      <a:pt x="15438" y="2005"/>
                    </a:lnTo>
                    <a:lnTo>
                      <a:pt x="18323" y="0"/>
                    </a:lnTo>
                    <a:close/>
                  </a:path>
                </a:pathLst>
              </a:custGeom>
              <a:solidFill>
                <a:srgbClr val="3C7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952" name="object 678"/>
            <p:cNvGrpSpPr/>
            <p:nvPr/>
          </p:nvGrpSpPr>
          <p:grpSpPr>
            <a:xfrm>
              <a:off x="128563" y="102472"/>
              <a:ext cx="111003" cy="113735"/>
              <a:chOff x="0" y="0"/>
              <a:chExt cx="111002" cy="113733"/>
            </a:xfrm>
          </p:grpSpPr>
          <p:sp>
            <p:nvSpPr>
              <p:cNvPr id="2950" name="Shape"/>
              <p:cNvSpPr/>
              <p:nvPr/>
            </p:nvSpPr>
            <p:spPr>
              <a:xfrm>
                <a:off x="-1" y="101031"/>
                <a:ext cx="4413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983"/>
                    </a:moveTo>
                    <a:lnTo>
                      <a:pt x="21563" y="7174"/>
                    </a:lnTo>
                    <a:lnTo>
                      <a:pt x="18281" y="14851"/>
                    </a:lnTo>
                    <a:lnTo>
                      <a:pt x="14632" y="0"/>
                    </a:lnTo>
                    <a:lnTo>
                      <a:pt x="10896" y="0"/>
                    </a:lnTo>
                    <a:lnTo>
                      <a:pt x="10828" y="7174"/>
                    </a:lnTo>
                    <a:lnTo>
                      <a:pt x="789" y="7174"/>
                    </a:lnTo>
                    <a:lnTo>
                      <a:pt x="789" y="8030"/>
                    </a:lnTo>
                    <a:lnTo>
                      <a:pt x="0" y="4331"/>
                    </a:lnTo>
                    <a:lnTo>
                      <a:pt x="162" y="21600"/>
                    </a:lnTo>
                    <a:lnTo>
                      <a:pt x="21563" y="21600"/>
                    </a:lnTo>
                    <a:lnTo>
                      <a:pt x="21600" y="16983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51" name="Shape"/>
              <p:cNvSpPr/>
              <p:nvPr/>
            </p:nvSpPr>
            <p:spPr>
              <a:xfrm>
                <a:off x="69672" y="-1"/>
                <a:ext cx="41331" cy="15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31"/>
                    </a:moveTo>
                    <a:lnTo>
                      <a:pt x="21560" y="16195"/>
                    </a:lnTo>
                    <a:lnTo>
                      <a:pt x="13528" y="16551"/>
                    </a:lnTo>
                    <a:lnTo>
                      <a:pt x="11504" y="12515"/>
                    </a:lnTo>
                    <a:lnTo>
                      <a:pt x="11484" y="0"/>
                    </a:lnTo>
                    <a:lnTo>
                      <a:pt x="10136" y="0"/>
                    </a:lnTo>
                    <a:lnTo>
                      <a:pt x="10017" y="12249"/>
                    </a:lnTo>
                    <a:lnTo>
                      <a:pt x="7879" y="16373"/>
                    </a:lnTo>
                    <a:lnTo>
                      <a:pt x="4348" y="16373"/>
                    </a:lnTo>
                    <a:lnTo>
                      <a:pt x="53" y="16195"/>
                    </a:lnTo>
                    <a:lnTo>
                      <a:pt x="0" y="18079"/>
                    </a:lnTo>
                    <a:lnTo>
                      <a:pt x="53" y="19804"/>
                    </a:lnTo>
                    <a:lnTo>
                      <a:pt x="3332" y="17902"/>
                    </a:lnTo>
                    <a:lnTo>
                      <a:pt x="7016" y="21600"/>
                    </a:lnTo>
                    <a:lnTo>
                      <a:pt x="10773" y="21600"/>
                    </a:lnTo>
                    <a:lnTo>
                      <a:pt x="10840" y="19804"/>
                    </a:lnTo>
                    <a:lnTo>
                      <a:pt x="21560" y="19804"/>
                    </a:lnTo>
                    <a:lnTo>
                      <a:pt x="21600" y="18631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953" name="object 679"/>
            <p:cNvSpPr/>
            <p:nvPr/>
          </p:nvSpPr>
          <p:spPr>
            <a:xfrm>
              <a:off x="399417" y="4789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09" y="0"/>
                  </a:moveTo>
                  <a:lnTo>
                    <a:pt x="6201" y="1544"/>
                  </a:lnTo>
                  <a:lnTo>
                    <a:pt x="0" y="9849"/>
                  </a:lnTo>
                  <a:lnTo>
                    <a:pt x="3165" y="18630"/>
                  </a:lnTo>
                  <a:lnTo>
                    <a:pt x="18151" y="21600"/>
                  </a:lnTo>
                  <a:lnTo>
                    <a:pt x="19944" y="21434"/>
                  </a:lnTo>
                  <a:lnTo>
                    <a:pt x="21305" y="16811"/>
                  </a:lnTo>
                  <a:lnTo>
                    <a:pt x="21600" y="16811"/>
                  </a:lnTo>
                  <a:lnTo>
                    <a:pt x="16472" y="16217"/>
                  </a:lnTo>
                  <a:lnTo>
                    <a:pt x="18378" y="5073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54" name="object 680"/>
            <p:cNvSpPr/>
            <p:nvPr/>
          </p:nvSpPr>
          <p:spPr>
            <a:xfrm>
              <a:off x="81318" y="136001"/>
              <a:ext cx="25719" cy="1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243" y="2838"/>
                  </a:lnTo>
                  <a:lnTo>
                    <a:pt x="8512" y="2000"/>
                  </a:lnTo>
                  <a:lnTo>
                    <a:pt x="2154" y="0"/>
                  </a:lnTo>
                  <a:lnTo>
                    <a:pt x="0" y="0"/>
                  </a:lnTo>
                  <a:lnTo>
                    <a:pt x="0" y="21285"/>
                  </a:lnTo>
                  <a:lnTo>
                    <a:pt x="1792" y="21492"/>
                  </a:lnTo>
                  <a:lnTo>
                    <a:pt x="7829" y="19492"/>
                  </a:lnTo>
                  <a:lnTo>
                    <a:pt x="13759" y="19384"/>
                  </a:lnTo>
                  <a:lnTo>
                    <a:pt x="20149" y="21600"/>
                  </a:lnTo>
                  <a:lnTo>
                    <a:pt x="20885" y="21077"/>
                  </a:lnTo>
                  <a:lnTo>
                    <a:pt x="21600" y="212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C78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959" name="object 681"/>
            <p:cNvGrpSpPr/>
            <p:nvPr/>
          </p:nvGrpSpPr>
          <p:grpSpPr>
            <a:xfrm>
              <a:off x="355233" y="196352"/>
              <a:ext cx="28512" cy="19855"/>
              <a:chOff x="0" y="0"/>
              <a:chExt cx="28511" cy="19854"/>
            </a:xfrm>
          </p:grpSpPr>
          <p:sp>
            <p:nvSpPr>
              <p:cNvPr id="2955" name="Shape"/>
              <p:cNvSpPr/>
              <p:nvPr/>
            </p:nvSpPr>
            <p:spPr>
              <a:xfrm>
                <a:off x="-1" y="7149"/>
                <a:ext cx="21081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085" y="21600"/>
                    </a:lnTo>
                    <a:lnTo>
                      <a:pt x="21600" y="12151"/>
                    </a:lnTo>
                    <a:lnTo>
                      <a:pt x="20524" y="12151"/>
                    </a:lnTo>
                    <a:lnTo>
                      <a:pt x="21238" y="8559"/>
                    </a:lnTo>
                    <a:lnTo>
                      <a:pt x="9105" y="85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56" name="Triangle"/>
              <p:cNvSpPr/>
              <p:nvPr/>
            </p:nvSpPr>
            <p:spPr>
              <a:xfrm>
                <a:off x="14401" y="6724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7125" y="1628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57" name="Shape"/>
              <p:cNvSpPr/>
              <p:nvPr/>
            </p:nvSpPr>
            <p:spPr>
              <a:xfrm>
                <a:off x="15807" y="6560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299" y="0"/>
                    </a:lnTo>
                    <a:lnTo>
                      <a:pt x="1848" y="9555"/>
                    </a:lnTo>
                    <a:lnTo>
                      <a:pt x="1034" y="14858"/>
                    </a:lnTo>
                    <a:lnTo>
                      <a:pt x="0" y="21600"/>
                    </a:lnTo>
                    <a:lnTo>
                      <a:pt x="21600" y="955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58" name="Shape"/>
              <p:cNvSpPr/>
              <p:nvPr/>
            </p:nvSpPr>
            <p:spPr>
              <a:xfrm>
                <a:off x="13267" y="0"/>
                <a:ext cx="12705" cy="13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732" y="0"/>
                    </a:lnTo>
                    <a:lnTo>
                      <a:pt x="13496" y="15441"/>
                    </a:lnTo>
                    <a:lnTo>
                      <a:pt x="0" y="21600"/>
                    </a:lnTo>
                    <a:lnTo>
                      <a:pt x="14192" y="21600"/>
                    </a:lnTo>
                    <a:lnTo>
                      <a:pt x="16496" y="20459"/>
                    </a:lnTo>
                    <a:lnTo>
                      <a:pt x="21600" y="2045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964" name="object 682"/>
            <p:cNvGrpSpPr/>
            <p:nvPr/>
          </p:nvGrpSpPr>
          <p:grpSpPr>
            <a:xfrm>
              <a:off x="308928" y="217008"/>
              <a:ext cx="29509" cy="19145"/>
              <a:chOff x="0" y="0"/>
              <a:chExt cx="29508" cy="19144"/>
            </a:xfrm>
          </p:grpSpPr>
          <p:sp>
            <p:nvSpPr>
              <p:cNvPr id="2960" name="Shape"/>
              <p:cNvSpPr/>
              <p:nvPr/>
            </p:nvSpPr>
            <p:spPr>
              <a:xfrm>
                <a:off x="-1" y="279"/>
                <a:ext cx="1307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57"/>
                    </a:moveTo>
                    <a:lnTo>
                      <a:pt x="12993" y="0"/>
                    </a:lnTo>
                    <a:lnTo>
                      <a:pt x="0" y="0"/>
                    </a:lnTo>
                    <a:lnTo>
                      <a:pt x="630" y="17757"/>
                    </a:lnTo>
                    <a:lnTo>
                      <a:pt x="775" y="21600"/>
                    </a:lnTo>
                    <a:lnTo>
                      <a:pt x="1805" y="17757"/>
                    </a:lnTo>
                    <a:lnTo>
                      <a:pt x="21600" y="17757"/>
                    </a:lnTo>
                    <a:close/>
                  </a:path>
                </a:pathLst>
              </a:custGeom>
              <a:solidFill>
                <a:srgbClr val="3C7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61" name="Triangle"/>
              <p:cNvSpPr/>
              <p:nvPr/>
            </p:nvSpPr>
            <p:spPr>
              <a:xfrm>
                <a:off x="8769" y="182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136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C7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62" name="Triangle"/>
              <p:cNvSpPr/>
              <p:nvPr/>
            </p:nvSpPr>
            <p:spPr>
              <a:xfrm>
                <a:off x="13170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C7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63" name="Shape"/>
              <p:cNvSpPr/>
              <p:nvPr/>
            </p:nvSpPr>
            <p:spPr>
              <a:xfrm>
                <a:off x="16803" y="6438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9"/>
                    </a:moveTo>
                    <a:lnTo>
                      <a:pt x="14434" y="0"/>
                    </a:lnTo>
                    <a:lnTo>
                      <a:pt x="7166" y="79"/>
                    </a:lnTo>
                    <a:lnTo>
                      <a:pt x="0" y="79"/>
                    </a:lnTo>
                    <a:lnTo>
                      <a:pt x="0" y="21496"/>
                    </a:lnTo>
                    <a:lnTo>
                      <a:pt x="9196" y="21548"/>
                    </a:lnTo>
                    <a:lnTo>
                      <a:pt x="12084" y="21600"/>
                    </a:lnTo>
                    <a:lnTo>
                      <a:pt x="21600" y="21496"/>
                    </a:lnTo>
                    <a:lnTo>
                      <a:pt x="21600" y="79"/>
                    </a:lnTo>
                    <a:close/>
                  </a:path>
                </a:pathLst>
              </a:custGeom>
              <a:solidFill>
                <a:srgbClr val="3C7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965" name="object 683"/>
            <p:cNvSpPr/>
            <p:nvPr/>
          </p:nvSpPr>
          <p:spPr>
            <a:xfrm>
              <a:off x="189338" y="5368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1" y="0"/>
                  </a:moveTo>
                  <a:lnTo>
                    <a:pt x="11425" y="0"/>
                  </a:lnTo>
                  <a:lnTo>
                    <a:pt x="9587" y="13280"/>
                  </a:lnTo>
                  <a:lnTo>
                    <a:pt x="1930" y="10239"/>
                  </a:lnTo>
                  <a:lnTo>
                    <a:pt x="0" y="13066"/>
                  </a:lnTo>
                  <a:lnTo>
                    <a:pt x="2418" y="18185"/>
                  </a:lnTo>
                  <a:lnTo>
                    <a:pt x="1548" y="21600"/>
                  </a:lnTo>
                  <a:lnTo>
                    <a:pt x="4836" y="21495"/>
                  </a:lnTo>
                  <a:lnTo>
                    <a:pt x="8131" y="21600"/>
                  </a:lnTo>
                  <a:lnTo>
                    <a:pt x="11425" y="21600"/>
                  </a:lnTo>
                  <a:lnTo>
                    <a:pt x="14621" y="21545"/>
                  </a:lnTo>
                  <a:lnTo>
                    <a:pt x="17916" y="21545"/>
                  </a:lnTo>
                  <a:lnTo>
                    <a:pt x="21211" y="21600"/>
                  </a:lnTo>
                  <a:lnTo>
                    <a:pt x="20631" y="18131"/>
                  </a:lnTo>
                  <a:lnTo>
                    <a:pt x="20822" y="14238"/>
                  </a:lnTo>
                  <a:lnTo>
                    <a:pt x="21211" y="10773"/>
                  </a:lnTo>
                  <a:lnTo>
                    <a:pt x="21600" y="7253"/>
                  </a:lnTo>
                  <a:lnTo>
                    <a:pt x="20242" y="3410"/>
                  </a:lnTo>
                  <a:lnTo>
                    <a:pt x="21211" y="0"/>
                  </a:lnTo>
                  <a:close/>
                </a:path>
              </a:pathLst>
            </a:custGeom>
            <a:solidFill>
              <a:srgbClr val="174D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66" name="object 684"/>
            <p:cNvSpPr/>
            <p:nvPr/>
          </p:nvSpPr>
          <p:spPr>
            <a:xfrm>
              <a:off x="76930" y="1510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97" y="0"/>
                  </a:moveTo>
                  <a:lnTo>
                    <a:pt x="14119" y="100"/>
                  </a:lnTo>
                  <a:lnTo>
                    <a:pt x="11741" y="208"/>
                  </a:lnTo>
                  <a:lnTo>
                    <a:pt x="9435" y="100"/>
                  </a:lnTo>
                  <a:lnTo>
                    <a:pt x="4679" y="100"/>
                  </a:lnTo>
                  <a:lnTo>
                    <a:pt x="2306" y="208"/>
                  </a:lnTo>
                  <a:lnTo>
                    <a:pt x="0" y="100"/>
                  </a:lnTo>
                  <a:lnTo>
                    <a:pt x="0" y="21500"/>
                  </a:lnTo>
                  <a:lnTo>
                    <a:pt x="2306" y="21392"/>
                  </a:lnTo>
                  <a:lnTo>
                    <a:pt x="4679" y="21600"/>
                  </a:lnTo>
                  <a:lnTo>
                    <a:pt x="7057" y="21500"/>
                  </a:lnTo>
                  <a:lnTo>
                    <a:pt x="9435" y="21500"/>
                  </a:lnTo>
                  <a:lnTo>
                    <a:pt x="11741" y="21392"/>
                  </a:lnTo>
                  <a:lnTo>
                    <a:pt x="14119" y="21500"/>
                  </a:lnTo>
                  <a:lnTo>
                    <a:pt x="14890" y="10800"/>
                  </a:lnTo>
                  <a:lnTo>
                    <a:pt x="21600" y="9632"/>
                  </a:lnTo>
                  <a:lnTo>
                    <a:pt x="21182" y="100"/>
                  </a:lnTo>
                  <a:lnTo>
                    <a:pt x="18870" y="208"/>
                  </a:lnTo>
                  <a:lnTo>
                    <a:pt x="16497" y="0"/>
                  </a:lnTo>
                  <a:close/>
                </a:path>
              </a:pathLst>
            </a:custGeom>
            <a:solidFill>
              <a:srgbClr val="1358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67" name="object 685"/>
            <p:cNvSpPr/>
            <p:nvPr/>
          </p:nvSpPr>
          <p:spPr>
            <a:xfrm>
              <a:off x="303284" y="135977"/>
              <a:ext cx="12703" cy="1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45" y="0"/>
                  </a:moveTo>
                  <a:lnTo>
                    <a:pt x="16084" y="209"/>
                  </a:lnTo>
                  <a:lnTo>
                    <a:pt x="13891" y="101"/>
                  </a:lnTo>
                  <a:lnTo>
                    <a:pt x="11630" y="0"/>
                  </a:lnTo>
                  <a:lnTo>
                    <a:pt x="9369" y="209"/>
                  </a:lnTo>
                  <a:lnTo>
                    <a:pt x="4915" y="0"/>
                  </a:lnTo>
                  <a:lnTo>
                    <a:pt x="2659" y="209"/>
                  </a:lnTo>
                  <a:lnTo>
                    <a:pt x="398" y="101"/>
                  </a:lnTo>
                  <a:lnTo>
                    <a:pt x="0" y="9677"/>
                  </a:lnTo>
                  <a:lnTo>
                    <a:pt x="6443" y="10959"/>
                  </a:lnTo>
                  <a:lnTo>
                    <a:pt x="7108" y="21600"/>
                  </a:lnTo>
                  <a:lnTo>
                    <a:pt x="11562" y="21382"/>
                  </a:lnTo>
                  <a:lnTo>
                    <a:pt x="16152" y="21600"/>
                  </a:lnTo>
                  <a:lnTo>
                    <a:pt x="20606" y="21600"/>
                  </a:lnTo>
                  <a:lnTo>
                    <a:pt x="21600" y="16171"/>
                  </a:lnTo>
                  <a:lnTo>
                    <a:pt x="20072" y="7021"/>
                  </a:lnTo>
                  <a:lnTo>
                    <a:pt x="20606" y="101"/>
                  </a:lnTo>
                  <a:lnTo>
                    <a:pt x="18345" y="0"/>
                  </a:lnTo>
                  <a:close/>
                </a:path>
              </a:pathLst>
            </a:custGeom>
            <a:solidFill>
              <a:srgbClr val="174D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68" name="object 686"/>
            <p:cNvSpPr/>
            <p:nvPr/>
          </p:nvSpPr>
          <p:spPr>
            <a:xfrm>
              <a:off x="166269" y="25816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072" y="100"/>
                  </a:lnTo>
                  <a:lnTo>
                    <a:pt x="14434" y="100"/>
                  </a:lnTo>
                  <a:lnTo>
                    <a:pt x="10796" y="0"/>
                  </a:lnTo>
                  <a:lnTo>
                    <a:pt x="7158" y="0"/>
                  </a:lnTo>
                  <a:lnTo>
                    <a:pt x="3528" y="100"/>
                  </a:lnTo>
                  <a:lnTo>
                    <a:pt x="0" y="0"/>
                  </a:lnTo>
                  <a:lnTo>
                    <a:pt x="0" y="21500"/>
                  </a:lnTo>
                  <a:lnTo>
                    <a:pt x="3528" y="21600"/>
                  </a:lnTo>
                  <a:lnTo>
                    <a:pt x="7158" y="21392"/>
                  </a:lnTo>
                  <a:lnTo>
                    <a:pt x="14434" y="21600"/>
                  </a:lnTo>
                  <a:lnTo>
                    <a:pt x="18072" y="21392"/>
                  </a:lnTo>
                  <a:lnTo>
                    <a:pt x="21600" y="21500"/>
                  </a:lnTo>
                  <a:lnTo>
                    <a:pt x="21171" y="14503"/>
                  </a:lnTo>
                  <a:lnTo>
                    <a:pt x="21061" y="698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86A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69" name="object 687"/>
            <p:cNvSpPr/>
            <p:nvPr/>
          </p:nvSpPr>
          <p:spPr>
            <a:xfrm>
              <a:off x="280722" y="12312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0" y="0"/>
                  </a:moveTo>
                  <a:lnTo>
                    <a:pt x="14403" y="209"/>
                  </a:lnTo>
                  <a:lnTo>
                    <a:pt x="7197" y="209"/>
                  </a:lnTo>
                  <a:lnTo>
                    <a:pt x="100" y="0"/>
                  </a:lnTo>
                  <a:lnTo>
                    <a:pt x="317" y="3511"/>
                  </a:lnTo>
                  <a:lnTo>
                    <a:pt x="0" y="14361"/>
                  </a:lnTo>
                  <a:lnTo>
                    <a:pt x="417" y="17980"/>
                  </a:lnTo>
                  <a:lnTo>
                    <a:pt x="100" y="21600"/>
                  </a:lnTo>
                  <a:lnTo>
                    <a:pt x="21500" y="21600"/>
                  </a:lnTo>
                  <a:lnTo>
                    <a:pt x="21175" y="17980"/>
                  </a:lnTo>
                  <a:lnTo>
                    <a:pt x="21600" y="14361"/>
                  </a:lnTo>
                  <a:lnTo>
                    <a:pt x="21283" y="3511"/>
                  </a:lnTo>
                  <a:lnTo>
                    <a:pt x="21500" y="0"/>
                  </a:lnTo>
                  <a:close/>
                </a:path>
              </a:pathLst>
            </a:custGeom>
            <a:solidFill>
              <a:srgbClr val="1358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70" name="object 688"/>
            <p:cNvSpPr/>
            <p:nvPr/>
          </p:nvSpPr>
          <p:spPr>
            <a:xfrm>
              <a:off x="53734" y="6782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29" y="0"/>
                  </a:moveTo>
                  <a:lnTo>
                    <a:pt x="18989" y="101"/>
                  </a:lnTo>
                  <a:lnTo>
                    <a:pt x="16648" y="0"/>
                  </a:lnTo>
                  <a:lnTo>
                    <a:pt x="5022" y="0"/>
                  </a:lnTo>
                  <a:lnTo>
                    <a:pt x="2752" y="101"/>
                  </a:lnTo>
                  <a:lnTo>
                    <a:pt x="412" y="0"/>
                  </a:lnTo>
                  <a:lnTo>
                    <a:pt x="0" y="9625"/>
                  </a:lnTo>
                  <a:lnTo>
                    <a:pt x="6669" y="10796"/>
                  </a:lnTo>
                  <a:lnTo>
                    <a:pt x="7357" y="21600"/>
                  </a:lnTo>
                  <a:lnTo>
                    <a:pt x="9698" y="21600"/>
                  </a:lnTo>
                  <a:lnTo>
                    <a:pt x="12038" y="21491"/>
                  </a:lnTo>
                  <a:lnTo>
                    <a:pt x="14308" y="21600"/>
                  </a:lnTo>
                  <a:lnTo>
                    <a:pt x="15343" y="10796"/>
                  </a:lnTo>
                  <a:lnTo>
                    <a:pt x="21600" y="9516"/>
                  </a:lnTo>
                  <a:lnTo>
                    <a:pt x="21329" y="0"/>
                  </a:lnTo>
                  <a:close/>
                </a:path>
              </a:pathLst>
            </a:custGeom>
            <a:solidFill>
              <a:srgbClr val="286A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71" name="object 689"/>
            <p:cNvSpPr/>
            <p:nvPr/>
          </p:nvSpPr>
          <p:spPr>
            <a:xfrm>
              <a:off x="144412" y="4211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0" y="0"/>
                  </a:moveTo>
                  <a:lnTo>
                    <a:pt x="17897" y="101"/>
                  </a:lnTo>
                  <a:lnTo>
                    <a:pt x="14294" y="0"/>
                  </a:lnTo>
                  <a:lnTo>
                    <a:pt x="7197" y="0"/>
                  </a:lnTo>
                  <a:lnTo>
                    <a:pt x="3594" y="101"/>
                  </a:lnTo>
                  <a:lnTo>
                    <a:pt x="0" y="0"/>
                  </a:lnTo>
                  <a:lnTo>
                    <a:pt x="0" y="10741"/>
                  </a:lnTo>
                  <a:lnTo>
                    <a:pt x="10800" y="21600"/>
                  </a:lnTo>
                  <a:lnTo>
                    <a:pt x="21500" y="21600"/>
                  </a:lnTo>
                  <a:lnTo>
                    <a:pt x="21075" y="17980"/>
                  </a:lnTo>
                  <a:lnTo>
                    <a:pt x="21600" y="14361"/>
                  </a:lnTo>
                  <a:lnTo>
                    <a:pt x="21392" y="7231"/>
                  </a:lnTo>
                  <a:lnTo>
                    <a:pt x="21175" y="3511"/>
                  </a:lnTo>
                  <a:lnTo>
                    <a:pt x="21500" y="0"/>
                  </a:lnTo>
                  <a:close/>
                </a:path>
              </a:pathLst>
            </a:custGeom>
            <a:solidFill>
              <a:srgbClr val="174D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974" name="object 690"/>
            <p:cNvGrpSpPr/>
            <p:nvPr/>
          </p:nvGrpSpPr>
          <p:grpSpPr>
            <a:xfrm>
              <a:off x="303226" y="150156"/>
              <a:ext cx="35184" cy="106533"/>
              <a:chOff x="0" y="0"/>
              <a:chExt cx="35183" cy="106532"/>
            </a:xfrm>
          </p:grpSpPr>
          <p:sp>
            <p:nvSpPr>
              <p:cNvPr id="2972" name="Shape"/>
              <p:cNvSpPr/>
              <p:nvPr/>
            </p:nvSpPr>
            <p:spPr>
              <a:xfrm>
                <a:off x="-1" y="93830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56"/>
                    </a:moveTo>
                    <a:lnTo>
                      <a:pt x="15277" y="12195"/>
                    </a:lnTo>
                    <a:lnTo>
                      <a:pt x="15064" y="8372"/>
                    </a:lnTo>
                    <a:lnTo>
                      <a:pt x="14426" y="521"/>
                    </a:lnTo>
                    <a:lnTo>
                      <a:pt x="8030" y="0"/>
                    </a:lnTo>
                    <a:lnTo>
                      <a:pt x="7174" y="9925"/>
                    </a:lnTo>
                    <a:lnTo>
                      <a:pt x="0" y="11056"/>
                    </a:lnTo>
                    <a:lnTo>
                      <a:pt x="0" y="21494"/>
                    </a:lnTo>
                    <a:lnTo>
                      <a:pt x="2412" y="21388"/>
                    </a:lnTo>
                    <a:lnTo>
                      <a:pt x="4829" y="21600"/>
                    </a:lnTo>
                    <a:lnTo>
                      <a:pt x="9591" y="21388"/>
                    </a:lnTo>
                    <a:lnTo>
                      <a:pt x="12009" y="21388"/>
                    </a:lnTo>
                    <a:lnTo>
                      <a:pt x="16771" y="21600"/>
                    </a:lnTo>
                    <a:lnTo>
                      <a:pt x="19188" y="21388"/>
                    </a:lnTo>
                    <a:lnTo>
                      <a:pt x="21600" y="21494"/>
                    </a:lnTo>
                    <a:lnTo>
                      <a:pt x="21600" y="11056"/>
                    </a:lnTo>
                    <a:close/>
                  </a:path>
                </a:pathLst>
              </a:custGeom>
              <a:solidFill>
                <a:srgbClr val="1358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73" name="Shape"/>
              <p:cNvSpPr/>
              <p:nvPr/>
            </p:nvSpPr>
            <p:spPr>
              <a:xfrm>
                <a:off x="22479" y="0"/>
                <a:ext cx="1270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9"/>
                    </a:moveTo>
                    <a:lnTo>
                      <a:pt x="14681" y="518"/>
                    </a:lnTo>
                    <a:lnTo>
                      <a:pt x="7448" y="0"/>
                    </a:lnTo>
                    <a:lnTo>
                      <a:pt x="421" y="99"/>
                    </a:lnTo>
                    <a:lnTo>
                      <a:pt x="0" y="3542"/>
                    </a:lnTo>
                    <a:lnTo>
                      <a:pt x="735" y="7093"/>
                    </a:lnTo>
                    <a:lnTo>
                      <a:pt x="421" y="10644"/>
                    </a:lnTo>
                    <a:lnTo>
                      <a:pt x="0" y="14088"/>
                    </a:lnTo>
                    <a:lnTo>
                      <a:pt x="735" y="17745"/>
                    </a:lnTo>
                    <a:lnTo>
                      <a:pt x="421" y="21189"/>
                    </a:lnTo>
                    <a:lnTo>
                      <a:pt x="9751" y="21600"/>
                    </a:lnTo>
                    <a:lnTo>
                      <a:pt x="11006" y="12107"/>
                    </a:lnTo>
                    <a:lnTo>
                      <a:pt x="21600" y="10644"/>
                    </a:lnTo>
                    <a:lnTo>
                      <a:pt x="21394" y="7200"/>
                    </a:lnTo>
                    <a:lnTo>
                      <a:pt x="21600" y="99"/>
                    </a:lnTo>
                    <a:close/>
                  </a:path>
                </a:pathLst>
              </a:custGeom>
              <a:solidFill>
                <a:srgbClr val="1358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978" name="object 691"/>
            <p:cNvGrpSpPr/>
            <p:nvPr/>
          </p:nvGrpSpPr>
          <p:grpSpPr>
            <a:xfrm>
              <a:off x="234423" y="54332"/>
              <a:ext cx="127158" cy="135518"/>
              <a:chOff x="0" y="0"/>
              <a:chExt cx="127156" cy="135516"/>
            </a:xfrm>
          </p:grpSpPr>
          <p:sp>
            <p:nvSpPr>
              <p:cNvPr id="2975" name="Shape"/>
              <p:cNvSpPr/>
              <p:nvPr/>
            </p:nvSpPr>
            <p:spPr>
              <a:xfrm>
                <a:off x="-1" y="12281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980" y="109"/>
                    </a:lnTo>
                    <a:lnTo>
                      <a:pt x="14361" y="0"/>
                    </a:lnTo>
                    <a:lnTo>
                      <a:pt x="7231" y="0"/>
                    </a:lnTo>
                    <a:lnTo>
                      <a:pt x="3611" y="109"/>
                    </a:lnTo>
                    <a:lnTo>
                      <a:pt x="0" y="0"/>
                    </a:lnTo>
                    <a:lnTo>
                      <a:pt x="0" y="10750"/>
                    </a:lnTo>
                    <a:lnTo>
                      <a:pt x="10850" y="21600"/>
                    </a:lnTo>
                    <a:lnTo>
                      <a:pt x="21600" y="21600"/>
                    </a:lnTo>
                    <a:lnTo>
                      <a:pt x="21382" y="14470"/>
                    </a:lnTo>
                    <a:lnTo>
                      <a:pt x="21064" y="702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74D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76" name="Shape"/>
              <p:cNvSpPr/>
              <p:nvPr/>
            </p:nvSpPr>
            <p:spPr>
              <a:xfrm>
                <a:off x="113883" y="1378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949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74D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77" name="Square"/>
              <p:cNvSpPr/>
              <p:nvPr/>
            </p:nvSpPr>
            <p:spPr>
              <a:xfrm>
                <a:off x="114454" y="-1"/>
                <a:ext cx="12703" cy="12702"/>
              </a:xfrm>
              <a:prstGeom prst="rect">
                <a:avLst/>
              </a:prstGeom>
              <a:solidFill>
                <a:srgbClr val="174D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979" name="object 692"/>
            <p:cNvSpPr/>
            <p:nvPr/>
          </p:nvSpPr>
          <p:spPr>
            <a:xfrm>
              <a:off x="325731" y="135963"/>
              <a:ext cx="12703" cy="1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58" y="0"/>
                  </a:moveTo>
                  <a:lnTo>
                    <a:pt x="0" y="315"/>
                  </a:lnTo>
                  <a:lnTo>
                    <a:pt x="0" y="21600"/>
                  </a:lnTo>
                  <a:lnTo>
                    <a:pt x="10796" y="21600"/>
                  </a:lnTo>
                  <a:lnTo>
                    <a:pt x="12724" y="12115"/>
                  </a:lnTo>
                  <a:lnTo>
                    <a:pt x="19141" y="10115"/>
                  </a:lnTo>
                  <a:lnTo>
                    <a:pt x="21600" y="315"/>
                  </a:lnTo>
                  <a:lnTo>
                    <a:pt x="14543" y="631"/>
                  </a:lnTo>
                  <a:lnTo>
                    <a:pt x="7158" y="0"/>
                  </a:lnTo>
                  <a:close/>
                </a:path>
              </a:pathLst>
            </a:custGeom>
            <a:solidFill>
              <a:srgbClr val="0944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80" name="object 693"/>
            <p:cNvSpPr/>
            <p:nvPr/>
          </p:nvSpPr>
          <p:spPr>
            <a:xfrm>
              <a:off x="144406" y="19128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470" y="211"/>
                  </a:lnTo>
                  <a:lnTo>
                    <a:pt x="7122" y="211"/>
                  </a:lnTo>
                  <a:lnTo>
                    <a:pt x="0" y="0"/>
                  </a:lnTo>
                  <a:lnTo>
                    <a:pt x="318" y="3528"/>
                  </a:lnTo>
                  <a:lnTo>
                    <a:pt x="0" y="7267"/>
                  </a:lnTo>
                  <a:lnTo>
                    <a:pt x="0" y="21600"/>
                  </a:lnTo>
                  <a:lnTo>
                    <a:pt x="10213" y="20640"/>
                  </a:lnTo>
                  <a:lnTo>
                    <a:pt x="20209" y="983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C615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81" name="object 694"/>
            <p:cNvSpPr/>
            <p:nvPr/>
          </p:nvSpPr>
          <p:spPr>
            <a:xfrm>
              <a:off x="348597" y="2797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080" y="0"/>
                  </a:lnTo>
                  <a:lnTo>
                    <a:pt x="0" y="21600"/>
                  </a:lnTo>
                  <a:lnTo>
                    <a:pt x="150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74D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82" name="object 695"/>
            <p:cNvSpPr/>
            <p:nvPr/>
          </p:nvSpPr>
          <p:spPr>
            <a:xfrm>
              <a:off x="280716" y="19132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570" y="311"/>
                  </a:lnTo>
                  <a:lnTo>
                    <a:pt x="7122" y="98"/>
                  </a:lnTo>
                  <a:lnTo>
                    <a:pt x="101" y="0"/>
                  </a:lnTo>
                  <a:lnTo>
                    <a:pt x="318" y="3427"/>
                  </a:lnTo>
                  <a:lnTo>
                    <a:pt x="0" y="14018"/>
                  </a:lnTo>
                  <a:lnTo>
                    <a:pt x="419" y="17552"/>
                  </a:lnTo>
                  <a:lnTo>
                    <a:pt x="101" y="20978"/>
                  </a:lnTo>
                  <a:lnTo>
                    <a:pt x="9677" y="21600"/>
                  </a:lnTo>
                  <a:lnTo>
                    <a:pt x="10850" y="11630"/>
                  </a:lnTo>
                  <a:lnTo>
                    <a:pt x="21600" y="10485"/>
                  </a:lnTo>
                  <a:lnTo>
                    <a:pt x="21382" y="7058"/>
                  </a:lnTo>
                  <a:lnTo>
                    <a:pt x="21382" y="34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86A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83" name="object 696"/>
            <p:cNvSpPr/>
            <p:nvPr/>
          </p:nvSpPr>
          <p:spPr>
            <a:xfrm>
              <a:off x="99390" y="9612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503" y="209"/>
                  </a:lnTo>
                  <a:lnTo>
                    <a:pt x="7197" y="209"/>
                  </a:lnTo>
                  <a:lnTo>
                    <a:pt x="100" y="0"/>
                  </a:lnTo>
                  <a:lnTo>
                    <a:pt x="417" y="3511"/>
                  </a:lnTo>
                  <a:lnTo>
                    <a:pt x="208" y="7231"/>
                  </a:lnTo>
                  <a:lnTo>
                    <a:pt x="0" y="14361"/>
                  </a:lnTo>
                  <a:lnTo>
                    <a:pt x="417" y="17980"/>
                  </a:lnTo>
                  <a:lnTo>
                    <a:pt x="100" y="21600"/>
                  </a:lnTo>
                  <a:lnTo>
                    <a:pt x="10483" y="20536"/>
                  </a:lnTo>
                  <a:lnTo>
                    <a:pt x="19799" y="989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944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84" name="object 697"/>
            <p:cNvSpPr/>
            <p:nvPr/>
          </p:nvSpPr>
          <p:spPr>
            <a:xfrm>
              <a:off x="121260" y="8197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58" y="0"/>
                  </a:moveTo>
                  <a:lnTo>
                    <a:pt x="3528" y="208"/>
                  </a:lnTo>
                  <a:lnTo>
                    <a:pt x="0" y="100"/>
                  </a:lnTo>
                  <a:lnTo>
                    <a:pt x="0" y="10800"/>
                  </a:lnTo>
                  <a:lnTo>
                    <a:pt x="10796" y="21600"/>
                  </a:lnTo>
                  <a:lnTo>
                    <a:pt x="21600" y="21600"/>
                  </a:lnTo>
                  <a:lnTo>
                    <a:pt x="21381" y="14503"/>
                  </a:lnTo>
                  <a:lnTo>
                    <a:pt x="21061" y="7089"/>
                  </a:lnTo>
                  <a:lnTo>
                    <a:pt x="21600" y="100"/>
                  </a:lnTo>
                  <a:lnTo>
                    <a:pt x="18072" y="100"/>
                  </a:lnTo>
                  <a:lnTo>
                    <a:pt x="14434" y="208"/>
                  </a:lnTo>
                  <a:lnTo>
                    <a:pt x="7158" y="0"/>
                  </a:lnTo>
                  <a:close/>
                </a:path>
              </a:pathLst>
            </a:custGeom>
            <a:solidFill>
              <a:srgbClr val="174D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85" name="object 698"/>
            <p:cNvSpPr/>
            <p:nvPr/>
          </p:nvSpPr>
          <p:spPr>
            <a:xfrm>
              <a:off x="311405" y="135982"/>
              <a:ext cx="19395" cy="1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556" y="2139"/>
                  </a:lnTo>
                  <a:lnTo>
                    <a:pt x="7158" y="1709"/>
                  </a:lnTo>
                  <a:lnTo>
                    <a:pt x="113" y="0"/>
                  </a:lnTo>
                  <a:lnTo>
                    <a:pt x="0" y="6947"/>
                  </a:lnTo>
                  <a:lnTo>
                    <a:pt x="325" y="16143"/>
                  </a:lnTo>
                  <a:lnTo>
                    <a:pt x="113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885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3021" name="object 699"/>
          <p:cNvGrpSpPr/>
          <p:nvPr/>
        </p:nvGrpSpPr>
        <p:grpSpPr>
          <a:xfrm>
            <a:off x="4127127" y="1728658"/>
            <a:ext cx="304542" cy="945896"/>
            <a:chOff x="-2" y="-1"/>
            <a:chExt cx="304541" cy="945895"/>
          </a:xfrm>
        </p:grpSpPr>
        <p:pic>
          <p:nvPicPr>
            <p:cNvPr id="2987" name="object 700" descr="object 700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4051" y="-2"/>
              <a:ext cx="172317" cy="2391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992" name="object 701"/>
            <p:cNvGrpSpPr/>
            <p:nvPr/>
          </p:nvGrpSpPr>
          <p:grpSpPr>
            <a:xfrm>
              <a:off x="-3" y="220459"/>
              <a:ext cx="304542" cy="724400"/>
              <a:chOff x="-1" y="0"/>
              <a:chExt cx="304541" cy="724398"/>
            </a:xfrm>
          </p:grpSpPr>
          <p:sp>
            <p:nvSpPr>
              <p:cNvPr id="2988" name="Shape"/>
              <p:cNvSpPr/>
              <p:nvPr/>
            </p:nvSpPr>
            <p:spPr>
              <a:xfrm>
                <a:off x="-2" y="16890"/>
                <a:ext cx="304542" cy="707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78" y="0"/>
                    </a:moveTo>
                    <a:lnTo>
                      <a:pt x="6548" y="0"/>
                    </a:lnTo>
                    <a:lnTo>
                      <a:pt x="6623" y="72"/>
                    </a:lnTo>
                    <a:lnTo>
                      <a:pt x="6689" y="557"/>
                    </a:lnTo>
                    <a:lnTo>
                      <a:pt x="6450" y="2366"/>
                    </a:lnTo>
                    <a:lnTo>
                      <a:pt x="5709" y="3835"/>
                    </a:lnTo>
                    <a:lnTo>
                      <a:pt x="3874" y="5424"/>
                    </a:lnTo>
                    <a:lnTo>
                      <a:pt x="2885" y="6226"/>
                    </a:lnTo>
                    <a:lnTo>
                      <a:pt x="1548" y="7659"/>
                    </a:lnTo>
                    <a:lnTo>
                      <a:pt x="683" y="9148"/>
                    </a:lnTo>
                    <a:lnTo>
                      <a:pt x="198" y="10681"/>
                    </a:lnTo>
                    <a:lnTo>
                      <a:pt x="1" y="12245"/>
                    </a:lnTo>
                    <a:lnTo>
                      <a:pt x="0" y="13829"/>
                    </a:lnTo>
                    <a:lnTo>
                      <a:pt x="104" y="15419"/>
                    </a:lnTo>
                    <a:lnTo>
                      <a:pt x="220" y="17004"/>
                    </a:lnTo>
                    <a:lnTo>
                      <a:pt x="257" y="18572"/>
                    </a:lnTo>
                    <a:lnTo>
                      <a:pt x="123" y="20110"/>
                    </a:lnTo>
                    <a:lnTo>
                      <a:pt x="1987" y="20968"/>
                    </a:lnTo>
                    <a:lnTo>
                      <a:pt x="5716" y="21428"/>
                    </a:lnTo>
                    <a:lnTo>
                      <a:pt x="9818" y="21600"/>
                    </a:lnTo>
                    <a:lnTo>
                      <a:pt x="12799" y="21595"/>
                    </a:lnTo>
                    <a:lnTo>
                      <a:pt x="16427" y="21380"/>
                    </a:lnTo>
                    <a:lnTo>
                      <a:pt x="19826" y="20861"/>
                    </a:lnTo>
                    <a:lnTo>
                      <a:pt x="21447" y="18133"/>
                    </a:lnTo>
                    <a:lnTo>
                      <a:pt x="21550" y="16618"/>
                    </a:lnTo>
                    <a:lnTo>
                      <a:pt x="21600" y="14959"/>
                    </a:lnTo>
                    <a:lnTo>
                      <a:pt x="21561" y="13237"/>
                    </a:lnTo>
                    <a:lnTo>
                      <a:pt x="21397" y="11530"/>
                    </a:lnTo>
                    <a:lnTo>
                      <a:pt x="21070" y="9921"/>
                    </a:lnTo>
                    <a:lnTo>
                      <a:pt x="20544" y="8486"/>
                    </a:lnTo>
                    <a:lnTo>
                      <a:pt x="19783" y="7308"/>
                    </a:lnTo>
                    <a:lnTo>
                      <a:pt x="18379" y="5988"/>
                    </a:lnTo>
                    <a:lnTo>
                      <a:pt x="16895" y="4805"/>
                    </a:lnTo>
                    <a:lnTo>
                      <a:pt x="15636" y="3561"/>
                    </a:lnTo>
                    <a:lnTo>
                      <a:pt x="14910" y="2063"/>
                    </a:lnTo>
                    <a:lnTo>
                      <a:pt x="14797" y="557"/>
                    </a:lnTo>
                    <a:lnTo>
                      <a:pt x="14793" y="415"/>
                    </a:lnTo>
                    <a:lnTo>
                      <a:pt x="14829" y="104"/>
                    </a:lnTo>
                    <a:lnTo>
                      <a:pt x="15028" y="57"/>
                    </a:lnTo>
                    <a:lnTo>
                      <a:pt x="10631" y="57"/>
                    </a:lnTo>
                    <a:lnTo>
                      <a:pt x="8878" y="0"/>
                    </a:lnTo>
                    <a:close/>
                  </a:path>
                </a:pathLst>
              </a:custGeom>
              <a:solidFill>
                <a:srgbClr val="4890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89" name="Shape"/>
              <p:cNvSpPr/>
              <p:nvPr/>
            </p:nvSpPr>
            <p:spPr>
              <a:xfrm>
                <a:off x="149883" y="9028"/>
                <a:ext cx="7067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381" y="0"/>
                    </a:lnTo>
                    <a:lnTo>
                      <a:pt x="18232" y="4986"/>
                    </a:lnTo>
                    <a:lnTo>
                      <a:pt x="18283" y="4986"/>
                    </a:lnTo>
                    <a:lnTo>
                      <a:pt x="16165" y="10030"/>
                    </a:lnTo>
                    <a:lnTo>
                      <a:pt x="8883" y="20072"/>
                    </a:lnTo>
                    <a:lnTo>
                      <a:pt x="0" y="21600"/>
                    </a:lnTo>
                    <a:lnTo>
                      <a:pt x="18949" y="21600"/>
                    </a:lnTo>
                    <a:lnTo>
                      <a:pt x="19042" y="21062"/>
                    </a:lnTo>
                    <a:lnTo>
                      <a:pt x="20637" y="1313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90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90" name="Shape"/>
              <p:cNvSpPr/>
              <p:nvPr/>
            </p:nvSpPr>
            <p:spPr>
              <a:xfrm>
                <a:off x="80759" y="0"/>
                <a:ext cx="44420" cy="17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2" y="0"/>
                    </a:moveTo>
                    <a:lnTo>
                      <a:pt x="0" y="429"/>
                    </a:lnTo>
                    <a:lnTo>
                      <a:pt x="809" y="5300"/>
                    </a:lnTo>
                    <a:lnTo>
                      <a:pt x="515" y="12183"/>
                    </a:lnTo>
                    <a:lnTo>
                      <a:pt x="484" y="13314"/>
                    </a:lnTo>
                    <a:lnTo>
                      <a:pt x="1112" y="16407"/>
                    </a:lnTo>
                    <a:lnTo>
                      <a:pt x="2217" y="21600"/>
                    </a:lnTo>
                    <a:lnTo>
                      <a:pt x="5620" y="20431"/>
                    </a:lnTo>
                    <a:lnTo>
                      <a:pt x="21600" y="20431"/>
                    </a:lnTo>
                    <a:lnTo>
                      <a:pt x="19532" y="20044"/>
                    </a:lnTo>
                    <a:lnTo>
                      <a:pt x="8091" y="14194"/>
                    </a:lnTo>
                    <a:lnTo>
                      <a:pt x="5577" y="12183"/>
                    </a:lnTo>
                    <a:lnTo>
                      <a:pt x="1279" y="9432"/>
                    </a:lnTo>
                    <a:lnTo>
                      <a:pt x="1594" y="3071"/>
                    </a:lnTo>
                    <a:lnTo>
                      <a:pt x="1614" y="2658"/>
                    </a:lnTo>
                    <a:lnTo>
                      <a:pt x="1657" y="1796"/>
                    </a:lnTo>
                    <a:lnTo>
                      <a:pt x="1068" y="1275"/>
                    </a:lnTo>
                    <a:lnTo>
                      <a:pt x="772" y="0"/>
                    </a:lnTo>
                    <a:close/>
                  </a:path>
                </a:pathLst>
              </a:custGeom>
              <a:solidFill>
                <a:srgbClr val="4890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91" name="Shape"/>
              <p:cNvSpPr/>
              <p:nvPr/>
            </p:nvSpPr>
            <p:spPr>
              <a:xfrm>
                <a:off x="214014" y="39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33" y="0"/>
                    </a:moveTo>
                    <a:lnTo>
                      <a:pt x="0" y="1462"/>
                    </a:lnTo>
                    <a:lnTo>
                      <a:pt x="0" y="2164"/>
                    </a:lnTo>
                    <a:lnTo>
                      <a:pt x="10269" y="17627"/>
                    </a:lnTo>
                    <a:lnTo>
                      <a:pt x="11546" y="19547"/>
                    </a:lnTo>
                    <a:lnTo>
                      <a:pt x="12913" y="21600"/>
                    </a:lnTo>
                    <a:lnTo>
                      <a:pt x="21600" y="19547"/>
                    </a:lnTo>
                    <a:lnTo>
                      <a:pt x="13805" y="2164"/>
                    </a:lnTo>
                    <a:lnTo>
                      <a:pt x="12833" y="0"/>
                    </a:lnTo>
                    <a:close/>
                  </a:path>
                </a:pathLst>
              </a:custGeom>
              <a:solidFill>
                <a:srgbClr val="4890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993" name="object 702"/>
            <p:cNvSpPr/>
            <p:nvPr/>
          </p:nvSpPr>
          <p:spPr>
            <a:xfrm>
              <a:off x="5386" y="238492"/>
              <a:ext cx="94720" cy="6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44" y="0"/>
                  </a:moveTo>
                  <a:lnTo>
                    <a:pt x="20563" y="66"/>
                  </a:lnTo>
                  <a:lnTo>
                    <a:pt x="20629" y="1352"/>
                  </a:lnTo>
                  <a:lnTo>
                    <a:pt x="19982" y="2561"/>
                  </a:lnTo>
                  <a:lnTo>
                    <a:pt x="18254" y="3742"/>
                  </a:lnTo>
                  <a:lnTo>
                    <a:pt x="15075" y="4944"/>
                  </a:lnTo>
                  <a:lnTo>
                    <a:pt x="6245" y="7407"/>
                  </a:lnTo>
                  <a:lnTo>
                    <a:pt x="2997" y="8621"/>
                  </a:lnTo>
                  <a:lnTo>
                    <a:pt x="964" y="10145"/>
                  </a:lnTo>
                  <a:lnTo>
                    <a:pt x="219" y="11592"/>
                  </a:lnTo>
                  <a:lnTo>
                    <a:pt x="0" y="13069"/>
                  </a:lnTo>
                  <a:lnTo>
                    <a:pt x="126" y="14563"/>
                  </a:lnTo>
                  <a:lnTo>
                    <a:pt x="687" y="17564"/>
                  </a:lnTo>
                  <a:lnTo>
                    <a:pt x="758" y="19049"/>
                  </a:lnTo>
                  <a:lnTo>
                    <a:pt x="446" y="20509"/>
                  </a:lnTo>
                  <a:lnTo>
                    <a:pt x="5934" y="21208"/>
                  </a:lnTo>
                  <a:lnTo>
                    <a:pt x="6493" y="21112"/>
                  </a:lnTo>
                  <a:lnTo>
                    <a:pt x="8350" y="21181"/>
                  </a:lnTo>
                  <a:lnTo>
                    <a:pt x="12541" y="21410"/>
                  </a:lnTo>
                  <a:lnTo>
                    <a:pt x="14417" y="21493"/>
                  </a:lnTo>
                  <a:lnTo>
                    <a:pt x="15958" y="21531"/>
                  </a:lnTo>
                  <a:lnTo>
                    <a:pt x="20563" y="21600"/>
                  </a:lnTo>
                  <a:lnTo>
                    <a:pt x="20583" y="21553"/>
                  </a:lnTo>
                  <a:lnTo>
                    <a:pt x="20522" y="21504"/>
                  </a:lnTo>
                  <a:lnTo>
                    <a:pt x="20563" y="21458"/>
                  </a:lnTo>
                  <a:lnTo>
                    <a:pt x="19399" y="21345"/>
                  </a:lnTo>
                  <a:lnTo>
                    <a:pt x="17971" y="21308"/>
                  </a:lnTo>
                  <a:lnTo>
                    <a:pt x="16502" y="21301"/>
                  </a:lnTo>
                  <a:lnTo>
                    <a:pt x="14956" y="21271"/>
                  </a:lnTo>
                  <a:lnTo>
                    <a:pt x="15214" y="21184"/>
                  </a:lnTo>
                  <a:lnTo>
                    <a:pt x="13716" y="21126"/>
                  </a:lnTo>
                  <a:lnTo>
                    <a:pt x="13018" y="21071"/>
                  </a:lnTo>
                  <a:lnTo>
                    <a:pt x="12002" y="21025"/>
                  </a:lnTo>
                  <a:lnTo>
                    <a:pt x="12022" y="21134"/>
                  </a:lnTo>
                  <a:lnTo>
                    <a:pt x="7828" y="20937"/>
                  </a:lnTo>
                  <a:lnTo>
                    <a:pt x="7432" y="20904"/>
                  </a:lnTo>
                  <a:lnTo>
                    <a:pt x="5474" y="20619"/>
                  </a:lnTo>
                  <a:lnTo>
                    <a:pt x="5694" y="20584"/>
                  </a:lnTo>
                  <a:lnTo>
                    <a:pt x="9391" y="20577"/>
                  </a:lnTo>
                  <a:lnTo>
                    <a:pt x="13169" y="20682"/>
                  </a:lnTo>
                  <a:lnTo>
                    <a:pt x="16932" y="20804"/>
                  </a:lnTo>
                  <a:lnTo>
                    <a:pt x="20583" y="20852"/>
                  </a:lnTo>
                  <a:lnTo>
                    <a:pt x="20583" y="20613"/>
                  </a:lnTo>
                  <a:lnTo>
                    <a:pt x="20803" y="20287"/>
                  </a:lnTo>
                  <a:lnTo>
                    <a:pt x="20583" y="20063"/>
                  </a:lnTo>
                  <a:lnTo>
                    <a:pt x="17519" y="20105"/>
                  </a:lnTo>
                  <a:lnTo>
                    <a:pt x="8604" y="20475"/>
                  </a:lnTo>
                  <a:lnTo>
                    <a:pt x="6212" y="20477"/>
                  </a:lnTo>
                  <a:lnTo>
                    <a:pt x="6351" y="20397"/>
                  </a:lnTo>
                  <a:lnTo>
                    <a:pt x="6473" y="20287"/>
                  </a:lnTo>
                  <a:lnTo>
                    <a:pt x="6473" y="20208"/>
                  </a:lnTo>
                  <a:lnTo>
                    <a:pt x="4816" y="20304"/>
                  </a:lnTo>
                  <a:lnTo>
                    <a:pt x="4037" y="20397"/>
                  </a:lnTo>
                  <a:lnTo>
                    <a:pt x="2560" y="20512"/>
                  </a:lnTo>
                  <a:lnTo>
                    <a:pt x="2743" y="18990"/>
                  </a:lnTo>
                  <a:lnTo>
                    <a:pt x="2666" y="17457"/>
                  </a:lnTo>
                  <a:lnTo>
                    <a:pt x="2294" y="14383"/>
                  </a:lnTo>
                  <a:lnTo>
                    <a:pt x="2277" y="12852"/>
                  </a:lnTo>
                  <a:lnTo>
                    <a:pt x="2560" y="11332"/>
                  </a:lnTo>
                  <a:lnTo>
                    <a:pt x="3212" y="10069"/>
                  </a:lnTo>
                  <a:lnTo>
                    <a:pt x="4657" y="8821"/>
                  </a:lnTo>
                  <a:lnTo>
                    <a:pt x="8525" y="7268"/>
                  </a:lnTo>
                  <a:lnTo>
                    <a:pt x="13596" y="5843"/>
                  </a:lnTo>
                  <a:lnTo>
                    <a:pt x="18244" y="4388"/>
                  </a:lnTo>
                  <a:lnTo>
                    <a:pt x="20844" y="2743"/>
                  </a:lnTo>
                  <a:lnTo>
                    <a:pt x="21097" y="2080"/>
                  </a:lnTo>
                  <a:lnTo>
                    <a:pt x="21333" y="751"/>
                  </a:lnTo>
                  <a:lnTo>
                    <a:pt x="21600" y="85"/>
                  </a:lnTo>
                  <a:lnTo>
                    <a:pt x="21044" y="0"/>
                  </a:lnTo>
                  <a:close/>
                </a:path>
              </a:pathLst>
            </a:custGeom>
            <a:solidFill>
              <a:srgbClr val="7EC9E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94" name="object 703"/>
            <p:cNvSpPr/>
            <p:nvPr/>
          </p:nvSpPr>
          <p:spPr>
            <a:xfrm>
              <a:off x="197613" y="239279"/>
              <a:ext cx="98943" cy="687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1" y="0"/>
                  </a:moveTo>
                  <a:lnTo>
                    <a:pt x="496" y="96"/>
                  </a:lnTo>
                  <a:lnTo>
                    <a:pt x="0" y="102"/>
                  </a:lnTo>
                  <a:lnTo>
                    <a:pt x="190" y="730"/>
                  </a:lnTo>
                  <a:lnTo>
                    <a:pt x="496" y="2622"/>
                  </a:lnTo>
                  <a:lnTo>
                    <a:pt x="477" y="2771"/>
                  </a:lnTo>
                  <a:lnTo>
                    <a:pt x="743" y="2801"/>
                  </a:lnTo>
                  <a:lnTo>
                    <a:pt x="801" y="2795"/>
                  </a:lnTo>
                  <a:lnTo>
                    <a:pt x="649" y="2735"/>
                  </a:lnTo>
                  <a:lnTo>
                    <a:pt x="879" y="2729"/>
                  </a:lnTo>
                  <a:lnTo>
                    <a:pt x="1508" y="2784"/>
                  </a:lnTo>
                  <a:lnTo>
                    <a:pt x="3271" y="4104"/>
                  </a:lnTo>
                  <a:lnTo>
                    <a:pt x="6841" y="5336"/>
                  </a:lnTo>
                  <a:lnTo>
                    <a:pt x="11061" y="6534"/>
                  </a:lnTo>
                  <a:lnTo>
                    <a:pt x="14769" y="7753"/>
                  </a:lnTo>
                  <a:lnTo>
                    <a:pt x="17678" y="9333"/>
                  </a:lnTo>
                  <a:lnTo>
                    <a:pt x="19011" y="10958"/>
                  </a:lnTo>
                  <a:lnTo>
                    <a:pt x="19461" y="12459"/>
                  </a:lnTo>
                  <a:lnTo>
                    <a:pt x="19763" y="14089"/>
                  </a:lnTo>
                  <a:lnTo>
                    <a:pt x="19892" y="15782"/>
                  </a:lnTo>
                  <a:lnTo>
                    <a:pt x="19826" y="17474"/>
                  </a:lnTo>
                  <a:lnTo>
                    <a:pt x="19540" y="19099"/>
                  </a:lnTo>
                  <a:lnTo>
                    <a:pt x="18992" y="20615"/>
                  </a:lnTo>
                  <a:lnTo>
                    <a:pt x="19391" y="20665"/>
                  </a:lnTo>
                  <a:lnTo>
                    <a:pt x="11254" y="21418"/>
                  </a:lnTo>
                  <a:lnTo>
                    <a:pt x="11254" y="21600"/>
                  </a:lnTo>
                  <a:lnTo>
                    <a:pt x="14524" y="21432"/>
                  </a:lnTo>
                  <a:lnTo>
                    <a:pt x="17527" y="21193"/>
                  </a:lnTo>
                  <a:lnTo>
                    <a:pt x="19897" y="20857"/>
                  </a:lnTo>
                  <a:lnTo>
                    <a:pt x="21266" y="20395"/>
                  </a:lnTo>
                  <a:lnTo>
                    <a:pt x="20890" y="18869"/>
                  </a:lnTo>
                  <a:lnTo>
                    <a:pt x="20991" y="17316"/>
                  </a:lnTo>
                  <a:lnTo>
                    <a:pt x="21600" y="14170"/>
                  </a:lnTo>
                  <a:lnTo>
                    <a:pt x="21594" y="12600"/>
                  </a:lnTo>
                  <a:lnTo>
                    <a:pt x="21038" y="11047"/>
                  </a:lnTo>
                  <a:lnTo>
                    <a:pt x="19677" y="9522"/>
                  </a:lnTo>
                  <a:lnTo>
                    <a:pt x="17252" y="8037"/>
                  </a:lnTo>
                  <a:lnTo>
                    <a:pt x="13508" y="6603"/>
                  </a:lnTo>
                  <a:lnTo>
                    <a:pt x="6915" y="4730"/>
                  </a:lnTo>
                  <a:lnTo>
                    <a:pt x="4312" y="3802"/>
                  </a:lnTo>
                  <a:lnTo>
                    <a:pt x="2501" y="2677"/>
                  </a:lnTo>
                  <a:lnTo>
                    <a:pt x="2406" y="2578"/>
                  </a:lnTo>
                  <a:lnTo>
                    <a:pt x="2501" y="2614"/>
                  </a:lnTo>
                  <a:lnTo>
                    <a:pt x="2026" y="1985"/>
                  </a:lnTo>
                  <a:lnTo>
                    <a:pt x="1737" y="1365"/>
                  </a:lnTo>
                  <a:lnTo>
                    <a:pt x="1706" y="744"/>
                  </a:lnTo>
                  <a:lnTo>
                    <a:pt x="2005" y="121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6DAEB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997" name="object 704"/>
            <p:cNvGrpSpPr/>
            <p:nvPr/>
          </p:nvGrpSpPr>
          <p:grpSpPr>
            <a:xfrm>
              <a:off x="31497" y="242431"/>
              <a:ext cx="217671" cy="695611"/>
              <a:chOff x="0" y="0"/>
              <a:chExt cx="217670" cy="695609"/>
            </a:xfrm>
          </p:grpSpPr>
          <p:sp>
            <p:nvSpPr>
              <p:cNvPr id="2995" name="Shape"/>
              <p:cNvSpPr/>
              <p:nvPr/>
            </p:nvSpPr>
            <p:spPr>
              <a:xfrm>
                <a:off x="73342" y="-1"/>
                <a:ext cx="96183" cy="92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990"/>
                    </a:moveTo>
                    <a:lnTo>
                      <a:pt x="21326" y="19768"/>
                    </a:lnTo>
                    <a:lnTo>
                      <a:pt x="21346" y="18667"/>
                    </a:lnTo>
                    <a:lnTo>
                      <a:pt x="19027" y="17996"/>
                    </a:lnTo>
                    <a:lnTo>
                      <a:pt x="19027" y="284"/>
                    </a:lnTo>
                    <a:lnTo>
                      <a:pt x="13870" y="854"/>
                    </a:lnTo>
                    <a:lnTo>
                      <a:pt x="11303" y="1043"/>
                    </a:lnTo>
                    <a:lnTo>
                      <a:pt x="8745" y="1057"/>
                    </a:lnTo>
                    <a:lnTo>
                      <a:pt x="8708" y="1057"/>
                    </a:lnTo>
                    <a:lnTo>
                      <a:pt x="6746" y="901"/>
                    </a:lnTo>
                    <a:lnTo>
                      <a:pt x="4740" y="623"/>
                    </a:lnTo>
                    <a:lnTo>
                      <a:pt x="764" y="0"/>
                    </a:lnTo>
                    <a:lnTo>
                      <a:pt x="0" y="18791"/>
                    </a:lnTo>
                    <a:lnTo>
                      <a:pt x="1552" y="18933"/>
                    </a:lnTo>
                    <a:lnTo>
                      <a:pt x="1860" y="10714"/>
                    </a:lnTo>
                    <a:lnTo>
                      <a:pt x="2248" y="5988"/>
                    </a:lnTo>
                    <a:lnTo>
                      <a:pt x="2966" y="3746"/>
                    </a:lnTo>
                    <a:lnTo>
                      <a:pt x="3300" y="3766"/>
                    </a:lnTo>
                    <a:lnTo>
                      <a:pt x="3577" y="3684"/>
                    </a:lnTo>
                    <a:lnTo>
                      <a:pt x="3871" y="3887"/>
                    </a:lnTo>
                    <a:lnTo>
                      <a:pt x="4295" y="6112"/>
                    </a:lnTo>
                    <a:lnTo>
                      <a:pt x="4441" y="10611"/>
                    </a:lnTo>
                    <a:lnTo>
                      <a:pt x="4430" y="15382"/>
                    </a:lnTo>
                    <a:lnTo>
                      <a:pt x="4381" y="18404"/>
                    </a:lnTo>
                    <a:lnTo>
                      <a:pt x="5679" y="18058"/>
                    </a:lnTo>
                    <a:lnTo>
                      <a:pt x="7607" y="18466"/>
                    </a:lnTo>
                    <a:lnTo>
                      <a:pt x="8745" y="18404"/>
                    </a:lnTo>
                    <a:lnTo>
                      <a:pt x="12587" y="17907"/>
                    </a:lnTo>
                    <a:lnTo>
                      <a:pt x="14778" y="17715"/>
                    </a:lnTo>
                    <a:lnTo>
                      <a:pt x="16038" y="17854"/>
                    </a:lnTo>
                    <a:lnTo>
                      <a:pt x="16352" y="18079"/>
                    </a:lnTo>
                    <a:lnTo>
                      <a:pt x="15704" y="20622"/>
                    </a:lnTo>
                    <a:lnTo>
                      <a:pt x="17886" y="19278"/>
                    </a:lnTo>
                    <a:lnTo>
                      <a:pt x="17630" y="18587"/>
                    </a:lnTo>
                    <a:lnTo>
                      <a:pt x="17729" y="18525"/>
                    </a:lnTo>
                    <a:lnTo>
                      <a:pt x="18682" y="18327"/>
                    </a:lnTo>
                    <a:lnTo>
                      <a:pt x="19093" y="19148"/>
                    </a:lnTo>
                    <a:lnTo>
                      <a:pt x="19281" y="21600"/>
                    </a:lnTo>
                    <a:lnTo>
                      <a:pt x="20579" y="21051"/>
                    </a:lnTo>
                    <a:lnTo>
                      <a:pt x="20639" y="20909"/>
                    </a:lnTo>
                    <a:lnTo>
                      <a:pt x="21600" y="19990"/>
                    </a:lnTo>
                    <a:close/>
                  </a:path>
                </a:pathLst>
              </a:custGeom>
              <a:solidFill>
                <a:srgbClr val="B3E0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96" name="Shape"/>
              <p:cNvSpPr/>
              <p:nvPr/>
            </p:nvSpPr>
            <p:spPr>
              <a:xfrm>
                <a:off x="-1" y="670588"/>
                <a:ext cx="217672" cy="25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02"/>
                    </a:moveTo>
                    <a:lnTo>
                      <a:pt x="17878" y="14023"/>
                    </a:lnTo>
                    <a:lnTo>
                      <a:pt x="14031" y="17203"/>
                    </a:lnTo>
                    <a:lnTo>
                      <a:pt x="10158" y="16776"/>
                    </a:lnTo>
                    <a:lnTo>
                      <a:pt x="6366" y="13377"/>
                    </a:lnTo>
                    <a:lnTo>
                      <a:pt x="1052" y="1864"/>
                    </a:lnTo>
                    <a:lnTo>
                      <a:pt x="338" y="77"/>
                    </a:lnTo>
                    <a:lnTo>
                      <a:pt x="243" y="0"/>
                    </a:lnTo>
                    <a:lnTo>
                      <a:pt x="0" y="2576"/>
                    </a:lnTo>
                    <a:lnTo>
                      <a:pt x="1522" y="9539"/>
                    </a:lnTo>
                    <a:lnTo>
                      <a:pt x="6140" y="18365"/>
                    </a:lnTo>
                    <a:lnTo>
                      <a:pt x="11651" y="21600"/>
                    </a:lnTo>
                    <a:lnTo>
                      <a:pt x="14424" y="21227"/>
                    </a:lnTo>
                    <a:lnTo>
                      <a:pt x="18231" y="18036"/>
                    </a:lnTo>
                    <a:lnTo>
                      <a:pt x="21600" y="11414"/>
                    </a:lnTo>
                    <a:lnTo>
                      <a:pt x="21600" y="6502"/>
                    </a:lnTo>
                    <a:close/>
                  </a:path>
                </a:pathLst>
              </a:custGeom>
              <a:solidFill>
                <a:srgbClr val="B3E0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000" name="object 705"/>
            <p:cNvGrpSpPr/>
            <p:nvPr/>
          </p:nvGrpSpPr>
          <p:grpSpPr>
            <a:xfrm>
              <a:off x="89955" y="241122"/>
              <a:ext cx="111124" cy="190366"/>
              <a:chOff x="-1" y="-1"/>
              <a:chExt cx="111123" cy="190365"/>
            </a:xfrm>
          </p:grpSpPr>
          <p:sp>
            <p:nvSpPr>
              <p:cNvPr id="2998" name="Shape"/>
              <p:cNvSpPr/>
              <p:nvPr/>
            </p:nvSpPr>
            <p:spPr>
              <a:xfrm>
                <a:off x="-2" y="-2"/>
                <a:ext cx="21798" cy="190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84"/>
                    </a:moveTo>
                    <a:lnTo>
                      <a:pt x="14752" y="9315"/>
                    </a:lnTo>
                    <a:lnTo>
                      <a:pt x="18126" y="148"/>
                    </a:lnTo>
                    <a:lnTo>
                      <a:pt x="18126" y="128"/>
                    </a:lnTo>
                    <a:lnTo>
                      <a:pt x="15269" y="89"/>
                    </a:lnTo>
                    <a:lnTo>
                      <a:pt x="13443" y="19"/>
                    </a:lnTo>
                    <a:lnTo>
                      <a:pt x="10145" y="0"/>
                    </a:lnTo>
                    <a:lnTo>
                      <a:pt x="8887" y="2405"/>
                    </a:lnTo>
                    <a:lnTo>
                      <a:pt x="7867" y="7224"/>
                    </a:lnTo>
                    <a:lnTo>
                      <a:pt x="6771" y="9622"/>
                    </a:lnTo>
                    <a:lnTo>
                      <a:pt x="14752" y="9821"/>
                    </a:lnTo>
                    <a:lnTo>
                      <a:pt x="13619" y="10348"/>
                    </a:lnTo>
                    <a:lnTo>
                      <a:pt x="13972" y="10814"/>
                    </a:lnTo>
                    <a:lnTo>
                      <a:pt x="13619" y="11321"/>
                    </a:lnTo>
                    <a:lnTo>
                      <a:pt x="18126" y="11390"/>
                    </a:lnTo>
                    <a:lnTo>
                      <a:pt x="16842" y="12426"/>
                    </a:lnTo>
                    <a:lnTo>
                      <a:pt x="12385" y="17009"/>
                    </a:lnTo>
                    <a:lnTo>
                      <a:pt x="0" y="21600"/>
                    </a:lnTo>
                    <a:lnTo>
                      <a:pt x="10196" y="18702"/>
                    </a:lnTo>
                    <a:lnTo>
                      <a:pt x="16099" y="15641"/>
                    </a:lnTo>
                    <a:lnTo>
                      <a:pt x="19359" y="12505"/>
                    </a:lnTo>
                    <a:lnTo>
                      <a:pt x="21600" y="9384"/>
                    </a:lnTo>
                    <a:close/>
                  </a:path>
                </a:pathLst>
              </a:custGeom>
              <a:solidFill>
                <a:srgbClr val="7EC9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99" name="Shape"/>
              <p:cNvSpPr/>
              <p:nvPr/>
            </p:nvSpPr>
            <p:spPr>
              <a:xfrm>
                <a:off x="98420" y="1308"/>
                <a:ext cx="12703" cy="80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650" y="5399"/>
                    </a:lnTo>
                    <a:lnTo>
                      <a:pt x="16843" y="0"/>
                    </a:lnTo>
                    <a:lnTo>
                      <a:pt x="11159" y="72"/>
                    </a:lnTo>
                    <a:lnTo>
                      <a:pt x="5659" y="236"/>
                    </a:lnTo>
                    <a:lnTo>
                      <a:pt x="0" y="308"/>
                    </a:lnTo>
                    <a:lnTo>
                      <a:pt x="0" y="2082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EC9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001" name="object 706"/>
            <p:cNvSpPr/>
            <p:nvPr/>
          </p:nvSpPr>
          <p:spPr>
            <a:xfrm>
              <a:off x="92762" y="933191"/>
              <a:ext cx="114125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" y="0"/>
                  </a:moveTo>
                  <a:lnTo>
                    <a:pt x="0" y="11901"/>
                  </a:lnTo>
                  <a:lnTo>
                    <a:pt x="4914" y="16860"/>
                  </a:lnTo>
                  <a:lnTo>
                    <a:pt x="9680" y="17372"/>
                  </a:lnTo>
                  <a:lnTo>
                    <a:pt x="14431" y="14550"/>
                  </a:lnTo>
                  <a:lnTo>
                    <a:pt x="19994" y="8793"/>
                  </a:lnTo>
                  <a:lnTo>
                    <a:pt x="21600" y="21600"/>
                  </a:lnTo>
                  <a:lnTo>
                    <a:pt x="21153" y="2364"/>
                  </a:lnTo>
                  <a:lnTo>
                    <a:pt x="15906" y="6989"/>
                  </a:lnTo>
                  <a:lnTo>
                    <a:pt x="10615" y="7906"/>
                  </a:lnTo>
                  <a:lnTo>
                    <a:pt x="5333" y="546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407B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02" name="object 707"/>
            <p:cNvSpPr/>
            <p:nvPr/>
          </p:nvSpPr>
          <p:spPr>
            <a:xfrm>
              <a:off x="15372" y="326186"/>
              <a:ext cx="89470" cy="567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6" y="0"/>
                  </a:moveTo>
                  <a:lnTo>
                    <a:pt x="16903" y="1999"/>
                  </a:lnTo>
                  <a:lnTo>
                    <a:pt x="11982" y="3768"/>
                  </a:lnTo>
                  <a:lnTo>
                    <a:pt x="6614" y="5500"/>
                  </a:lnTo>
                  <a:lnTo>
                    <a:pt x="2519" y="7389"/>
                  </a:lnTo>
                  <a:lnTo>
                    <a:pt x="990" y="8906"/>
                  </a:lnTo>
                  <a:lnTo>
                    <a:pt x="299" y="10440"/>
                  </a:lnTo>
                  <a:lnTo>
                    <a:pt x="0" y="12288"/>
                  </a:lnTo>
                  <a:lnTo>
                    <a:pt x="17" y="14149"/>
                  </a:lnTo>
                  <a:lnTo>
                    <a:pt x="412" y="17885"/>
                  </a:lnTo>
                  <a:lnTo>
                    <a:pt x="493" y="19748"/>
                  </a:lnTo>
                  <a:lnTo>
                    <a:pt x="299" y="21600"/>
                  </a:lnTo>
                  <a:lnTo>
                    <a:pt x="1863" y="21460"/>
                  </a:lnTo>
                  <a:lnTo>
                    <a:pt x="2688" y="21347"/>
                  </a:lnTo>
                  <a:lnTo>
                    <a:pt x="4442" y="21230"/>
                  </a:lnTo>
                  <a:lnTo>
                    <a:pt x="3826" y="17592"/>
                  </a:lnTo>
                  <a:lnTo>
                    <a:pt x="3584" y="15471"/>
                  </a:lnTo>
                  <a:lnTo>
                    <a:pt x="3598" y="13277"/>
                  </a:lnTo>
                  <a:lnTo>
                    <a:pt x="4029" y="11106"/>
                  </a:lnTo>
                  <a:lnTo>
                    <a:pt x="5038" y="9054"/>
                  </a:lnTo>
                  <a:lnTo>
                    <a:pt x="6784" y="7215"/>
                  </a:lnTo>
                  <a:lnTo>
                    <a:pt x="9427" y="5687"/>
                  </a:lnTo>
                  <a:lnTo>
                    <a:pt x="16628" y="3222"/>
                  </a:lnTo>
                  <a:lnTo>
                    <a:pt x="19668" y="1989"/>
                  </a:lnTo>
                  <a:lnTo>
                    <a:pt x="21324" y="563"/>
                  </a:lnTo>
                  <a:lnTo>
                    <a:pt x="21324" y="570"/>
                  </a:lnTo>
                  <a:lnTo>
                    <a:pt x="21410" y="396"/>
                  </a:lnTo>
                  <a:lnTo>
                    <a:pt x="21324" y="243"/>
                  </a:lnTo>
                  <a:lnTo>
                    <a:pt x="21600" y="67"/>
                  </a:lnTo>
                  <a:lnTo>
                    <a:pt x="19656" y="0"/>
                  </a:lnTo>
                  <a:close/>
                </a:path>
              </a:pathLst>
            </a:custGeom>
            <a:solidFill>
              <a:srgbClr val="559FB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003" name="object 708" descr="object 708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29478" y="869087"/>
              <a:ext cx="256873" cy="63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04" name="object 709"/>
            <p:cNvSpPr/>
            <p:nvPr/>
          </p:nvSpPr>
          <p:spPr>
            <a:xfrm>
              <a:off x="189562" y="326098"/>
              <a:ext cx="99258" cy="568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45" y="0"/>
                  </a:moveTo>
                  <a:lnTo>
                    <a:pt x="2418" y="7"/>
                  </a:lnTo>
                  <a:lnTo>
                    <a:pt x="2551" y="80"/>
                  </a:lnTo>
                  <a:lnTo>
                    <a:pt x="1581" y="239"/>
                  </a:lnTo>
                  <a:lnTo>
                    <a:pt x="1523" y="260"/>
                  </a:lnTo>
                  <a:lnTo>
                    <a:pt x="188" y="356"/>
                  </a:lnTo>
                  <a:lnTo>
                    <a:pt x="94" y="346"/>
                  </a:lnTo>
                  <a:lnTo>
                    <a:pt x="17" y="350"/>
                  </a:lnTo>
                  <a:lnTo>
                    <a:pt x="0" y="420"/>
                  </a:lnTo>
                  <a:lnTo>
                    <a:pt x="227" y="443"/>
                  </a:lnTo>
                  <a:lnTo>
                    <a:pt x="1160" y="1720"/>
                  </a:lnTo>
                  <a:lnTo>
                    <a:pt x="2613" y="2775"/>
                  </a:lnTo>
                  <a:lnTo>
                    <a:pt x="4573" y="3798"/>
                  </a:lnTo>
                  <a:lnTo>
                    <a:pt x="7084" y="4941"/>
                  </a:lnTo>
                  <a:lnTo>
                    <a:pt x="7636" y="4897"/>
                  </a:lnTo>
                  <a:lnTo>
                    <a:pt x="9850" y="5920"/>
                  </a:lnTo>
                  <a:lnTo>
                    <a:pt x="13332" y="7913"/>
                  </a:lnTo>
                  <a:lnTo>
                    <a:pt x="14849" y="10950"/>
                  </a:lnTo>
                  <a:lnTo>
                    <a:pt x="15002" y="12957"/>
                  </a:lnTo>
                  <a:lnTo>
                    <a:pt x="15002" y="14965"/>
                  </a:lnTo>
                  <a:lnTo>
                    <a:pt x="14889" y="18982"/>
                  </a:lnTo>
                  <a:lnTo>
                    <a:pt x="14949" y="20988"/>
                  </a:lnTo>
                  <a:lnTo>
                    <a:pt x="16646" y="21095"/>
                  </a:lnTo>
                  <a:lnTo>
                    <a:pt x="18340" y="21258"/>
                  </a:lnTo>
                  <a:lnTo>
                    <a:pt x="19692" y="21467"/>
                  </a:lnTo>
                  <a:lnTo>
                    <a:pt x="20684" y="21597"/>
                  </a:lnTo>
                  <a:lnTo>
                    <a:pt x="20720" y="21600"/>
                  </a:lnTo>
                  <a:lnTo>
                    <a:pt x="21248" y="19796"/>
                  </a:lnTo>
                  <a:lnTo>
                    <a:pt x="21534" y="17832"/>
                  </a:lnTo>
                  <a:lnTo>
                    <a:pt x="21600" y="15786"/>
                  </a:lnTo>
                  <a:lnTo>
                    <a:pt x="21471" y="13738"/>
                  </a:lnTo>
                  <a:lnTo>
                    <a:pt x="21169" y="11767"/>
                  </a:lnTo>
                  <a:lnTo>
                    <a:pt x="20720" y="9952"/>
                  </a:lnTo>
                  <a:lnTo>
                    <a:pt x="19400" y="7986"/>
                  </a:lnTo>
                  <a:lnTo>
                    <a:pt x="16494" y="6076"/>
                  </a:lnTo>
                  <a:lnTo>
                    <a:pt x="12786" y="4602"/>
                  </a:lnTo>
                  <a:lnTo>
                    <a:pt x="8577" y="3153"/>
                  </a:lnTo>
                  <a:lnTo>
                    <a:pt x="5021" y="1663"/>
                  </a:lnTo>
                  <a:lnTo>
                    <a:pt x="3275" y="67"/>
                  </a:lnTo>
                  <a:lnTo>
                    <a:pt x="2645" y="0"/>
                  </a:lnTo>
                  <a:close/>
                </a:path>
              </a:pathLst>
            </a:custGeom>
            <a:solidFill>
              <a:srgbClr val="407B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008" name="object 710"/>
            <p:cNvGrpSpPr/>
            <p:nvPr/>
          </p:nvGrpSpPr>
          <p:grpSpPr>
            <a:xfrm>
              <a:off x="30176" y="315289"/>
              <a:ext cx="117422" cy="568586"/>
              <a:chOff x="-1" y="0"/>
              <a:chExt cx="117421" cy="568584"/>
            </a:xfrm>
          </p:grpSpPr>
          <p:sp>
            <p:nvSpPr>
              <p:cNvPr id="3005" name="Shape"/>
              <p:cNvSpPr/>
              <p:nvPr/>
            </p:nvSpPr>
            <p:spPr>
              <a:xfrm>
                <a:off x="-2" y="25603"/>
                <a:ext cx="78071" cy="542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42" y="0"/>
                    </a:moveTo>
                    <a:lnTo>
                      <a:pt x="18452" y="1483"/>
                    </a:lnTo>
                    <a:lnTo>
                      <a:pt x="18443" y="1490"/>
                    </a:lnTo>
                    <a:lnTo>
                      <a:pt x="14960" y="2779"/>
                    </a:lnTo>
                    <a:lnTo>
                      <a:pt x="6708" y="5355"/>
                    </a:lnTo>
                    <a:lnTo>
                      <a:pt x="3677" y="6952"/>
                    </a:lnTo>
                    <a:lnTo>
                      <a:pt x="1674" y="8874"/>
                    </a:lnTo>
                    <a:lnTo>
                      <a:pt x="515" y="11019"/>
                    </a:lnTo>
                    <a:lnTo>
                      <a:pt x="18" y="13288"/>
                    </a:lnTo>
                    <a:lnTo>
                      <a:pt x="0" y="15581"/>
                    </a:lnTo>
                    <a:lnTo>
                      <a:pt x="278" y="17797"/>
                    </a:lnTo>
                    <a:lnTo>
                      <a:pt x="671" y="19837"/>
                    </a:lnTo>
                    <a:lnTo>
                      <a:pt x="994" y="21600"/>
                    </a:lnTo>
                    <a:lnTo>
                      <a:pt x="4888" y="21401"/>
                    </a:lnTo>
                    <a:lnTo>
                      <a:pt x="8897" y="21256"/>
                    </a:lnTo>
                    <a:lnTo>
                      <a:pt x="17000" y="21008"/>
                    </a:lnTo>
                    <a:lnTo>
                      <a:pt x="18151" y="21008"/>
                    </a:lnTo>
                    <a:lnTo>
                      <a:pt x="18001" y="20834"/>
                    </a:lnTo>
                    <a:lnTo>
                      <a:pt x="17995" y="20827"/>
                    </a:lnTo>
                    <a:lnTo>
                      <a:pt x="18430" y="20827"/>
                    </a:lnTo>
                    <a:lnTo>
                      <a:pt x="17748" y="18854"/>
                    </a:lnTo>
                    <a:lnTo>
                      <a:pt x="17266" y="16694"/>
                    </a:lnTo>
                    <a:lnTo>
                      <a:pt x="17039" y="14442"/>
                    </a:lnTo>
                    <a:lnTo>
                      <a:pt x="17121" y="12195"/>
                    </a:lnTo>
                    <a:lnTo>
                      <a:pt x="17566" y="10046"/>
                    </a:lnTo>
                    <a:lnTo>
                      <a:pt x="18335" y="8307"/>
                    </a:lnTo>
                    <a:lnTo>
                      <a:pt x="11919" y="8307"/>
                    </a:lnTo>
                    <a:lnTo>
                      <a:pt x="8982" y="8241"/>
                    </a:lnTo>
                    <a:lnTo>
                      <a:pt x="6222" y="8118"/>
                    </a:lnTo>
                    <a:lnTo>
                      <a:pt x="4821" y="7956"/>
                    </a:lnTo>
                    <a:lnTo>
                      <a:pt x="5879" y="7127"/>
                    </a:lnTo>
                    <a:lnTo>
                      <a:pt x="9490" y="5836"/>
                    </a:lnTo>
                    <a:lnTo>
                      <a:pt x="13697" y="4516"/>
                    </a:lnTo>
                    <a:lnTo>
                      <a:pt x="16540" y="3604"/>
                    </a:lnTo>
                    <a:lnTo>
                      <a:pt x="19996" y="1993"/>
                    </a:lnTo>
                    <a:lnTo>
                      <a:pt x="21057" y="752"/>
                    </a:lnTo>
                    <a:lnTo>
                      <a:pt x="21242" y="387"/>
                    </a:lnTo>
                    <a:lnTo>
                      <a:pt x="21600" y="24"/>
                    </a:lnTo>
                    <a:lnTo>
                      <a:pt x="20342" y="0"/>
                    </a:lnTo>
                    <a:close/>
                  </a:path>
                </a:pathLst>
              </a:custGeom>
              <a:solidFill>
                <a:srgbClr val="90BC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06" name="Shape"/>
              <p:cNvSpPr/>
              <p:nvPr/>
            </p:nvSpPr>
            <p:spPr>
              <a:xfrm>
                <a:off x="43078" y="4687"/>
                <a:ext cx="70523" cy="229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47" y="0"/>
                    </a:moveTo>
                    <a:lnTo>
                      <a:pt x="15542" y="148"/>
                    </a:lnTo>
                    <a:lnTo>
                      <a:pt x="15647" y="148"/>
                    </a:lnTo>
                    <a:lnTo>
                      <a:pt x="14410" y="4960"/>
                    </a:lnTo>
                    <a:lnTo>
                      <a:pt x="11857" y="9186"/>
                    </a:lnTo>
                    <a:lnTo>
                      <a:pt x="4765" y="17856"/>
                    </a:lnTo>
                    <a:lnTo>
                      <a:pt x="4347" y="18684"/>
                    </a:lnTo>
                    <a:lnTo>
                      <a:pt x="3794" y="19898"/>
                    </a:lnTo>
                    <a:lnTo>
                      <a:pt x="3069" y="21021"/>
                    </a:lnTo>
                    <a:lnTo>
                      <a:pt x="2139" y="21575"/>
                    </a:lnTo>
                    <a:lnTo>
                      <a:pt x="0" y="21600"/>
                    </a:lnTo>
                    <a:lnTo>
                      <a:pt x="7103" y="21600"/>
                    </a:lnTo>
                    <a:lnTo>
                      <a:pt x="7195" y="21152"/>
                    </a:lnTo>
                    <a:lnTo>
                      <a:pt x="7208" y="21091"/>
                    </a:lnTo>
                    <a:lnTo>
                      <a:pt x="10040" y="16220"/>
                    </a:lnTo>
                    <a:lnTo>
                      <a:pt x="14462" y="11692"/>
                    </a:lnTo>
                    <a:lnTo>
                      <a:pt x="18769" y="7057"/>
                    </a:lnTo>
                    <a:lnTo>
                      <a:pt x="21255" y="1867"/>
                    </a:lnTo>
                    <a:lnTo>
                      <a:pt x="21360" y="1300"/>
                    </a:lnTo>
                    <a:lnTo>
                      <a:pt x="21551" y="715"/>
                    </a:lnTo>
                    <a:lnTo>
                      <a:pt x="21600" y="165"/>
                    </a:lnTo>
                    <a:lnTo>
                      <a:pt x="20049" y="165"/>
                    </a:lnTo>
                    <a:lnTo>
                      <a:pt x="17447" y="0"/>
                    </a:lnTo>
                    <a:close/>
                  </a:path>
                </a:pathLst>
              </a:custGeom>
              <a:solidFill>
                <a:srgbClr val="90BC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07" name="Shape"/>
              <p:cNvSpPr/>
              <p:nvPr/>
            </p:nvSpPr>
            <p:spPr>
              <a:xfrm>
                <a:off x="104718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0" y="0"/>
                    </a:lnTo>
                    <a:lnTo>
                      <a:pt x="0" y="21600"/>
                    </a:lnTo>
                    <a:lnTo>
                      <a:pt x="2158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0BC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009" name="object 711"/>
            <p:cNvSpPr/>
            <p:nvPr/>
          </p:nvSpPr>
          <p:spPr>
            <a:xfrm>
              <a:off x="47512" y="258267"/>
              <a:ext cx="77028" cy="29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92" y="0"/>
                  </a:moveTo>
                  <a:lnTo>
                    <a:pt x="20172" y="26"/>
                  </a:lnTo>
                  <a:lnTo>
                    <a:pt x="19755" y="26"/>
                  </a:lnTo>
                  <a:lnTo>
                    <a:pt x="18858" y="740"/>
                  </a:lnTo>
                  <a:lnTo>
                    <a:pt x="18375" y="2246"/>
                  </a:lnTo>
                  <a:lnTo>
                    <a:pt x="17989" y="4864"/>
                  </a:lnTo>
                  <a:lnTo>
                    <a:pt x="17345" y="6902"/>
                  </a:lnTo>
                  <a:lnTo>
                    <a:pt x="14759" y="10949"/>
                  </a:lnTo>
                  <a:lnTo>
                    <a:pt x="9000" y="14541"/>
                  </a:lnTo>
                  <a:lnTo>
                    <a:pt x="4742" y="16999"/>
                  </a:lnTo>
                  <a:lnTo>
                    <a:pt x="1082" y="19405"/>
                  </a:lnTo>
                  <a:lnTo>
                    <a:pt x="0" y="20948"/>
                  </a:lnTo>
                  <a:lnTo>
                    <a:pt x="1420" y="21249"/>
                  </a:lnTo>
                  <a:lnTo>
                    <a:pt x="4217" y="21477"/>
                  </a:lnTo>
                  <a:lnTo>
                    <a:pt x="7194" y="21600"/>
                  </a:lnTo>
                  <a:lnTo>
                    <a:pt x="9153" y="21583"/>
                  </a:lnTo>
                  <a:lnTo>
                    <a:pt x="10006" y="21143"/>
                  </a:lnTo>
                  <a:lnTo>
                    <a:pt x="10670" y="20256"/>
                  </a:lnTo>
                  <a:lnTo>
                    <a:pt x="11560" y="18652"/>
                  </a:lnTo>
                  <a:lnTo>
                    <a:pt x="18061" y="11819"/>
                  </a:lnTo>
                  <a:lnTo>
                    <a:pt x="20399" y="8488"/>
                  </a:lnTo>
                  <a:lnTo>
                    <a:pt x="21525" y="4696"/>
                  </a:lnTo>
                  <a:lnTo>
                    <a:pt x="21600" y="2218"/>
                  </a:lnTo>
                  <a:lnTo>
                    <a:pt x="21416" y="783"/>
                  </a:lnTo>
                  <a:lnTo>
                    <a:pt x="20884" y="72"/>
                  </a:lnTo>
                  <a:lnTo>
                    <a:pt x="2049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0" name="object 712"/>
            <p:cNvSpPr/>
            <p:nvPr/>
          </p:nvSpPr>
          <p:spPr>
            <a:xfrm>
              <a:off x="96787" y="873634"/>
              <a:ext cx="170744" cy="50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04" y="0"/>
                  </a:moveTo>
                  <a:lnTo>
                    <a:pt x="15866" y="5378"/>
                  </a:lnTo>
                  <a:lnTo>
                    <a:pt x="16198" y="6728"/>
                  </a:lnTo>
                  <a:lnTo>
                    <a:pt x="16785" y="7585"/>
                  </a:lnTo>
                  <a:lnTo>
                    <a:pt x="10468" y="15645"/>
                  </a:lnTo>
                  <a:lnTo>
                    <a:pt x="6571" y="16238"/>
                  </a:lnTo>
                  <a:lnTo>
                    <a:pt x="4371" y="15900"/>
                  </a:lnTo>
                  <a:lnTo>
                    <a:pt x="2178" y="15197"/>
                  </a:lnTo>
                  <a:lnTo>
                    <a:pt x="0" y="14200"/>
                  </a:lnTo>
                  <a:lnTo>
                    <a:pt x="0" y="20549"/>
                  </a:lnTo>
                  <a:lnTo>
                    <a:pt x="3350" y="21237"/>
                  </a:lnTo>
                  <a:lnTo>
                    <a:pt x="6712" y="21600"/>
                  </a:lnTo>
                  <a:lnTo>
                    <a:pt x="10070" y="21437"/>
                  </a:lnTo>
                  <a:lnTo>
                    <a:pt x="15621" y="19488"/>
                  </a:lnTo>
                  <a:lnTo>
                    <a:pt x="21446" y="11733"/>
                  </a:lnTo>
                  <a:lnTo>
                    <a:pt x="21600" y="9905"/>
                  </a:lnTo>
                  <a:lnTo>
                    <a:pt x="21159" y="8427"/>
                  </a:lnTo>
                  <a:lnTo>
                    <a:pt x="15682" y="1802"/>
                  </a:lnTo>
                  <a:lnTo>
                    <a:pt x="13473" y="656"/>
                  </a:lnTo>
                  <a:lnTo>
                    <a:pt x="11304" y="0"/>
                  </a:lnTo>
                  <a:close/>
                </a:path>
              </a:pathLst>
            </a:custGeom>
            <a:solidFill>
              <a:srgbClr val="4890A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1" name="object 713"/>
            <p:cNvSpPr/>
            <p:nvPr/>
          </p:nvSpPr>
          <p:spPr>
            <a:xfrm>
              <a:off x="93804" y="865703"/>
              <a:ext cx="163326" cy="22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17" y="0"/>
                  </a:moveTo>
                  <a:lnTo>
                    <a:pt x="5589" y="363"/>
                  </a:lnTo>
                  <a:lnTo>
                    <a:pt x="243" y="2037"/>
                  </a:lnTo>
                  <a:lnTo>
                    <a:pt x="324" y="6931"/>
                  </a:lnTo>
                  <a:lnTo>
                    <a:pt x="0" y="8507"/>
                  </a:lnTo>
                  <a:lnTo>
                    <a:pt x="845" y="10743"/>
                  </a:lnTo>
                  <a:lnTo>
                    <a:pt x="3601" y="8070"/>
                  </a:lnTo>
                  <a:lnTo>
                    <a:pt x="6511" y="6763"/>
                  </a:lnTo>
                  <a:lnTo>
                    <a:pt x="12212" y="7509"/>
                  </a:lnTo>
                  <a:lnTo>
                    <a:pt x="19044" y="15574"/>
                  </a:lnTo>
                  <a:lnTo>
                    <a:pt x="21148" y="21600"/>
                  </a:lnTo>
                  <a:lnTo>
                    <a:pt x="21600" y="11813"/>
                  </a:lnTo>
                  <a:lnTo>
                    <a:pt x="16397" y="3100"/>
                  </a:lnTo>
                  <a:lnTo>
                    <a:pt x="11017" y="0"/>
                  </a:lnTo>
                  <a:close/>
                </a:path>
              </a:pathLst>
            </a:custGeom>
            <a:solidFill>
              <a:srgbClr val="7EC9E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2" name="object 714"/>
            <p:cNvSpPr/>
            <p:nvPr/>
          </p:nvSpPr>
          <p:spPr>
            <a:xfrm>
              <a:off x="253709" y="878180"/>
              <a:ext cx="26342" cy="22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28" y="0"/>
                  </a:moveTo>
                  <a:lnTo>
                    <a:pt x="2801" y="0"/>
                  </a:lnTo>
                  <a:lnTo>
                    <a:pt x="0" y="9735"/>
                  </a:lnTo>
                  <a:lnTo>
                    <a:pt x="3966" y="11729"/>
                  </a:lnTo>
                  <a:lnTo>
                    <a:pt x="8477" y="14308"/>
                  </a:lnTo>
                  <a:lnTo>
                    <a:pt x="11333" y="17567"/>
                  </a:lnTo>
                  <a:lnTo>
                    <a:pt x="10331" y="21600"/>
                  </a:lnTo>
                  <a:lnTo>
                    <a:pt x="14205" y="18550"/>
                  </a:lnTo>
                  <a:lnTo>
                    <a:pt x="17945" y="15249"/>
                  </a:lnTo>
                  <a:lnTo>
                    <a:pt x="21600" y="11876"/>
                  </a:lnTo>
                  <a:lnTo>
                    <a:pt x="16434" y="6685"/>
                  </a:lnTo>
                  <a:lnTo>
                    <a:pt x="10050" y="2643"/>
                  </a:lnTo>
                  <a:lnTo>
                    <a:pt x="3728" y="0"/>
                  </a:lnTo>
                  <a:close/>
                </a:path>
              </a:pathLst>
            </a:custGeom>
            <a:solidFill>
              <a:srgbClr val="6DAEB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3" name="object 715"/>
            <p:cNvSpPr/>
            <p:nvPr/>
          </p:nvSpPr>
          <p:spPr>
            <a:xfrm>
              <a:off x="91759" y="335204"/>
              <a:ext cx="143660" cy="530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17" y="0"/>
                  </a:moveTo>
                  <a:lnTo>
                    <a:pt x="13034" y="127"/>
                  </a:lnTo>
                  <a:lnTo>
                    <a:pt x="11219" y="202"/>
                  </a:lnTo>
                  <a:lnTo>
                    <a:pt x="9387" y="222"/>
                  </a:lnTo>
                  <a:lnTo>
                    <a:pt x="7651" y="185"/>
                  </a:lnTo>
                  <a:lnTo>
                    <a:pt x="6429" y="2431"/>
                  </a:lnTo>
                  <a:lnTo>
                    <a:pt x="4312" y="4436"/>
                  </a:lnTo>
                  <a:lnTo>
                    <a:pt x="2140" y="6396"/>
                  </a:lnTo>
                  <a:lnTo>
                    <a:pt x="756" y="8503"/>
                  </a:lnTo>
                  <a:lnTo>
                    <a:pt x="287" y="10503"/>
                  </a:lnTo>
                  <a:lnTo>
                    <a:pt x="45" y="12700"/>
                  </a:lnTo>
                  <a:lnTo>
                    <a:pt x="0" y="14999"/>
                  </a:lnTo>
                  <a:lnTo>
                    <a:pt x="123" y="17301"/>
                  </a:lnTo>
                  <a:lnTo>
                    <a:pt x="385" y="19511"/>
                  </a:lnTo>
                  <a:lnTo>
                    <a:pt x="756" y="21529"/>
                  </a:lnTo>
                  <a:lnTo>
                    <a:pt x="4020" y="21437"/>
                  </a:lnTo>
                  <a:lnTo>
                    <a:pt x="7322" y="21381"/>
                  </a:lnTo>
                  <a:lnTo>
                    <a:pt x="10634" y="21364"/>
                  </a:lnTo>
                  <a:lnTo>
                    <a:pt x="13928" y="21390"/>
                  </a:lnTo>
                  <a:lnTo>
                    <a:pt x="15801" y="21446"/>
                  </a:lnTo>
                  <a:lnTo>
                    <a:pt x="17721" y="21530"/>
                  </a:lnTo>
                  <a:lnTo>
                    <a:pt x="19616" y="21596"/>
                  </a:lnTo>
                  <a:lnTo>
                    <a:pt x="21416" y="21600"/>
                  </a:lnTo>
                  <a:lnTo>
                    <a:pt x="21301" y="19493"/>
                  </a:lnTo>
                  <a:lnTo>
                    <a:pt x="21393" y="17370"/>
                  </a:lnTo>
                  <a:lnTo>
                    <a:pt x="21543" y="15243"/>
                  </a:lnTo>
                  <a:lnTo>
                    <a:pt x="21600" y="13123"/>
                  </a:lnTo>
                  <a:lnTo>
                    <a:pt x="21416" y="11021"/>
                  </a:lnTo>
                  <a:lnTo>
                    <a:pt x="20615" y="8833"/>
                  </a:lnTo>
                  <a:lnTo>
                    <a:pt x="18836" y="6687"/>
                  </a:lnTo>
                  <a:lnTo>
                    <a:pt x="14169" y="3341"/>
                  </a:lnTo>
                  <a:lnTo>
                    <a:pt x="11575" y="1367"/>
                  </a:lnTo>
                  <a:lnTo>
                    <a:pt x="10823" y="374"/>
                  </a:lnTo>
                  <a:lnTo>
                    <a:pt x="14889" y="185"/>
                  </a:lnTo>
                  <a:lnTo>
                    <a:pt x="14862" y="103"/>
                  </a:lnTo>
                  <a:lnTo>
                    <a:pt x="14717" y="75"/>
                  </a:lnTo>
                  <a:lnTo>
                    <a:pt x="14717" y="0"/>
                  </a:lnTo>
                  <a:close/>
                </a:path>
              </a:pathLst>
            </a:custGeom>
            <a:solidFill>
              <a:srgbClr val="559FB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018" name="object 716"/>
            <p:cNvGrpSpPr/>
            <p:nvPr/>
          </p:nvGrpSpPr>
          <p:grpSpPr>
            <a:xfrm>
              <a:off x="95216" y="339926"/>
              <a:ext cx="163234" cy="538414"/>
              <a:chOff x="-1" y="0"/>
              <a:chExt cx="163233" cy="538413"/>
            </a:xfrm>
          </p:grpSpPr>
          <p:sp>
            <p:nvSpPr>
              <p:cNvPr id="3014" name="Shape"/>
              <p:cNvSpPr/>
              <p:nvPr/>
            </p:nvSpPr>
            <p:spPr>
              <a:xfrm>
                <a:off x="81853" y="525710"/>
                <a:ext cx="811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16" y="0"/>
                    </a:moveTo>
                    <a:lnTo>
                      <a:pt x="0" y="0"/>
                    </a:lnTo>
                    <a:lnTo>
                      <a:pt x="10842" y="5627"/>
                    </a:lnTo>
                    <a:lnTo>
                      <a:pt x="21424" y="21600"/>
                    </a:lnTo>
                    <a:lnTo>
                      <a:pt x="21600" y="21600"/>
                    </a:lnTo>
                    <a:lnTo>
                      <a:pt x="21583" y="840"/>
                    </a:lnTo>
                    <a:lnTo>
                      <a:pt x="12220" y="840"/>
                    </a:lnTo>
                    <a:lnTo>
                      <a:pt x="11216" y="0"/>
                    </a:lnTo>
                    <a:close/>
                  </a:path>
                </a:pathLst>
              </a:custGeom>
              <a:solidFill>
                <a:srgbClr val="4890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15" name="Shape"/>
              <p:cNvSpPr/>
              <p:nvPr/>
            </p:nvSpPr>
            <p:spPr>
              <a:xfrm>
                <a:off x="-2" y="519887"/>
                <a:ext cx="12397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" y="0"/>
                    </a:moveTo>
                    <a:lnTo>
                      <a:pt x="0" y="0"/>
                    </a:lnTo>
                    <a:lnTo>
                      <a:pt x="74" y="21600"/>
                    </a:lnTo>
                    <a:lnTo>
                      <a:pt x="6691" y="10982"/>
                    </a:lnTo>
                    <a:lnTo>
                      <a:pt x="5141" y="10982"/>
                    </a:lnTo>
                    <a:lnTo>
                      <a:pt x="21600" y="7862"/>
                    </a:lnTo>
                    <a:lnTo>
                      <a:pt x="20142" y="932"/>
                    </a:lnTo>
                    <a:lnTo>
                      <a:pt x="274" y="93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4890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16" name="Shape"/>
              <p:cNvSpPr/>
              <p:nvPr/>
            </p:nvSpPr>
            <p:spPr>
              <a:xfrm>
                <a:off x="68525" y="-1"/>
                <a:ext cx="94708" cy="526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47" y="0"/>
                    </a:moveTo>
                    <a:lnTo>
                      <a:pt x="0" y="187"/>
                    </a:lnTo>
                    <a:lnTo>
                      <a:pt x="1141" y="1189"/>
                    </a:lnTo>
                    <a:lnTo>
                      <a:pt x="5074" y="3180"/>
                    </a:lnTo>
                    <a:lnTo>
                      <a:pt x="9509" y="5267"/>
                    </a:lnTo>
                    <a:lnTo>
                      <a:pt x="12154" y="6556"/>
                    </a:lnTo>
                    <a:lnTo>
                      <a:pt x="14845" y="8720"/>
                    </a:lnTo>
                    <a:lnTo>
                      <a:pt x="16068" y="10928"/>
                    </a:lnTo>
                    <a:lnTo>
                      <a:pt x="16347" y="13048"/>
                    </a:lnTo>
                    <a:lnTo>
                      <a:pt x="16260" y="15187"/>
                    </a:lnTo>
                    <a:lnTo>
                      <a:pt x="16034" y="17333"/>
                    </a:lnTo>
                    <a:lnTo>
                      <a:pt x="15894" y="19474"/>
                    </a:lnTo>
                    <a:lnTo>
                      <a:pt x="16048" y="21362"/>
                    </a:lnTo>
                    <a:lnTo>
                      <a:pt x="16068" y="21600"/>
                    </a:lnTo>
                    <a:lnTo>
                      <a:pt x="21522" y="21600"/>
                    </a:lnTo>
                    <a:lnTo>
                      <a:pt x="21475" y="19930"/>
                    </a:lnTo>
                    <a:lnTo>
                      <a:pt x="21527" y="17762"/>
                    </a:lnTo>
                    <a:lnTo>
                      <a:pt x="21600" y="15593"/>
                    </a:lnTo>
                    <a:lnTo>
                      <a:pt x="21573" y="13048"/>
                    </a:lnTo>
                    <a:lnTo>
                      <a:pt x="21438" y="11258"/>
                    </a:lnTo>
                    <a:lnTo>
                      <a:pt x="21018" y="9095"/>
                    </a:lnTo>
                    <a:lnTo>
                      <a:pt x="18192" y="6895"/>
                    </a:lnTo>
                    <a:lnTo>
                      <a:pt x="13971" y="4771"/>
                    </a:lnTo>
                    <a:lnTo>
                      <a:pt x="13293" y="4771"/>
                    </a:lnTo>
                    <a:lnTo>
                      <a:pt x="10670" y="3536"/>
                    </a:lnTo>
                    <a:lnTo>
                      <a:pt x="8616" y="2432"/>
                    </a:lnTo>
                    <a:lnTo>
                      <a:pt x="7089" y="1293"/>
                    </a:lnTo>
                    <a:lnTo>
                      <a:pt x="6147" y="0"/>
                    </a:lnTo>
                    <a:close/>
                  </a:path>
                </a:pathLst>
              </a:custGeom>
              <a:solidFill>
                <a:srgbClr val="4890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17" name="Shape"/>
              <p:cNvSpPr/>
              <p:nvPr/>
            </p:nvSpPr>
            <p:spPr>
              <a:xfrm>
                <a:off x="1271" y="516226"/>
                <a:ext cx="1143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69" y="0"/>
                    </a:moveTo>
                    <a:lnTo>
                      <a:pt x="8307" y="1961"/>
                    </a:lnTo>
                    <a:lnTo>
                      <a:pt x="4159" y="8941"/>
                    </a:lnTo>
                    <a:lnTo>
                      <a:pt x="0" y="20854"/>
                    </a:lnTo>
                    <a:lnTo>
                      <a:pt x="56" y="20854"/>
                    </a:lnTo>
                    <a:lnTo>
                      <a:pt x="56" y="21600"/>
                    </a:lnTo>
                    <a:lnTo>
                      <a:pt x="21600" y="21600"/>
                    </a:lnTo>
                    <a:lnTo>
                      <a:pt x="21387" y="20854"/>
                    </a:lnTo>
                    <a:lnTo>
                      <a:pt x="18972" y="10325"/>
                    </a:lnTo>
                    <a:lnTo>
                      <a:pt x="16608" y="3314"/>
                    </a:lnTo>
                    <a:lnTo>
                      <a:pt x="12469" y="0"/>
                    </a:lnTo>
                    <a:close/>
                  </a:path>
                </a:pathLst>
              </a:custGeom>
              <a:solidFill>
                <a:srgbClr val="4890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019" name="Shape"/>
            <p:cNvSpPr/>
            <p:nvPr/>
          </p:nvSpPr>
          <p:spPr>
            <a:xfrm>
              <a:off x="142559" y="318667"/>
              <a:ext cx="48226" cy="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21" y="0"/>
                  </a:moveTo>
                  <a:lnTo>
                    <a:pt x="8246" y="802"/>
                  </a:lnTo>
                  <a:lnTo>
                    <a:pt x="3657" y="2055"/>
                  </a:lnTo>
                  <a:lnTo>
                    <a:pt x="506" y="2814"/>
                  </a:lnTo>
                  <a:lnTo>
                    <a:pt x="466" y="5986"/>
                  </a:lnTo>
                  <a:lnTo>
                    <a:pt x="432" y="8618"/>
                  </a:lnTo>
                  <a:lnTo>
                    <a:pt x="153" y="14781"/>
                  </a:lnTo>
                  <a:lnTo>
                    <a:pt x="36" y="19294"/>
                  </a:lnTo>
                  <a:lnTo>
                    <a:pt x="0" y="20671"/>
                  </a:lnTo>
                  <a:lnTo>
                    <a:pt x="5170" y="21600"/>
                  </a:lnTo>
                  <a:lnTo>
                    <a:pt x="10629" y="21112"/>
                  </a:lnTo>
                  <a:lnTo>
                    <a:pt x="16038" y="19294"/>
                  </a:lnTo>
                  <a:lnTo>
                    <a:pt x="20912" y="16318"/>
                  </a:lnTo>
                  <a:lnTo>
                    <a:pt x="21600" y="16318"/>
                  </a:lnTo>
                  <a:lnTo>
                    <a:pt x="21464" y="12214"/>
                  </a:lnTo>
                  <a:lnTo>
                    <a:pt x="14467" y="12214"/>
                  </a:lnTo>
                  <a:lnTo>
                    <a:pt x="15718" y="1524"/>
                  </a:lnTo>
                  <a:lnTo>
                    <a:pt x="15132" y="595"/>
                  </a:lnTo>
                  <a:lnTo>
                    <a:pt x="12621" y="0"/>
                  </a:lnTo>
                  <a:close/>
                </a:path>
              </a:pathLst>
            </a:custGeom>
            <a:solidFill>
              <a:srgbClr val="7EC9E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20" name="object 718"/>
            <p:cNvSpPr/>
            <p:nvPr/>
          </p:nvSpPr>
          <p:spPr>
            <a:xfrm>
              <a:off x="145515" y="32132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2" y="0"/>
                  </a:moveTo>
                  <a:lnTo>
                    <a:pt x="5313" y="2017"/>
                  </a:lnTo>
                  <a:lnTo>
                    <a:pt x="0" y="9986"/>
                  </a:lnTo>
                  <a:lnTo>
                    <a:pt x="4777" y="18209"/>
                  </a:lnTo>
                  <a:lnTo>
                    <a:pt x="13322" y="21600"/>
                  </a:lnTo>
                  <a:lnTo>
                    <a:pt x="19308" y="15070"/>
                  </a:lnTo>
                  <a:lnTo>
                    <a:pt x="21600" y="3129"/>
                  </a:lnTo>
                  <a:lnTo>
                    <a:pt x="9252" y="0"/>
                  </a:lnTo>
                  <a:close/>
                </a:path>
              </a:pathLst>
            </a:custGeom>
            <a:solidFill>
              <a:srgbClr val="B3E0E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3030" name="object 719"/>
          <p:cNvGrpSpPr/>
          <p:nvPr/>
        </p:nvGrpSpPr>
        <p:grpSpPr>
          <a:xfrm>
            <a:off x="3986349" y="3113962"/>
            <a:ext cx="3111304" cy="4040370"/>
            <a:chOff x="-1" y="0"/>
            <a:chExt cx="3111303" cy="4040369"/>
          </a:xfrm>
        </p:grpSpPr>
        <p:sp>
          <p:nvSpPr>
            <p:cNvPr id="3022" name="object 720"/>
            <p:cNvSpPr/>
            <p:nvPr/>
          </p:nvSpPr>
          <p:spPr>
            <a:xfrm>
              <a:off x="-2" y="347242"/>
              <a:ext cx="3108090" cy="3693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77" y="0"/>
                  </a:moveTo>
                  <a:lnTo>
                    <a:pt x="1223" y="0"/>
                  </a:lnTo>
                  <a:lnTo>
                    <a:pt x="747" y="32"/>
                  </a:lnTo>
                  <a:lnTo>
                    <a:pt x="358" y="119"/>
                  </a:lnTo>
                  <a:lnTo>
                    <a:pt x="96" y="247"/>
                  </a:lnTo>
                  <a:lnTo>
                    <a:pt x="0" y="405"/>
                  </a:lnTo>
                  <a:lnTo>
                    <a:pt x="0" y="21195"/>
                  </a:lnTo>
                  <a:lnTo>
                    <a:pt x="96" y="21353"/>
                  </a:lnTo>
                  <a:lnTo>
                    <a:pt x="358" y="21482"/>
                  </a:lnTo>
                  <a:lnTo>
                    <a:pt x="747" y="21568"/>
                  </a:lnTo>
                  <a:lnTo>
                    <a:pt x="1223" y="21600"/>
                  </a:lnTo>
                  <a:lnTo>
                    <a:pt x="20377" y="21600"/>
                  </a:lnTo>
                  <a:lnTo>
                    <a:pt x="20853" y="21568"/>
                  </a:lnTo>
                  <a:lnTo>
                    <a:pt x="21242" y="21482"/>
                  </a:lnTo>
                  <a:lnTo>
                    <a:pt x="21504" y="21353"/>
                  </a:lnTo>
                  <a:lnTo>
                    <a:pt x="21600" y="21195"/>
                  </a:lnTo>
                  <a:lnTo>
                    <a:pt x="21600" y="405"/>
                  </a:lnTo>
                  <a:lnTo>
                    <a:pt x="21504" y="247"/>
                  </a:lnTo>
                  <a:lnTo>
                    <a:pt x="21242" y="119"/>
                  </a:lnTo>
                  <a:lnTo>
                    <a:pt x="20853" y="32"/>
                  </a:lnTo>
                  <a:lnTo>
                    <a:pt x="20377" y="0"/>
                  </a:lnTo>
                  <a:close/>
                </a:path>
              </a:pathLst>
            </a:custGeom>
            <a:solidFill>
              <a:srgbClr val="BFE0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23" name="object 721"/>
            <p:cNvSpPr/>
            <p:nvPr/>
          </p:nvSpPr>
          <p:spPr>
            <a:xfrm>
              <a:off x="2433231" y="-1"/>
              <a:ext cx="678071" cy="678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5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4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5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4"/>
                  </a:lnTo>
                  <a:lnTo>
                    <a:pt x="0" y="10800"/>
                  </a:lnTo>
                  <a:lnTo>
                    <a:pt x="99" y="12265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5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5" y="21501"/>
                  </a:lnTo>
                  <a:lnTo>
                    <a:pt x="10800" y="21600"/>
                  </a:lnTo>
                  <a:lnTo>
                    <a:pt x="12266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400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5"/>
                  </a:lnTo>
                  <a:lnTo>
                    <a:pt x="21600" y="10800"/>
                  </a:lnTo>
                  <a:lnTo>
                    <a:pt x="21501" y="9334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400" y="2250"/>
                  </a:lnTo>
                  <a:lnTo>
                    <a:pt x="16251" y="1474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6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5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026" name="object 722"/>
            <p:cNvGrpSpPr/>
            <p:nvPr/>
          </p:nvGrpSpPr>
          <p:grpSpPr>
            <a:xfrm>
              <a:off x="2609687" y="169154"/>
              <a:ext cx="341848" cy="386793"/>
              <a:chOff x="0" y="-1"/>
              <a:chExt cx="341847" cy="386792"/>
            </a:xfrm>
          </p:grpSpPr>
          <p:sp>
            <p:nvSpPr>
              <p:cNvPr id="3024" name="Shape"/>
              <p:cNvSpPr/>
              <p:nvPr/>
            </p:nvSpPr>
            <p:spPr>
              <a:xfrm>
                <a:off x="160567" y="179764"/>
                <a:ext cx="125849" cy="207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4"/>
                    </a:lnTo>
                    <a:lnTo>
                      <a:pt x="145" y="15087"/>
                    </a:lnTo>
                    <a:lnTo>
                      <a:pt x="24" y="16884"/>
                    </a:lnTo>
                    <a:lnTo>
                      <a:pt x="0" y="18652"/>
                    </a:lnTo>
                    <a:lnTo>
                      <a:pt x="197" y="20190"/>
                    </a:lnTo>
                    <a:lnTo>
                      <a:pt x="217" y="20347"/>
                    </a:lnTo>
                    <a:lnTo>
                      <a:pt x="474" y="20660"/>
                    </a:lnTo>
                    <a:lnTo>
                      <a:pt x="1505" y="21600"/>
                    </a:lnTo>
                    <a:lnTo>
                      <a:pt x="3563" y="21600"/>
                    </a:lnTo>
                    <a:lnTo>
                      <a:pt x="4337" y="21130"/>
                    </a:lnTo>
                    <a:lnTo>
                      <a:pt x="4851" y="20660"/>
                    </a:lnTo>
                    <a:lnTo>
                      <a:pt x="5111" y="20190"/>
                    </a:lnTo>
                    <a:lnTo>
                      <a:pt x="5111" y="11426"/>
                    </a:lnTo>
                    <a:lnTo>
                      <a:pt x="5218" y="9432"/>
                    </a:lnTo>
                    <a:lnTo>
                      <a:pt x="5206" y="7453"/>
                    </a:lnTo>
                    <a:lnTo>
                      <a:pt x="5147" y="5504"/>
                    </a:lnTo>
                    <a:lnTo>
                      <a:pt x="5111" y="3599"/>
                    </a:lnTo>
                    <a:lnTo>
                      <a:pt x="10018" y="3315"/>
                    </a:lnTo>
                    <a:lnTo>
                      <a:pt x="14443" y="2621"/>
                    </a:lnTo>
                    <a:lnTo>
                      <a:pt x="18577" y="13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25" name="Shape"/>
              <p:cNvSpPr/>
              <p:nvPr/>
            </p:nvSpPr>
            <p:spPr>
              <a:xfrm>
                <a:off x="-1" y="-2"/>
                <a:ext cx="341848" cy="182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6" y="324"/>
                    </a:lnTo>
                    <a:lnTo>
                      <a:pt x="651" y="501"/>
                    </a:lnTo>
                    <a:lnTo>
                      <a:pt x="368" y="501"/>
                    </a:lnTo>
                    <a:lnTo>
                      <a:pt x="178" y="1033"/>
                    </a:lnTo>
                    <a:lnTo>
                      <a:pt x="4" y="2240"/>
                    </a:lnTo>
                    <a:lnTo>
                      <a:pt x="0" y="3779"/>
                    </a:lnTo>
                    <a:lnTo>
                      <a:pt x="83" y="5286"/>
                    </a:lnTo>
                    <a:lnTo>
                      <a:pt x="724" y="10160"/>
                    </a:lnTo>
                    <a:lnTo>
                      <a:pt x="2884" y="16495"/>
                    </a:lnTo>
                    <a:lnTo>
                      <a:pt x="5731" y="20243"/>
                    </a:lnTo>
                    <a:lnTo>
                      <a:pt x="8589" y="21600"/>
                    </a:lnTo>
                    <a:lnTo>
                      <a:pt x="10036" y="21414"/>
                    </a:lnTo>
                    <a:lnTo>
                      <a:pt x="10036" y="21238"/>
                    </a:lnTo>
                    <a:lnTo>
                      <a:pt x="18098" y="21238"/>
                    </a:lnTo>
                    <a:lnTo>
                      <a:pt x="18472" y="20706"/>
                    </a:lnTo>
                    <a:lnTo>
                      <a:pt x="18662" y="20351"/>
                    </a:lnTo>
                    <a:lnTo>
                      <a:pt x="18757" y="19997"/>
                    </a:lnTo>
                    <a:lnTo>
                      <a:pt x="18851" y="19997"/>
                    </a:lnTo>
                    <a:lnTo>
                      <a:pt x="19041" y="19819"/>
                    </a:lnTo>
                    <a:lnTo>
                      <a:pt x="19136" y="19288"/>
                    </a:lnTo>
                    <a:lnTo>
                      <a:pt x="19231" y="19288"/>
                    </a:lnTo>
                    <a:lnTo>
                      <a:pt x="19326" y="19111"/>
                    </a:lnTo>
                    <a:lnTo>
                      <a:pt x="19420" y="18578"/>
                    </a:lnTo>
                    <a:lnTo>
                      <a:pt x="19514" y="18578"/>
                    </a:lnTo>
                    <a:lnTo>
                      <a:pt x="19609" y="18402"/>
                    </a:lnTo>
                    <a:lnTo>
                      <a:pt x="19705" y="17870"/>
                    </a:lnTo>
                    <a:lnTo>
                      <a:pt x="19799" y="17870"/>
                    </a:lnTo>
                    <a:lnTo>
                      <a:pt x="19894" y="17693"/>
                    </a:lnTo>
                    <a:lnTo>
                      <a:pt x="20083" y="17162"/>
                    </a:lnTo>
                    <a:lnTo>
                      <a:pt x="20178" y="16983"/>
                    </a:lnTo>
                    <a:lnTo>
                      <a:pt x="20368" y="16806"/>
                    </a:lnTo>
                    <a:lnTo>
                      <a:pt x="20368" y="16452"/>
                    </a:lnTo>
                    <a:lnTo>
                      <a:pt x="20463" y="16096"/>
                    </a:lnTo>
                    <a:lnTo>
                      <a:pt x="20652" y="15919"/>
                    </a:lnTo>
                    <a:lnTo>
                      <a:pt x="20652" y="15211"/>
                    </a:lnTo>
                    <a:lnTo>
                      <a:pt x="20842" y="15034"/>
                    </a:lnTo>
                    <a:lnTo>
                      <a:pt x="20842" y="14680"/>
                    </a:lnTo>
                    <a:lnTo>
                      <a:pt x="20937" y="14326"/>
                    </a:lnTo>
                    <a:lnTo>
                      <a:pt x="21031" y="14147"/>
                    </a:lnTo>
                    <a:lnTo>
                      <a:pt x="21031" y="13793"/>
                    </a:lnTo>
                    <a:lnTo>
                      <a:pt x="21126" y="13439"/>
                    </a:lnTo>
                    <a:lnTo>
                      <a:pt x="21221" y="13260"/>
                    </a:lnTo>
                    <a:lnTo>
                      <a:pt x="21221" y="12906"/>
                    </a:lnTo>
                    <a:lnTo>
                      <a:pt x="21316" y="12554"/>
                    </a:lnTo>
                    <a:lnTo>
                      <a:pt x="21411" y="12377"/>
                    </a:lnTo>
                    <a:lnTo>
                      <a:pt x="21411" y="12021"/>
                    </a:lnTo>
                    <a:lnTo>
                      <a:pt x="21505" y="11667"/>
                    </a:lnTo>
                    <a:lnTo>
                      <a:pt x="21505" y="11134"/>
                    </a:lnTo>
                    <a:lnTo>
                      <a:pt x="21600" y="10780"/>
                    </a:lnTo>
                    <a:lnTo>
                      <a:pt x="21600" y="10248"/>
                    </a:lnTo>
                    <a:lnTo>
                      <a:pt x="11837" y="10248"/>
                    </a:lnTo>
                    <a:lnTo>
                      <a:pt x="11341" y="8324"/>
                    </a:lnTo>
                    <a:lnTo>
                      <a:pt x="9089" y="3514"/>
                    </a:lnTo>
                    <a:lnTo>
                      <a:pt x="5225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029" name="object 723"/>
            <p:cNvGrpSpPr/>
            <p:nvPr/>
          </p:nvGrpSpPr>
          <p:grpSpPr>
            <a:xfrm>
              <a:off x="2717505" y="251408"/>
              <a:ext cx="109521" cy="306037"/>
              <a:chOff x="-1" y="0"/>
              <a:chExt cx="109520" cy="306036"/>
            </a:xfrm>
          </p:grpSpPr>
          <p:sp>
            <p:nvSpPr>
              <p:cNvPr id="3027" name="Shape"/>
              <p:cNvSpPr/>
              <p:nvPr/>
            </p:nvSpPr>
            <p:spPr>
              <a:xfrm>
                <a:off x="-2" y="-1"/>
                <a:ext cx="103122" cy="306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03" y="0"/>
                    </a:moveTo>
                    <a:lnTo>
                      <a:pt x="1572" y="0"/>
                    </a:lnTo>
                    <a:lnTo>
                      <a:pt x="944" y="106"/>
                    </a:lnTo>
                    <a:lnTo>
                      <a:pt x="630" y="316"/>
                    </a:lnTo>
                    <a:lnTo>
                      <a:pt x="0" y="529"/>
                    </a:lnTo>
                    <a:lnTo>
                      <a:pt x="0" y="1059"/>
                    </a:lnTo>
                    <a:lnTo>
                      <a:pt x="643" y="1497"/>
                    </a:lnTo>
                    <a:lnTo>
                      <a:pt x="1846" y="1866"/>
                    </a:lnTo>
                    <a:lnTo>
                      <a:pt x="3226" y="2175"/>
                    </a:lnTo>
                    <a:lnTo>
                      <a:pt x="4400" y="2435"/>
                    </a:lnTo>
                    <a:lnTo>
                      <a:pt x="6928" y="3370"/>
                    </a:lnTo>
                    <a:lnTo>
                      <a:pt x="8838" y="4513"/>
                    </a:lnTo>
                    <a:lnTo>
                      <a:pt x="10101" y="5755"/>
                    </a:lnTo>
                    <a:lnTo>
                      <a:pt x="10686" y="6987"/>
                    </a:lnTo>
                    <a:lnTo>
                      <a:pt x="10056" y="6987"/>
                    </a:lnTo>
                    <a:lnTo>
                      <a:pt x="10056" y="15988"/>
                    </a:lnTo>
                    <a:lnTo>
                      <a:pt x="9968" y="17194"/>
                    </a:lnTo>
                    <a:lnTo>
                      <a:pt x="9821" y="18410"/>
                    </a:lnTo>
                    <a:lnTo>
                      <a:pt x="9791" y="19606"/>
                    </a:lnTo>
                    <a:lnTo>
                      <a:pt x="10032" y="20646"/>
                    </a:lnTo>
                    <a:lnTo>
                      <a:pt x="10056" y="20752"/>
                    </a:lnTo>
                    <a:lnTo>
                      <a:pt x="10370" y="20964"/>
                    </a:lnTo>
                    <a:lnTo>
                      <a:pt x="11628" y="21600"/>
                    </a:lnTo>
                    <a:lnTo>
                      <a:pt x="14142" y="21600"/>
                    </a:lnTo>
                    <a:lnTo>
                      <a:pt x="15084" y="21282"/>
                    </a:lnTo>
                    <a:lnTo>
                      <a:pt x="15714" y="20964"/>
                    </a:lnTo>
                    <a:lnTo>
                      <a:pt x="16028" y="20646"/>
                    </a:lnTo>
                    <a:lnTo>
                      <a:pt x="16028" y="14718"/>
                    </a:lnTo>
                    <a:lnTo>
                      <a:pt x="15896" y="13680"/>
                    </a:lnTo>
                    <a:lnTo>
                      <a:pt x="15911" y="11660"/>
                    </a:lnTo>
                    <a:lnTo>
                      <a:pt x="16028" y="8365"/>
                    </a:lnTo>
                    <a:lnTo>
                      <a:pt x="20465" y="5307"/>
                    </a:lnTo>
                    <a:lnTo>
                      <a:pt x="21600" y="4870"/>
                    </a:lnTo>
                    <a:lnTo>
                      <a:pt x="15084" y="4870"/>
                    </a:lnTo>
                    <a:lnTo>
                      <a:pt x="13783" y="3876"/>
                    </a:lnTo>
                    <a:lnTo>
                      <a:pt x="12216" y="2951"/>
                    </a:lnTo>
                    <a:lnTo>
                      <a:pt x="6884" y="848"/>
                    </a:lnTo>
                    <a:lnTo>
                      <a:pt x="3841" y="124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rgbClr val="46A4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28" name="Shape"/>
              <p:cNvSpPr/>
              <p:nvPr/>
            </p:nvSpPr>
            <p:spPr>
              <a:xfrm>
                <a:off x="72011" y="46507"/>
                <a:ext cx="37509" cy="22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1" y="0"/>
                    </a:moveTo>
                    <a:lnTo>
                      <a:pt x="14687" y="0"/>
                    </a:lnTo>
                    <a:lnTo>
                      <a:pt x="10691" y="2968"/>
                    </a:lnTo>
                    <a:lnTo>
                      <a:pt x="6696" y="8636"/>
                    </a:lnTo>
                    <a:lnTo>
                      <a:pt x="3025" y="15387"/>
                    </a:lnTo>
                    <a:lnTo>
                      <a:pt x="0" y="21600"/>
                    </a:lnTo>
                    <a:lnTo>
                      <a:pt x="17916" y="21600"/>
                    </a:lnTo>
                    <a:lnTo>
                      <a:pt x="19534" y="18515"/>
                    </a:lnTo>
                    <a:lnTo>
                      <a:pt x="21600" y="11514"/>
                    </a:lnTo>
                    <a:lnTo>
                      <a:pt x="21600" y="2968"/>
                    </a:lnTo>
                    <a:lnTo>
                      <a:pt x="19908" y="2968"/>
                    </a:lnTo>
                    <a:lnTo>
                      <a:pt x="19011" y="0"/>
                    </a:lnTo>
                    <a:close/>
                  </a:path>
                </a:pathLst>
              </a:custGeom>
              <a:solidFill>
                <a:srgbClr val="46A4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3031" name="object 724"/>
          <p:cNvSpPr txBox="1"/>
          <p:nvPr/>
        </p:nvSpPr>
        <p:spPr>
          <a:xfrm>
            <a:off x="4097882" y="3615235"/>
            <a:ext cx="2750823" cy="3160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100"/>
              </a:spcBef>
              <a:defRPr sz="2000" b="1" spc="-9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Praxis!</a:t>
            </a:r>
            <a:endParaRPr b="0" dirty="0"/>
          </a:p>
          <a:p>
            <a:pPr indent="12700">
              <a:spcBef>
                <a:spcPts val="6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Forest</a:t>
            </a:r>
            <a:r>
              <a:rPr b="1" spc="-30" dirty="0"/>
              <a:t> </a:t>
            </a:r>
            <a:r>
              <a:rPr b="1" spc="-20" dirty="0"/>
              <a:t>Food</a:t>
            </a:r>
          </a:p>
          <a:p>
            <a:pPr marR="5080" indent="12700">
              <a:lnSpc>
                <a:spcPts val="1400"/>
              </a:lnSpc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Choose</a:t>
            </a:r>
            <a:r>
              <a:rPr spc="-4" dirty="0"/>
              <a:t> </a:t>
            </a:r>
            <a:r>
              <a:rPr dirty="0"/>
              <a:t>a</a:t>
            </a:r>
            <a:r>
              <a:rPr spc="-4" dirty="0"/>
              <a:t> </a:t>
            </a:r>
            <a:r>
              <a:rPr dirty="0"/>
              <a:t>forest</a:t>
            </a:r>
            <a:r>
              <a:rPr spc="-4" dirty="0"/>
              <a:t> </a:t>
            </a:r>
            <a:r>
              <a:rPr dirty="0"/>
              <a:t>that you</a:t>
            </a:r>
            <a:r>
              <a:rPr spc="-4" dirty="0"/>
              <a:t> </a:t>
            </a:r>
            <a:r>
              <a:rPr dirty="0"/>
              <a:t>will</a:t>
            </a:r>
            <a:r>
              <a:rPr spc="-4" dirty="0"/>
              <a:t> </a:t>
            </a:r>
            <a:r>
              <a:rPr dirty="0"/>
              <a:t>visit</a:t>
            </a:r>
            <a:r>
              <a:rPr spc="-4" dirty="0"/>
              <a:t> </a:t>
            </a:r>
            <a:r>
              <a:rPr dirty="0"/>
              <a:t>in the</a:t>
            </a:r>
            <a:r>
              <a:rPr spc="-4" dirty="0"/>
              <a:t> </a:t>
            </a:r>
            <a:r>
              <a:rPr spc="-9" dirty="0"/>
              <a:t>fall. </a:t>
            </a:r>
            <a:endParaRPr lang="hr-HR" spc="-9" dirty="0"/>
          </a:p>
          <a:p>
            <a:pPr marR="5080" indent="12700">
              <a:lnSpc>
                <a:spcPts val="1400"/>
              </a:lnSpc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This</a:t>
            </a:r>
            <a:r>
              <a:rPr spc="-4" dirty="0"/>
              <a:t> </a:t>
            </a:r>
            <a:r>
              <a:rPr dirty="0"/>
              <a:t>practice</a:t>
            </a:r>
            <a:r>
              <a:rPr spc="-4" dirty="0"/>
              <a:t> </a:t>
            </a:r>
            <a:r>
              <a:rPr dirty="0"/>
              <a:t>is</a:t>
            </a:r>
            <a:r>
              <a:rPr spc="-4" dirty="0"/>
              <a:t> </a:t>
            </a:r>
            <a:r>
              <a:rPr dirty="0"/>
              <a:t>organized</a:t>
            </a:r>
            <a:r>
              <a:rPr spc="-4" dirty="0"/>
              <a:t> </a:t>
            </a:r>
            <a:r>
              <a:rPr dirty="0"/>
              <a:t>as a</a:t>
            </a:r>
            <a:r>
              <a:rPr spc="-4" dirty="0"/>
              <a:t> </a:t>
            </a:r>
            <a:r>
              <a:rPr dirty="0"/>
              <a:t>group</a:t>
            </a:r>
            <a:r>
              <a:rPr spc="-4" dirty="0"/>
              <a:t> </a:t>
            </a:r>
            <a:r>
              <a:rPr spc="-9" dirty="0"/>
              <a:t>work. </a:t>
            </a:r>
            <a:endParaRPr lang="hr-HR" spc="-9" dirty="0"/>
          </a:p>
          <a:p>
            <a:pPr marR="5080" indent="12700">
              <a:lnSpc>
                <a:spcPts val="1400"/>
              </a:lnSpc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Collect</a:t>
            </a:r>
            <a:r>
              <a:rPr spc="-4" dirty="0"/>
              <a:t> </a:t>
            </a:r>
            <a:r>
              <a:rPr dirty="0"/>
              <a:t>forest</a:t>
            </a:r>
            <a:r>
              <a:rPr spc="-4" dirty="0"/>
              <a:t> </a:t>
            </a:r>
            <a:r>
              <a:rPr dirty="0"/>
              <a:t>fruits and</a:t>
            </a:r>
            <a:r>
              <a:rPr spc="-4" dirty="0"/>
              <a:t> </a:t>
            </a:r>
            <a:r>
              <a:rPr dirty="0"/>
              <a:t>medicinal herbs</a:t>
            </a:r>
            <a:r>
              <a:rPr spc="-4" dirty="0"/>
              <a:t> </a:t>
            </a:r>
            <a:r>
              <a:rPr spc="-25" dirty="0"/>
              <a:t>in </a:t>
            </a:r>
            <a:r>
              <a:rPr dirty="0"/>
              <a:t>textile</a:t>
            </a:r>
            <a:r>
              <a:rPr spc="-9" dirty="0"/>
              <a:t> </a:t>
            </a:r>
            <a:r>
              <a:rPr dirty="0"/>
              <a:t>bags.</a:t>
            </a:r>
            <a:r>
              <a:rPr spc="-9" dirty="0"/>
              <a:t> </a:t>
            </a:r>
            <a:endParaRPr lang="hr-HR" spc="-9" dirty="0"/>
          </a:p>
          <a:p>
            <a:pPr marR="5080" indent="12700">
              <a:lnSpc>
                <a:spcPts val="1400"/>
              </a:lnSpc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Upon</a:t>
            </a:r>
            <a:r>
              <a:rPr spc="-9" dirty="0"/>
              <a:t> </a:t>
            </a:r>
            <a:r>
              <a:rPr dirty="0"/>
              <a:t>returning</a:t>
            </a:r>
            <a:r>
              <a:rPr spc="-9" dirty="0"/>
              <a:t> </a:t>
            </a:r>
            <a:r>
              <a:rPr dirty="0"/>
              <a:t>to</a:t>
            </a:r>
            <a:r>
              <a:rPr spc="-9" dirty="0"/>
              <a:t> </a:t>
            </a:r>
            <a:r>
              <a:rPr dirty="0"/>
              <a:t>the</a:t>
            </a:r>
            <a:r>
              <a:rPr spc="-9" dirty="0"/>
              <a:t> classroom, </a:t>
            </a:r>
            <a:r>
              <a:rPr dirty="0"/>
              <a:t>identify</a:t>
            </a:r>
            <a:r>
              <a:rPr spc="-9" dirty="0"/>
              <a:t> </a:t>
            </a:r>
            <a:r>
              <a:rPr dirty="0"/>
              <a:t>what</a:t>
            </a:r>
            <a:r>
              <a:rPr spc="-4" dirty="0"/>
              <a:t> </a:t>
            </a:r>
            <a:r>
              <a:rPr dirty="0"/>
              <a:t>you</a:t>
            </a:r>
            <a:r>
              <a:rPr spc="-4" dirty="0"/>
              <a:t> </a:t>
            </a:r>
            <a:r>
              <a:rPr dirty="0"/>
              <a:t>have</a:t>
            </a:r>
            <a:r>
              <a:rPr spc="-4" dirty="0"/>
              <a:t> </a:t>
            </a:r>
            <a:r>
              <a:rPr dirty="0"/>
              <a:t>collected</a:t>
            </a:r>
            <a:r>
              <a:rPr spc="-4" dirty="0"/>
              <a:t> </a:t>
            </a:r>
            <a:r>
              <a:rPr dirty="0"/>
              <a:t>from</a:t>
            </a:r>
            <a:r>
              <a:rPr spc="-4" dirty="0"/>
              <a:t> </a:t>
            </a:r>
            <a:r>
              <a:rPr dirty="0"/>
              <a:t>the</a:t>
            </a:r>
            <a:r>
              <a:rPr spc="-4" dirty="0"/>
              <a:t> </a:t>
            </a:r>
            <a:r>
              <a:rPr spc="-9" dirty="0"/>
              <a:t>fruits </a:t>
            </a:r>
            <a:r>
              <a:rPr dirty="0"/>
              <a:t>and</a:t>
            </a:r>
            <a:r>
              <a:rPr spc="-9" dirty="0"/>
              <a:t> </a:t>
            </a:r>
            <a:r>
              <a:rPr dirty="0"/>
              <a:t>medicinal</a:t>
            </a:r>
            <a:r>
              <a:rPr spc="-9" dirty="0"/>
              <a:t> herbs.</a:t>
            </a:r>
          </a:p>
          <a:p>
            <a:pPr marR="7620" indent="12700">
              <a:lnSpc>
                <a:spcPct val="111099"/>
              </a:lnSpc>
              <a:spcBef>
                <a:spcPts val="7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For</a:t>
            </a:r>
            <a:r>
              <a:rPr spc="-15" dirty="0"/>
              <a:t> </a:t>
            </a:r>
            <a:r>
              <a:rPr dirty="0"/>
              <a:t>this</a:t>
            </a:r>
            <a:r>
              <a:rPr spc="-10" dirty="0"/>
              <a:t> </a:t>
            </a:r>
            <a:r>
              <a:rPr dirty="0"/>
              <a:t>"forest</a:t>
            </a:r>
            <a:r>
              <a:rPr spc="-15" dirty="0"/>
              <a:t> </a:t>
            </a:r>
            <a:r>
              <a:rPr dirty="0"/>
              <a:t>food",</a:t>
            </a:r>
            <a:r>
              <a:rPr spc="-10" dirty="0"/>
              <a:t> </a:t>
            </a:r>
            <a:r>
              <a:rPr dirty="0"/>
              <a:t>gather</a:t>
            </a:r>
            <a:r>
              <a:rPr spc="-15" dirty="0"/>
              <a:t> </a:t>
            </a:r>
            <a:r>
              <a:rPr dirty="0"/>
              <a:t>recipes</a:t>
            </a:r>
            <a:r>
              <a:rPr spc="-10" dirty="0"/>
              <a:t> </a:t>
            </a:r>
            <a:r>
              <a:rPr spc="-25" dirty="0"/>
              <a:t>for </a:t>
            </a:r>
            <a:r>
              <a:rPr dirty="0"/>
              <a:t>processing</a:t>
            </a:r>
            <a:r>
              <a:rPr spc="-10" dirty="0"/>
              <a:t> </a:t>
            </a:r>
            <a:r>
              <a:rPr dirty="0"/>
              <a:t>it</a:t>
            </a:r>
            <a:r>
              <a:rPr spc="-10" dirty="0"/>
              <a:t> </a:t>
            </a:r>
            <a:r>
              <a:rPr dirty="0"/>
              <a:t>into</a:t>
            </a:r>
            <a:r>
              <a:rPr spc="-10" dirty="0"/>
              <a:t> </a:t>
            </a:r>
            <a:r>
              <a:rPr dirty="0"/>
              <a:t>various</a:t>
            </a:r>
            <a:r>
              <a:rPr spc="-10" dirty="0"/>
              <a:t> </a:t>
            </a:r>
            <a:r>
              <a:rPr dirty="0"/>
              <a:t>food</a:t>
            </a:r>
            <a:r>
              <a:rPr spc="-10" dirty="0"/>
              <a:t> products </a:t>
            </a:r>
            <a:r>
              <a:rPr dirty="0"/>
              <a:t>or preparations, such as </a:t>
            </a:r>
            <a:r>
              <a:rPr spc="-10" dirty="0"/>
              <a:t>tinctures, </a:t>
            </a:r>
            <a:r>
              <a:rPr dirty="0"/>
              <a:t>juices, jams, and more. At school, </a:t>
            </a:r>
            <a:r>
              <a:rPr spc="-25" dirty="0"/>
              <a:t>you </a:t>
            </a:r>
            <a:r>
              <a:rPr dirty="0"/>
              <a:t>can</a:t>
            </a:r>
            <a:r>
              <a:rPr spc="-20" dirty="0"/>
              <a:t> </a:t>
            </a:r>
            <a:r>
              <a:rPr dirty="0"/>
              <a:t>brew</a:t>
            </a:r>
            <a:r>
              <a:rPr spc="-20" dirty="0"/>
              <a:t> </a:t>
            </a:r>
            <a:r>
              <a:rPr dirty="0"/>
              <a:t>tea</a:t>
            </a:r>
            <a:r>
              <a:rPr spc="-15" dirty="0"/>
              <a:t> </a:t>
            </a:r>
            <a:r>
              <a:rPr dirty="0"/>
              <a:t>from</a:t>
            </a:r>
            <a:r>
              <a:rPr spc="-20" dirty="0"/>
              <a:t> </a:t>
            </a:r>
            <a:r>
              <a:rPr dirty="0"/>
              <a:t>freshly</a:t>
            </a:r>
            <a:r>
              <a:rPr spc="-15" dirty="0"/>
              <a:t> </a:t>
            </a:r>
            <a:r>
              <a:rPr spc="-10" dirty="0"/>
              <a:t>picked </a:t>
            </a:r>
            <a:r>
              <a:rPr dirty="0"/>
              <a:t>medicinal</a:t>
            </a:r>
            <a:r>
              <a:rPr spc="-15" dirty="0"/>
              <a:t> </a:t>
            </a:r>
            <a:r>
              <a:rPr dirty="0"/>
              <a:t>herbs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drink</a:t>
            </a:r>
            <a:r>
              <a:rPr spc="-10" dirty="0"/>
              <a:t> </a:t>
            </a:r>
            <a:r>
              <a:rPr dirty="0"/>
              <a:t>it,</a:t>
            </a:r>
            <a:r>
              <a:rPr spc="-10" dirty="0"/>
              <a:t> likely </a:t>
            </a:r>
            <a:r>
              <a:rPr dirty="0"/>
              <a:t>feeling</a:t>
            </a:r>
            <a:r>
              <a:rPr spc="-15" dirty="0"/>
              <a:t> </a:t>
            </a:r>
            <a:r>
              <a:rPr dirty="0"/>
              <a:t>its</a:t>
            </a:r>
            <a:r>
              <a:rPr spc="-15" dirty="0"/>
              <a:t> </a:t>
            </a:r>
            <a:r>
              <a:rPr dirty="0"/>
              <a:t>positive</a:t>
            </a:r>
            <a:r>
              <a:rPr spc="-15" dirty="0"/>
              <a:t> </a:t>
            </a:r>
            <a:r>
              <a:rPr dirty="0"/>
              <a:t>effects</a:t>
            </a:r>
            <a:r>
              <a:rPr spc="-15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your</a:t>
            </a:r>
            <a:r>
              <a:rPr spc="-15" dirty="0"/>
              <a:t> </a:t>
            </a:r>
            <a:r>
              <a:rPr spc="-20" dirty="0"/>
              <a:t>body </a:t>
            </a:r>
            <a:r>
              <a:rPr spc="-10" dirty="0"/>
              <a:t>immediately.</a:t>
            </a:r>
          </a:p>
        </p:txBody>
      </p:sp>
      <p:sp>
        <p:nvSpPr>
          <p:cNvPr id="3032" name="object 725"/>
          <p:cNvSpPr txBox="1"/>
          <p:nvPr/>
        </p:nvSpPr>
        <p:spPr>
          <a:xfrm>
            <a:off x="556022" y="410499"/>
            <a:ext cx="2536085" cy="2570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29209">
              <a:spcBef>
                <a:spcPts val="100"/>
              </a:spcBef>
              <a:defRPr sz="1200" b="1" spc="-20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Cork</a:t>
            </a:r>
            <a:endParaRPr b="0" dirty="0"/>
          </a:p>
          <a:p>
            <a:pPr marR="78737" indent="12700">
              <a:lnSpc>
                <a:spcPct val="111099"/>
              </a:lnSpc>
              <a:spcBef>
                <a:spcPts val="1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Cork</a:t>
            </a:r>
            <a:r>
              <a:rPr spc="1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 a natural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material</a:t>
            </a:r>
            <a:r>
              <a:rPr spc="50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obtained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from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bark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cork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tree</a:t>
            </a:r>
            <a:r>
              <a:rPr spc="4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i="1" spc="95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sz="1200" i="1" spc="-10" dirty="0">
                <a:solidFill>
                  <a:srgbClr val="231F20"/>
                </a:solidFill>
                <a:latin typeface="Podkova Regular Regular"/>
                <a:sym typeface="Arial"/>
              </a:rPr>
              <a:t>Quercus suber</a:t>
            </a:r>
            <a:r>
              <a:rPr i="1" spc="130" dirty="0">
                <a:latin typeface="Arial"/>
                <a:ea typeface="Arial"/>
                <a:cs typeface="Arial"/>
                <a:sym typeface="Arial"/>
              </a:rPr>
              <a:t>)</a:t>
            </a:r>
            <a:r>
              <a:rPr spc="1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a</a:t>
            </a:r>
            <a:r>
              <a:rPr spc="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type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oak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that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grows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forests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Mediterranean.</a:t>
            </a:r>
          </a:p>
          <a:p>
            <a:pPr marR="508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</a:t>
            </a:r>
            <a:r>
              <a:rPr spc="-10" dirty="0"/>
              <a:t> </a:t>
            </a:r>
            <a:r>
              <a:rPr dirty="0"/>
              <a:t>bark</a:t>
            </a:r>
            <a:r>
              <a:rPr spc="-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cork</a:t>
            </a:r>
            <a:r>
              <a:rPr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oak</a:t>
            </a:r>
            <a:r>
              <a:rPr spc="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/>
              <a:t>is</a:t>
            </a:r>
            <a:r>
              <a:rPr spc="-10" dirty="0"/>
              <a:t> covered </a:t>
            </a:r>
            <a:r>
              <a:rPr dirty="0"/>
              <a:t>with</a:t>
            </a:r>
            <a:r>
              <a:rPr spc="-15" dirty="0"/>
              <a:t> </a:t>
            </a:r>
            <a:r>
              <a:rPr dirty="0"/>
              <a:t>cork,</a:t>
            </a:r>
            <a:r>
              <a:rPr spc="-15" dirty="0"/>
              <a:t> </a:t>
            </a:r>
            <a:r>
              <a:rPr dirty="0"/>
              <a:t>which</a:t>
            </a:r>
            <a:r>
              <a:rPr spc="-1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spc="-10" dirty="0"/>
              <a:t>removed </a:t>
            </a:r>
            <a:r>
              <a:rPr dirty="0"/>
              <a:t>manually</a:t>
            </a:r>
            <a:r>
              <a:rPr spc="-10" dirty="0"/>
              <a:t> </a:t>
            </a:r>
            <a:r>
              <a:rPr dirty="0"/>
              <a:t>with</a:t>
            </a:r>
            <a:r>
              <a:rPr spc="-5" dirty="0"/>
              <a:t> </a:t>
            </a:r>
            <a:r>
              <a:rPr dirty="0"/>
              <a:t>special</a:t>
            </a:r>
            <a:r>
              <a:rPr spc="-10" dirty="0"/>
              <a:t> </a:t>
            </a:r>
            <a:r>
              <a:rPr dirty="0"/>
              <a:t>tools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spc="-10" dirty="0"/>
              <a:t>avoid </a:t>
            </a:r>
            <a:r>
              <a:rPr dirty="0"/>
              <a:t>damaging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tree.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-10" dirty="0"/>
              <a:t>collected </a:t>
            </a:r>
            <a:r>
              <a:rPr dirty="0"/>
              <a:t>bark</a:t>
            </a:r>
            <a:r>
              <a:rPr spc="-1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dried</a:t>
            </a:r>
            <a:r>
              <a:rPr spc="-5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several</a:t>
            </a:r>
            <a:r>
              <a:rPr spc="-5" dirty="0"/>
              <a:t> </a:t>
            </a:r>
            <a:r>
              <a:rPr spc="-10" dirty="0"/>
              <a:t>months, </a:t>
            </a:r>
            <a:r>
              <a:rPr dirty="0"/>
              <a:t>then</a:t>
            </a:r>
            <a:r>
              <a:rPr spc="-20" dirty="0"/>
              <a:t> </a:t>
            </a:r>
            <a:r>
              <a:rPr dirty="0"/>
              <a:t>processed</a:t>
            </a:r>
            <a:r>
              <a:rPr spc="-15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obtain</a:t>
            </a:r>
            <a:r>
              <a:rPr spc="-1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spc="-10" dirty="0"/>
              <a:t>final product</a:t>
            </a:r>
            <a:r>
              <a:rPr lang="hr-HR" spc="-10" dirty="0"/>
              <a:t>.</a:t>
            </a:r>
            <a:endParaRPr spc="-10" dirty="0"/>
          </a:p>
        </p:txBody>
      </p:sp>
      <p:sp>
        <p:nvSpPr>
          <p:cNvPr id="3033" name="object 726"/>
          <p:cNvSpPr txBox="1"/>
          <p:nvPr/>
        </p:nvSpPr>
        <p:spPr>
          <a:xfrm>
            <a:off x="485775" y="3131093"/>
            <a:ext cx="3349246" cy="3474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761365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This</a:t>
            </a:r>
            <a:r>
              <a:rPr spc="-10" dirty="0"/>
              <a:t> </a:t>
            </a:r>
            <a:r>
              <a:rPr dirty="0"/>
              <a:t>oak</a:t>
            </a:r>
            <a:r>
              <a:rPr spc="-5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known</a:t>
            </a:r>
            <a:r>
              <a:rPr spc="-5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its</a:t>
            </a:r>
            <a:r>
              <a:rPr spc="-5" dirty="0"/>
              <a:t> </a:t>
            </a:r>
            <a:r>
              <a:rPr dirty="0"/>
              <a:t>ability</a:t>
            </a:r>
            <a:r>
              <a:rPr spc="-10" dirty="0"/>
              <a:t> </a:t>
            </a:r>
            <a:r>
              <a:rPr spc="-25" dirty="0"/>
              <a:t>to </a:t>
            </a:r>
            <a:r>
              <a:rPr dirty="0"/>
              <a:t>regenerate</a:t>
            </a:r>
            <a:r>
              <a:rPr spc="-10" dirty="0"/>
              <a:t> </a:t>
            </a:r>
            <a:r>
              <a:rPr dirty="0"/>
              <a:t>its</a:t>
            </a:r>
            <a:r>
              <a:rPr spc="-5" dirty="0"/>
              <a:t> </a:t>
            </a:r>
            <a:r>
              <a:rPr dirty="0"/>
              <a:t>bark,</a:t>
            </a:r>
            <a:r>
              <a:rPr spc="-5" dirty="0"/>
              <a:t> </a:t>
            </a:r>
            <a:r>
              <a:rPr dirty="0"/>
              <a:t>which</a:t>
            </a:r>
            <a:r>
              <a:rPr spc="-10" dirty="0"/>
              <a:t> </a:t>
            </a:r>
            <a:r>
              <a:rPr dirty="0"/>
              <a:t>allows</a:t>
            </a:r>
            <a:r>
              <a:rPr spc="-5" dirty="0"/>
              <a:t> </a:t>
            </a:r>
            <a:r>
              <a:rPr spc="-25" dirty="0"/>
              <a:t>for</a:t>
            </a:r>
          </a:p>
          <a:p>
            <a:pPr marR="13335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sustainable cork harvesting without </a:t>
            </a:r>
            <a:r>
              <a:rPr spc="-10" dirty="0"/>
              <a:t>harming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tree.</a:t>
            </a:r>
            <a:r>
              <a:rPr spc="-5" dirty="0"/>
              <a:t> </a:t>
            </a:r>
            <a:endParaRPr lang="hr-HR" spc="-5" dirty="0"/>
          </a:p>
          <a:p>
            <a:pPr marR="13335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Cork is</a:t>
            </a:r>
            <a:r>
              <a:rPr spc="-5" dirty="0"/>
              <a:t> </a:t>
            </a:r>
            <a:r>
              <a:rPr dirty="0"/>
              <a:t>a lightweight,</a:t>
            </a:r>
            <a:r>
              <a:rPr spc="-5" dirty="0"/>
              <a:t> </a:t>
            </a:r>
            <a:r>
              <a:rPr spc="-10" dirty="0"/>
              <a:t>resilient, </a:t>
            </a:r>
            <a:r>
              <a:rPr dirty="0"/>
              <a:t>waterproof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natural</a:t>
            </a:r>
            <a:r>
              <a:rPr spc="-5" dirty="0"/>
              <a:t> </a:t>
            </a:r>
            <a:r>
              <a:rPr dirty="0"/>
              <a:t>material that</a:t>
            </a:r>
            <a:r>
              <a:rPr spc="-5" dirty="0"/>
              <a:t> </a:t>
            </a:r>
            <a:r>
              <a:rPr dirty="0"/>
              <a:t>has</a:t>
            </a:r>
            <a:r>
              <a:rPr spc="-5" dirty="0"/>
              <a:t> </a:t>
            </a:r>
            <a:r>
              <a:rPr spc="-50" dirty="0"/>
              <a:t>a </a:t>
            </a:r>
            <a:r>
              <a:rPr dirty="0"/>
              <a:t>wide</a:t>
            </a:r>
            <a:r>
              <a:rPr spc="-5" dirty="0"/>
              <a:t> </a:t>
            </a:r>
            <a:r>
              <a:rPr dirty="0"/>
              <a:t>range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applications in</a:t>
            </a:r>
            <a:r>
              <a:rPr spc="-5" dirty="0"/>
              <a:t> </a:t>
            </a:r>
            <a:r>
              <a:rPr dirty="0"/>
              <a:t>everyday</a:t>
            </a:r>
            <a:r>
              <a:rPr spc="-5" dirty="0"/>
              <a:t> </a:t>
            </a:r>
            <a:r>
              <a:rPr spc="-10" dirty="0"/>
              <a:t>life.</a:t>
            </a:r>
          </a:p>
          <a:p>
            <a:pPr marR="508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</a:t>
            </a:r>
            <a:r>
              <a:rPr spc="-10" dirty="0"/>
              <a:t> </a:t>
            </a:r>
            <a:r>
              <a:rPr dirty="0"/>
              <a:t>most</a:t>
            </a:r>
            <a:r>
              <a:rPr spc="-5" dirty="0"/>
              <a:t> </a:t>
            </a:r>
            <a:r>
              <a:rPr dirty="0"/>
              <a:t>famous</a:t>
            </a:r>
            <a:r>
              <a:rPr spc="-5" dirty="0"/>
              <a:t> </a:t>
            </a:r>
            <a:r>
              <a:rPr dirty="0"/>
              <a:t>use</a:t>
            </a:r>
            <a:r>
              <a:rPr spc="-10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cork</a:t>
            </a:r>
            <a:r>
              <a:rPr spc="-5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spc="-10" dirty="0"/>
              <a:t>making</a:t>
            </a:r>
            <a:r>
              <a:rPr spc="500" dirty="0"/>
              <a:t> </a:t>
            </a:r>
            <a:r>
              <a:rPr dirty="0"/>
              <a:t>wine</a:t>
            </a:r>
            <a:r>
              <a:rPr spc="-5" dirty="0"/>
              <a:t> </a:t>
            </a:r>
            <a:r>
              <a:rPr dirty="0"/>
              <a:t>stoppers due to</a:t>
            </a:r>
            <a:r>
              <a:rPr spc="-5" dirty="0"/>
              <a:t> </a:t>
            </a:r>
            <a:r>
              <a:rPr dirty="0"/>
              <a:t>its air and</a:t>
            </a:r>
            <a:r>
              <a:rPr spc="-5" dirty="0"/>
              <a:t> </a:t>
            </a:r>
            <a:r>
              <a:rPr spc="-10" dirty="0"/>
              <a:t>moisture </a:t>
            </a:r>
            <a:r>
              <a:rPr dirty="0"/>
              <a:t>impermeability.</a:t>
            </a:r>
            <a:r>
              <a:rPr spc="-5" dirty="0"/>
              <a:t> </a:t>
            </a:r>
            <a:r>
              <a:rPr dirty="0"/>
              <a:t>Cork</a:t>
            </a:r>
            <a:r>
              <a:rPr spc="-5" dirty="0"/>
              <a:t> </a:t>
            </a:r>
            <a:r>
              <a:rPr dirty="0"/>
              <a:t>is also</a:t>
            </a:r>
            <a:r>
              <a:rPr spc="-5" dirty="0"/>
              <a:t> </a:t>
            </a:r>
            <a:r>
              <a:rPr dirty="0"/>
              <a:t>used for</a:t>
            </a:r>
            <a:r>
              <a:rPr spc="-5" dirty="0"/>
              <a:t> </a:t>
            </a:r>
            <a:r>
              <a:rPr spc="-10" dirty="0"/>
              <a:t>insulation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spc="-25" dirty="0"/>
              <a:t>the</a:t>
            </a:r>
          </a:p>
          <a:p>
            <a:pPr marR="27305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creation</a:t>
            </a:r>
            <a:r>
              <a:rPr spc="-1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various</a:t>
            </a:r>
            <a:r>
              <a:rPr spc="-10" dirty="0"/>
              <a:t> </a:t>
            </a:r>
            <a:r>
              <a:rPr dirty="0"/>
              <a:t>decorative,</a:t>
            </a:r>
            <a:r>
              <a:rPr spc="-10" dirty="0"/>
              <a:t> </a:t>
            </a:r>
            <a:r>
              <a:rPr dirty="0"/>
              <a:t>fashion,</a:t>
            </a:r>
            <a:r>
              <a:rPr spc="-10" dirty="0"/>
              <a:t> </a:t>
            </a:r>
            <a:r>
              <a:rPr spc="-25" dirty="0"/>
              <a:t>and </a:t>
            </a:r>
            <a:r>
              <a:rPr dirty="0"/>
              <a:t>utility </a:t>
            </a:r>
            <a:r>
              <a:rPr spc="-10" dirty="0"/>
              <a:t>items.</a:t>
            </a:r>
          </a:p>
          <a:p>
            <a:pPr marR="189229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It</a:t>
            </a:r>
            <a:r>
              <a:rPr spc="-10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increasingly</a:t>
            </a:r>
            <a:r>
              <a:rPr spc="-5" dirty="0"/>
              <a:t> </a:t>
            </a:r>
            <a:r>
              <a:rPr dirty="0"/>
              <a:t>being</a:t>
            </a:r>
            <a:r>
              <a:rPr spc="-10" dirty="0"/>
              <a:t> </a:t>
            </a:r>
            <a:r>
              <a:rPr dirty="0"/>
              <a:t>used</a:t>
            </a:r>
            <a:r>
              <a:rPr spc="-5" dirty="0"/>
              <a:t> </a:t>
            </a:r>
            <a:r>
              <a:rPr dirty="0"/>
              <a:t>as</a:t>
            </a:r>
            <a:r>
              <a:rPr spc="-5" dirty="0"/>
              <a:t> </a:t>
            </a:r>
            <a:r>
              <a:rPr spc="-50" dirty="0"/>
              <a:t>a </a:t>
            </a:r>
            <a:r>
              <a:rPr dirty="0"/>
              <a:t>replacement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plastic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various</a:t>
            </a:r>
            <a:r>
              <a:rPr spc="-5" dirty="0"/>
              <a:t> </a:t>
            </a:r>
            <a:r>
              <a:rPr spc="-10" dirty="0"/>
              <a:t>industries </a:t>
            </a:r>
            <a:r>
              <a:rPr dirty="0"/>
              <a:t>due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its</a:t>
            </a:r>
            <a:r>
              <a:rPr spc="-5" dirty="0"/>
              <a:t> </a:t>
            </a:r>
            <a:r>
              <a:rPr spc="-10" dirty="0"/>
              <a:t>sustainability.</a:t>
            </a:r>
          </a:p>
          <a:p>
            <a:pPr marR="35052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Cork</a:t>
            </a:r>
            <a:r>
              <a:rPr spc="-1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unique</a:t>
            </a:r>
            <a:r>
              <a:rPr spc="-10" dirty="0"/>
              <a:t> </a:t>
            </a:r>
            <a:r>
              <a:rPr dirty="0"/>
              <a:t>forest</a:t>
            </a:r>
            <a:r>
              <a:rPr spc="-5" dirty="0"/>
              <a:t> </a:t>
            </a:r>
            <a:r>
              <a:rPr dirty="0"/>
              <a:t>product</a:t>
            </a:r>
            <a:r>
              <a:rPr spc="-10" dirty="0"/>
              <a:t> </a:t>
            </a:r>
            <a:r>
              <a:rPr dirty="0"/>
              <a:t>that</a:t>
            </a:r>
            <a:r>
              <a:rPr spc="-5" dirty="0"/>
              <a:t> </a:t>
            </a:r>
            <a:r>
              <a:rPr spc="-10" dirty="0"/>
              <a:t>shows </a:t>
            </a:r>
            <a:r>
              <a:rPr dirty="0"/>
              <a:t>how</a:t>
            </a:r>
            <a:r>
              <a:rPr spc="-10" dirty="0"/>
              <a:t> </a:t>
            </a:r>
            <a:r>
              <a:rPr dirty="0"/>
              <a:t>nature</a:t>
            </a:r>
            <a:r>
              <a:rPr spc="-5" dirty="0"/>
              <a:t> </a:t>
            </a:r>
            <a:r>
              <a:rPr dirty="0"/>
              <a:t>can</a:t>
            </a:r>
            <a:r>
              <a:rPr spc="-5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spc="-10" dirty="0"/>
              <a:t>sustainable </a:t>
            </a:r>
            <a:r>
              <a:rPr dirty="0"/>
              <a:t>resources</a:t>
            </a:r>
            <a:r>
              <a:rPr spc="-20" dirty="0"/>
              <a:t> </a:t>
            </a:r>
            <a:r>
              <a:rPr dirty="0"/>
              <a:t>with</a:t>
            </a:r>
            <a:r>
              <a:rPr spc="-15" dirty="0"/>
              <a:t> </a:t>
            </a:r>
            <a:r>
              <a:rPr dirty="0"/>
              <a:t>minimal</a:t>
            </a:r>
            <a:r>
              <a:rPr spc="-20" dirty="0"/>
              <a:t> </a:t>
            </a:r>
            <a:r>
              <a:rPr dirty="0"/>
              <a:t>impact</a:t>
            </a:r>
            <a:r>
              <a:rPr spc="-15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spc="-25" dirty="0"/>
              <a:t>the </a:t>
            </a:r>
            <a:r>
              <a:rPr spc="-10" dirty="0"/>
              <a:t>environment.</a:t>
            </a:r>
          </a:p>
        </p:txBody>
      </p:sp>
      <p:sp>
        <p:nvSpPr>
          <p:cNvPr id="3034" name="object 727"/>
          <p:cNvSpPr/>
          <p:nvPr/>
        </p:nvSpPr>
        <p:spPr>
          <a:xfrm>
            <a:off x="7288426" y="933449"/>
            <a:ext cx="3132084" cy="6383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77" y="0"/>
                </a:moveTo>
                <a:lnTo>
                  <a:pt x="1223" y="0"/>
                </a:lnTo>
                <a:lnTo>
                  <a:pt x="837" y="21"/>
                </a:lnTo>
                <a:lnTo>
                  <a:pt x="501" y="78"/>
                </a:lnTo>
                <a:lnTo>
                  <a:pt x="236" y="166"/>
                </a:lnTo>
                <a:lnTo>
                  <a:pt x="62" y="277"/>
                </a:lnTo>
                <a:lnTo>
                  <a:pt x="0" y="404"/>
                </a:lnTo>
                <a:lnTo>
                  <a:pt x="0" y="21196"/>
                </a:lnTo>
                <a:lnTo>
                  <a:pt x="236" y="21434"/>
                </a:lnTo>
                <a:lnTo>
                  <a:pt x="501" y="21522"/>
                </a:lnTo>
                <a:lnTo>
                  <a:pt x="837" y="21579"/>
                </a:lnTo>
                <a:lnTo>
                  <a:pt x="1223" y="21600"/>
                </a:lnTo>
                <a:lnTo>
                  <a:pt x="20377" y="21600"/>
                </a:lnTo>
                <a:lnTo>
                  <a:pt x="20764" y="21579"/>
                </a:lnTo>
                <a:lnTo>
                  <a:pt x="21099" y="21522"/>
                </a:lnTo>
                <a:lnTo>
                  <a:pt x="21364" y="21434"/>
                </a:lnTo>
                <a:lnTo>
                  <a:pt x="21538" y="21323"/>
                </a:lnTo>
                <a:lnTo>
                  <a:pt x="21600" y="21196"/>
                </a:lnTo>
                <a:lnTo>
                  <a:pt x="21600" y="404"/>
                </a:lnTo>
                <a:lnTo>
                  <a:pt x="21364" y="166"/>
                </a:lnTo>
                <a:lnTo>
                  <a:pt x="21099" y="78"/>
                </a:lnTo>
                <a:lnTo>
                  <a:pt x="20764" y="21"/>
                </a:lnTo>
                <a:lnTo>
                  <a:pt x="20377" y="0"/>
                </a:lnTo>
                <a:close/>
              </a:path>
            </a:pathLst>
          </a:custGeom>
          <a:solidFill>
            <a:srgbClr val="FAF8F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35" name="object 728"/>
          <p:cNvSpPr txBox="1"/>
          <p:nvPr/>
        </p:nvSpPr>
        <p:spPr>
          <a:xfrm>
            <a:off x="7317192" y="1961159"/>
            <a:ext cx="176013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2000" b="1" spc="-9">
                <a:solidFill>
                  <a:srgbClr val="010202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Knowledge </a:t>
            </a:r>
            <a:r>
              <a:rPr spc="-19" dirty="0"/>
              <a:t>Quiz</a:t>
            </a:r>
          </a:p>
        </p:txBody>
      </p:sp>
      <p:sp>
        <p:nvSpPr>
          <p:cNvPr id="3036" name="object 729"/>
          <p:cNvSpPr txBox="1"/>
          <p:nvPr/>
        </p:nvSpPr>
        <p:spPr>
          <a:xfrm>
            <a:off x="7359868" y="2560517"/>
            <a:ext cx="2374682" cy="4962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41300" marR="36193" indent="-228600">
              <a:lnSpc>
                <a:spcPct val="125000"/>
              </a:lnSpc>
              <a:spcBef>
                <a:spcPts val="100"/>
              </a:spcBef>
              <a:buSzPct val="100000"/>
              <a:buFont typeface="+mj-lt"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>
                <a:solidFill>
                  <a:srgbClr val="221E1F"/>
                </a:solidFill>
                <a:latin typeface="Podkova Regular Regular"/>
              </a:rPr>
              <a:t>Which are two poisonous </a:t>
            </a:r>
            <a:r>
              <a:rPr lang="hr-HR" sz="1200" dirty="0">
                <a:solidFill>
                  <a:srgbClr val="221E1F"/>
                </a:solidFill>
                <a:latin typeface="Podkova Regular Regular"/>
              </a:rPr>
              <a:t>     </a:t>
            </a:r>
            <a:r>
              <a:rPr sz="1200" dirty="0">
                <a:solidFill>
                  <a:srgbClr val="221E1F"/>
                </a:solidFill>
                <a:latin typeface="Podkova Regular Regular"/>
              </a:rPr>
              <a:t>mushroom </a:t>
            </a:r>
            <a:r>
              <a:rPr lang="hr-HR" sz="1200" dirty="0">
                <a:solidFill>
                  <a:srgbClr val="221E1F"/>
                </a:solidFill>
                <a:latin typeface="Podkova Regular 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Podkova Regular Regular"/>
              </a:rPr>
              <a:t>species?</a:t>
            </a:r>
          </a:p>
          <a:p>
            <a:pPr marL="241300" marR="36193" indent="-228600">
              <a:lnSpc>
                <a:spcPct val="125000"/>
              </a:lnSpc>
              <a:spcBef>
                <a:spcPts val="100"/>
              </a:spcBef>
              <a:buSzPct val="100000"/>
              <a:buFont typeface="+mj-lt"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>
                <a:solidFill>
                  <a:srgbClr val="221E1F"/>
                </a:solidFill>
                <a:latin typeface="Podkova Regular Regular"/>
              </a:rPr>
              <a:t>Where in the world does the white </a:t>
            </a:r>
            <a:r>
              <a:rPr lang="hr-HR" sz="1200" dirty="0">
                <a:solidFill>
                  <a:srgbClr val="221E1F"/>
                </a:solidFill>
                <a:latin typeface="Podkova Regular 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Podkova Regular Regular"/>
              </a:rPr>
              <a:t>truffle grow?</a:t>
            </a:r>
          </a:p>
          <a:p>
            <a:pPr marL="241300" marR="36193" indent="-228600">
              <a:lnSpc>
                <a:spcPct val="125000"/>
              </a:lnSpc>
              <a:spcBef>
                <a:spcPts val="100"/>
              </a:spcBef>
              <a:buSzPct val="100000"/>
              <a:buFont typeface="+mj-lt"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>
                <a:solidFill>
                  <a:srgbClr val="221E1F"/>
                </a:solidFill>
                <a:latin typeface="Podkova Regular Regular"/>
              </a:rPr>
              <a:t>Which types of forest fruits have</a:t>
            </a:r>
            <a:r>
              <a:rPr lang="hr-HR" sz="1200" dirty="0">
                <a:solidFill>
                  <a:srgbClr val="221E1F"/>
                </a:solidFill>
                <a:latin typeface="Podkova Regular 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Podkova Regular Regular"/>
              </a:rPr>
              <a:t>red berries?</a:t>
            </a:r>
            <a:endParaRPr lang="hr-HR" sz="1200" dirty="0">
              <a:solidFill>
                <a:srgbClr val="221E1F"/>
              </a:solidFill>
              <a:latin typeface="Podkova Regular Regular"/>
            </a:endParaRPr>
          </a:p>
          <a:p>
            <a:pPr marL="241300" marR="36193" indent="-228600">
              <a:lnSpc>
                <a:spcPct val="125000"/>
              </a:lnSpc>
              <a:spcBef>
                <a:spcPts val="100"/>
              </a:spcBef>
              <a:buSzPct val="100000"/>
              <a:buFont typeface="+mj-lt"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>
                <a:solidFill>
                  <a:srgbClr val="221E1F"/>
                </a:solidFill>
                <a:latin typeface="Podkova Regular Regular"/>
              </a:rPr>
              <a:t>Which types of wild forest plants </a:t>
            </a:r>
            <a:r>
              <a:rPr lang="hr-HR" sz="1200" dirty="0">
                <a:solidFill>
                  <a:srgbClr val="221E1F"/>
                </a:solidFill>
                <a:latin typeface="Podkova Regular Regular"/>
              </a:rPr>
              <a:t>  </a:t>
            </a:r>
            <a:r>
              <a:rPr sz="1200" dirty="0">
                <a:solidFill>
                  <a:srgbClr val="221E1F"/>
                </a:solidFill>
                <a:latin typeface="Podkova Regular Regular"/>
              </a:rPr>
              <a:t>are partially poisonous?</a:t>
            </a:r>
          </a:p>
          <a:p>
            <a:pPr marL="241300" marR="36193" indent="-228600">
              <a:lnSpc>
                <a:spcPct val="125000"/>
              </a:lnSpc>
              <a:spcBef>
                <a:spcPts val="100"/>
              </a:spcBef>
              <a:buSzPct val="100000"/>
              <a:buFont typeface="+mj-lt"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>
                <a:solidFill>
                  <a:srgbClr val="221E1F"/>
                </a:solidFill>
                <a:latin typeface="Podkova Regular Regular"/>
              </a:rPr>
              <a:t>Which medicinal plants are used </a:t>
            </a:r>
            <a:r>
              <a:rPr lang="hr-HR" sz="1200" dirty="0">
                <a:solidFill>
                  <a:srgbClr val="221E1F"/>
                </a:solidFill>
                <a:latin typeface="Podkova Regular 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Podkova Regular Regular"/>
              </a:rPr>
              <a:t>in cooking?</a:t>
            </a:r>
          </a:p>
          <a:p>
            <a:pPr marL="241300" marR="36193" indent="-228600">
              <a:lnSpc>
                <a:spcPct val="125000"/>
              </a:lnSpc>
              <a:spcBef>
                <a:spcPts val="100"/>
              </a:spcBef>
              <a:buSzPct val="100000"/>
              <a:buFont typeface="+mj-lt"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>
                <a:solidFill>
                  <a:srgbClr val="221E1F"/>
                </a:solidFill>
                <a:latin typeface="Podkova Regular Regular"/>
              </a:rPr>
              <a:t>How is honeydew honey obtained?</a:t>
            </a:r>
          </a:p>
          <a:p>
            <a:pPr marL="241300" marR="36193" indent="-228600">
              <a:lnSpc>
                <a:spcPct val="125000"/>
              </a:lnSpc>
              <a:spcBef>
                <a:spcPts val="100"/>
              </a:spcBef>
              <a:buSzPct val="100000"/>
              <a:buFont typeface="+mj-lt"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>
                <a:solidFill>
                  <a:srgbClr val="221E1F"/>
                </a:solidFill>
                <a:latin typeface="Podkova Regular Regular"/>
              </a:rPr>
              <a:t>Which forest products do we use </a:t>
            </a:r>
            <a:r>
              <a:rPr lang="hr-HR" sz="1200" dirty="0">
                <a:solidFill>
                  <a:srgbClr val="221E1F"/>
                </a:solidFill>
                <a:latin typeface="Podkova Regular 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Podkova Regular Regular"/>
              </a:rPr>
              <a:t>in everyday life?</a:t>
            </a:r>
            <a:endParaRPr lang="hr-HR" sz="1200" dirty="0">
              <a:solidFill>
                <a:srgbClr val="221E1F"/>
              </a:solidFill>
              <a:latin typeface="Podkova Regular Regular"/>
            </a:endParaRPr>
          </a:p>
          <a:p>
            <a:pPr marL="241300" marR="36193" indent="-228600">
              <a:lnSpc>
                <a:spcPct val="125000"/>
              </a:lnSpc>
              <a:spcBef>
                <a:spcPts val="100"/>
              </a:spcBef>
              <a:buSzPct val="100000"/>
              <a:buFont typeface="+mj-lt"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>
                <a:solidFill>
                  <a:srgbClr val="221E1F"/>
                </a:solidFill>
                <a:latin typeface="Podkova Regular Regular"/>
              </a:rPr>
              <a:t>What do we get from processing </a:t>
            </a:r>
            <a:r>
              <a:rPr lang="hr-HR" sz="1200" dirty="0">
                <a:solidFill>
                  <a:srgbClr val="221E1F"/>
                </a:solidFill>
                <a:latin typeface="Podkova Regular 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Podkova Regular Regular"/>
              </a:rPr>
              <a:t>tree resin?</a:t>
            </a:r>
            <a:endParaRPr lang="hr-HR" sz="1200" dirty="0">
              <a:solidFill>
                <a:srgbClr val="221E1F"/>
              </a:solidFill>
              <a:latin typeface="Podkova Regular Regular"/>
            </a:endParaRPr>
          </a:p>
          <a:p>
            <a:pPr marL="241300" marR="36193" indent="-228600">
              <a:lnSpc>
                <a:spcPct val="125000"/>
              </a:lnSpc>
              <a:spcBef>
                <a:spcPts val="100"/>
              </a:spcBef>
              <a:buSzPct val="100000"/>
              <a:buFont typeface="+mj-lt"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sz="1200" dirty="0">
                <a:solidFill>
                  <a:srgbClr val="221E1F"/>
                </a:solidFill>
                <a:latin typeface="Podkova Regular 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Podkova Regular Regular"/>
              </a:rPr>
              <a:t>In which industries is wood used?</a:t>
            </a:r>
            <a:endParaRPr lang="hr-HR" sz="1200" dirty="0">
              <a:solidFill>
                <a:srgbClr val="221E1F"/>
              </a:solidFill>
              <a:latin typeface="Podkova Regular Regular"/>
            </a:endParaRPr>
          </a:p>
          <a:p>
            <a:pPr marL="241300" marR="36193" indent="-228600">
              <a:lnSpc>
                <a:spcPct val="125000"/>
              </a:lnSpc>
              <a:spcBef>
                <a:spcPts val="100"/>
              </a:spcBef>
              <a:buSzPct val="100000"/>
              <a:buFont typeface="+mj-lt"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en-US" sz="1200" dirty="0">
                <a:solidFill>
                  <a:srgbClr val="221E1F"/>
                </a:solidFill>
                <a:latin typeface="Podkova Regular Regular"/>
              </a:rPr>
              <a:t>Which forest fruits are rich in protein?</a:t>
            </a:r>
          </a:p>
          <a:p>
            <a:pPr marL="12700">
              <a:spcBef>
                <a:spcPts val="600"/>
              </a:spcBef>
              <a:buSzPct val="100000"/>
              <a:tabLst>
                <a:tab pos="228600" algn="l"/>
              </a:tabLst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9" dirty="0"/>
          </a:p>
        </p:txBody>
      </p:sp>
      <p:sp>
        <p:nvSpPr>
          <p:cNvPr id="3037" name="object 730"/>
          <p:cNvSpPr txBox="1"/>
          <p:nvPr/>
        </p:nvSpPr>
        <p:spPr>
          <a:xfrm>
            <a:off x="7480516" y="6704734"/>
            <a:ext cx="2448563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9" dirty="0"/>
          </a:p>
        </p:txBody>
      </p:sp>
      <p:grpSp>
        <p:nvGrpSpPr>
          <p:cNvPr id="3040" name="object 731"/>
          <p:cNvGrpSpPr/>
          <p:nvPr/>
        </p:nvGrpSpPr>
        <p:grpSpPr>
          <a:xfrm>
            <a:off x="9087555" y="1069904"/>
            <a:ext cx="1321453" cy="1231537"/>
            <a:chOff x="-1" y="0"/>
            <a:chExt cx="1321451" cy="1231535"/>
          </a:xfrm>
        </p:grpSpPr>
        <p:sp>
          <p:nvSpPr>
            <p:cNvPr id="3038" name="object 732"/>
            <p:cNvSpPr/>
            <p:nvPr/>
          </p:nvSpPr>
          <p:spPr>
            <a:xfrm>
              <a:off x="-2" y="-1"/>
              <a:ext cx="1321454" cy="1231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48" y="0"/>
                  </a:moveTo>
                  <a:lnTo>
                    <a:pt x="2552" y="0"/>
                  </a:lnTo>
                  <a:lnTo>
                    <a:pt x="1745" y="140"/>
                  </a:lnTo>
                  <a:lnTo>
                    <a:pt x="1045" y="528"/>
                  </a:lnTo>
                  <a:lnTo>
                    <a:pt x="492" y="1121"/>
                  </a:lnTo>
                  <a:lnTo>
                    <a:pt x="130" y="1873"/>
                  </a:lnTo>
                  <a:lnTo>
                    <a:pt x="0" y="2738"/>
                  </a:lnTo>
                  <a:lnTo>
                    <a:pt x="0" y="18862"/>
                  </a:lnTo>
                  <a:lnTo>
                    <a:pt x="130" y="19727"/>
                  </a:lnTo>
                  <a:lnTo>
                    <a:pt x="492" y="20479"/>
                  </a:lnTo>
                  <a:lnTo>
                    <a:pt x="1045" y="21072"/>
                  </a:lnTo>
                  <a:lnTo>
                    <a:pt x="1745" y="21460"/>
                  </a:lnTo>
                  <a:lnTo>
                    <a:pt x="2552" y="21600"/>
                  </a:lnTo>
                  <a:lnTo>
                    <a:pt x="19048" y="21600"/>
                  </a:lnTo>
                  <a:lnTo>
                    <a:pt x="19855" y="21460"/>
                  </a:lnTo>
                  <a:lnTo>
                    <a:pt x="20555" y="21072"/>
                  </a:lnTo>
                  <a:lnTo>
                    <a:pt x="21108" y="20479"/>
                  </a:lnTo>
                  <a:lnTo>
                    <a:pt x="21470" y="19727"/>
                  </a:lnTo>
                  <a:lnTo>
                    <a:pt x="21600" y="18862"/>
                  </a:lnTo>
                  <a:lnTo>
                    <a:pt x="21600" y="2738"/>
                  </a:lnTo>
                  <a:lnTo>
                    <a:pt x="21470" y="1873"/>
                  </a:lnTo>
                  <a:lnTo>
                    <a:pt x="21108" y="1121"/>
                  </a:lnTo>
                  <a:lnTo>
                    <a:pt x="20555" y="528"/>
                  </a:lnTo>
                  <a:lnTo>
                    <a:pt x="19855" y="140"/>
                  </a:lnTo>
                  <a:lnTo>
                    <a:pt x="19048" y="0"/>
                  </a:lnTo>
                  <a:close/>
                </a:path>
              </a:pathLst>
            </a:custGeom>
            <a:solidFill>
              <a:srgbClr val="FAF8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039" name="object 733" descr="object 733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61391" y="121031"/>
              <a:ext cx="1008004" cy="1008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41" name="object 734"/>
          <p:cNvSpPr txBox="1"/>
          <p:nvPr/>
        </p:nvSpPr>
        <p:spPr>
          <a:xfrm>
            <a:off x="7437487" y="1198654"/>
            <a:ext cx="1616713" cy="418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6700"/>
              </a:lnSpc>
              <a:spcBef>
                <a:spcPts val="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sz="1200" dirty="0"/>
              <a:t>Search for </a:t>
            </a:r>
            <a:r>
              <a:rPr sz="1200" dirty="0"/>
              <a:t>questions</a:t>
            </a:r>
            <a:r>
              <a:rPr sz="1200" spc="-25" dirty="0"/>
              <a:t> </a:t>
            </a:r>
            <a:r>
              <a:rPr sz="1200" dirty="0"/>
              <a:t>and</a:t>
            </a:r>
            <a:r>
              <a:rPr sz="1200" spc="-30" dirty="0"/>
              <a:t> </a:t>
            </a:r>
            <a:r>
              <a:rPr sz="1200" spc="-9" dirty="0"/>
              <a:t>answers </a:t>
            </a:r>
            <a:r>
              <a:rPr sz="1200" dirty="0"/>
              <a:t>in digital </a:t>
            </a:r>
            <a:r>
              <a:rPr sz="1200" spc="-9" dirty="0"/>
              <a:t>format.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6" name="object 2"/>
          <p:cNvGrpSpPr/>
          <p:nvPr/>
        </p:nvGrpSpPr>
        <p:grpSpPr>
          <a:xfrm>
            <a:off x="-9" y="-8"/>
            <a:ext cx="10692009" cy="7560011"/>
            <a:chOff x="-4" y="-3"/>
            <a:chExt cx="10692007" cy="7560009"/>
          </a:xfrm>
        </p:grpSpPr>
        <p:sp>
          <p:nvSpPr>
            <p:cNvPr id="3043" name="object 3"/>
            <p:cNvSpPr/>
            <p:nvPr/>
          </p:nvSpPr>
          <p:spPr>
            <a:xfrm>
              <a:off x="-5" y="7"/>
              <a:ext cx="10692009" cy="4734208"/>
            </a:xfrm>
            <a:prstGeom prst="rect">
              <a:avLst/>
            </a:prstGeom>
            <a:solidFill>
              <a:srgbClr val="F9DC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44" name="object 4"/>
            <p:cNvSpPr/>
            <p:nvPr/>
          </p:nvSpPr>
          <p:spPr>
            <a:xfrm>
              <a:off x="-5" y="4734214"/>
              <a:ext cx="10692009" cy="2825792"/>
            </a:xfrm>
            <a:prstGeom prst="rect">
              <a:avLst/>
            </a:prstGeom>
            <a:solidFill>
              <a:srgbClr val="F9B3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045" name="object 5" descr="object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" y="-4"/>
              <a:ext cx="8068666" cy="51914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47" name="object 6"/>
          <p:cNvSpPr txBox="1"/>
          <p:nvPr/>
        </p:nvSpPr>
        <p:spPr>
          <a:xfrm>
            <a:off x="8462722" y="5652006"/>
            <a:ext cx="70485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17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Graphic </a:t>
            </a:r>
            <a:r>
              <a:rPr spc="-10"/>
              <a:t>design</a:t>
            </a:r>
          </a:p>
        </p:txBody>
      </p:sp>
      <p:grpSp>
        <p:nvGrpSpPr>
          <p:cNvPr id="3053" name="object 7"/>
          <p:cNvGrpSpPr/>
          <p:nvPr/>
        </p:nvGrpSpPr>
        <p:grpSpPr>
          <a:xfrm>
            <a:off x="4835995" y="5393714"/>
            <a:ext cx="4346762" cy="1279491"/>
            <a:chOff x="0" y="0"/>
            <a:chExt cx="4346760" cy="1279489"/>
          </a:xfrm>
        </p:grpSpPr>
        <p:pic>
          <p:nvPicPr>
            <p:cNvPr id="3048" name="object 8" descr="object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6875" y="0"/>
              <a:ext cx="544186" cy="2016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49" name="object 9" descr="object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0233" y="802539"/>
              <a:ext cx="696528" cy="476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50" name="object 10"/>
            <p:cNvSpPr/>
            <p:nvPr/>
          </p:nvSpPr>
          <p:spPr>
            <a:xfrm>
              <a:off x="-1" y="708675"/>
              <a:ext cx="370653" cy="323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26" y="0"/>
                  </a:moveTo>
                  <a:lnTo>
                    <a:pt x="9072" y="2036"/>
                  </a:lnTo>
                  <a:lnTo>
                    <a:pt x="7677" y="4286"/>
                  </a:lnTo>
                  <a:lnTo>
                    <a:pt x="6527" y="7097"/>
                  </a:lnTo>
                  <a:lnTo>
                    <a:pt x="5564" y="10271"/>
                  </a:lnTo>
                  <a:lnTo>
                    <a:pt x="4731" y="13612"/>
                  </a:lnTo>
                  <a:lnTo>
                    <a:pt x="3972" y="16925"/>
                  </a:lnTo>
                  <a:lnTo>
                    <a:pt x="1032" y="13562"/>
                  </a:lnTo>
                  <a:lnTo>
                    <a:pt x="586" y="13702"/>
                  </a:lnTo>
                  <a:lnTo>
                    <a:pt x="40" y="14324"/>
                  </a:lnTo>
                  <a:lnTo>
                    <a:pt x="0" y="14907"/>
                  </a:lnTo>
                  <a:lnTo>
                    <a:pt x="4069" y="19545"/>
                  </a:lnTo>
                  <a:lnTo>
                    <a:pt x="4426" y="19708"/>
                  </a:lnTo>
                  <a:lnTo>
                    <a:pt x="5154" y="19207"/>
                  </a:lnTo>
                  <a:lnTo>
                    <a:pt x="5205" y="18743"/>
                  </a:lnTo>
                  <a:lnTo>
                    <a:pt x="5213" y="18743"/>
                  </a:lnTo>
                  <a:lnTo>
                    <a:pt x="6720" y="12003"/>
                  </a:lnTo>
                  <a:lnTo>
                    <a:pt x="8155" y="7325"/>
                  </a:lnTo>
                  <a:lnTo>
                    <a:pt x="9500" y="4336"/>
                  </a:lnTo>
                  <a:lnTo>
                    <a:pt x="11849" y="1935"/>
                  </a:lnTo>
                  <a:lnTo>
                    <a:pt x="12818" y="1774"/>
                  </a:lnTo>
                  <a:lnTo>
                    <a:pt x="13955" y="2013"/>
                  </a:lnTo>
                  <a:lnTo>
                    <a:pt x="14995" y="2728"/>
                  </a:lnTo>
                  <a:lnTo>
                    <a:pt x="15753" y="3919"/>
                  </a:lnTo>
                  <a:lnTo>
                    <a:pt x="16046" y="5587"/>
                  </a:lnTo>
                  <a:lnTo>
                    <a:pt x="17531" y="6146"/>
                  </a:lnTo>
                  <a:lnTo>
                    <a:pt x="18480" y="7531"/>
                  </a:lnTo>
                  <a:lnTo>
                    <a:pt x="18672" y="9304"/>
                  </a:lnTo>
                  <a:lnTo>
                    <a:pt x="17884" y="11031"/>
                  </a:lnTo>
                  <a:lnTo>
                    <a:pt x="18851" y="11688"/>
                  </a:lnTo>
                  <a:lnTo>
                    <a:pt x="19523" y="12425"/>
                  </a:lnTo>
                  <a:lnTo>
                    <a:pt x="19916" y="13248"/>
                  </a:lnTo>
                  <a:lnTo>
                    <a:pt x="20043" y="14164"/>
                  </a:lnTo>
                  <a:lnTo>
                    <a:pt x="19874" y="15116"/>
                  </a:lnTo>
                  <a:lnTo>
                    <a:pt x="19400" y="15951"/>
                  </a:lnTo>
                  <a:lnTo>
                    <a:pt x="18668" y="16544"/>
                  </a:lnTo>
                  <a:lnTo>
                    <a:pt x="17727" y="16767"/>
                  </a:lnTo>
                  <a:lnTo>
                    <a:pt x="16814" y="16610"/>
                  </a:lnTo>
                  <a:lnTo>
                    <a:pt x="16055" y="16265"/>
                  </a:lnTo>
                  <a:lnTo>
                    <a:pt x="15352" y="15919"/>
                  </a:lnTo>
                  <a:lnTo>
                    <a:pt x="14608" y="15760"/>
                  </a:lnTo>
                  <a:lnTo>
                    <a:pt x="14127" y="15760"/>
                  </a:lnTo>
                  <a:lnTo>
                    <a:pt x="13833" y="16206"/>
                  </a:lnTo>
                  <a:lnTo>
                    <a:pt x="13833" y="19833"/>
                  </a:lnTo>
                  <a:lnTo>
                    <a:pt x="11828" y="19833"/>
                  </a:lnTo>
                  <a:lnTo>
                    <a:pt x="11824" y="16160"/>
                  </a:lnTo>
                  <a:lnTo>
                    <a:pt x="11504" y="15767"/>
                  </a:lnTo>
                  <a:lnTo>
                    <a:pt x="10934" y="15773"/>
                  </a:lnTo>
                  <a:lnTo>
                    <a:pt x="7927" y="16215"/>
                  </a:lnTo>
                  <a:lnTo>
                    <a:pt x="7630" y="16617"/>
                  </a:lnTo>
                  <a:lnTo>
                    <a:pt x="7630" y="17525"/>
                  </a:lnTo>
                  <a:lnTo>
                    <a:pt x="7977" y="17929"/>
                  </a:lnTo>
                  <a:lnTo>
                    <a:pt x="8594" y="17923"/>
                  </a:lnTo>
                  <a:lnTo>
                    <a:pt x="10288" y="17666"/>
                  </a:lnTo>
                  <a:lnTo>
                    <a:pt x="10288" y="21213"/>
                  </a:lnTo>
                  <a:lnTo>
                    <a:pt x="10681" y="21600"/>
                  </a:lnTo>
                  <a:lnTo>
                    <a:pt x="15019" y="21600"/>
                  </a:lnTo>
                  <a:lnTo>
                    <a:pt x="15379" y="21191"/>
                  </a:lnTo>
                  <a:lnTo>
                    <a:pt x="15379" y="17835"/>
                  </a:lnTo>
                  <a:lnTo>
                    <a:pt x="15981" y="18169"/>
                  </a:lnTo>
                  <a:lnTo>
                    <a:pt x="16618" y="18394"/>
                  </a:lnTo>
                  <a:lnTo>
                    <a:pt x="17214" y="18520"/>
                  </a:lnTo>
                  <a:lnTo>
                    <a:pt x="17697" y="18560"/>
                  </a:lnTo>
                  <a:lnTo>
                    <a:pt x="19152" y="18236"/>
                  </a:lnTo>
                  <a:lnTo>
                    <a:pt x="20402" y="17327"/>
                  </a:lnTo>
                  <a:lnTo>
                    <a:pt x="21275" y="15922"/>
                  </a:lnTo>
                  <a:lnTo>
                    <a:pt x="21600" y="14112"/>
                  </a:lnTo>
                  <a:lnTo>
                    <a:pt x="21345" y="12536"/>
                  </a:lnTo>
                  <a:lnTo>
                    <a:pt x="20793" y="11412"/>
                  </a:lnTo>
                  <a:lnTo>
                    <a:pt x="20242" y="10738"/>
                  </a:lnTo>
                  <a:lnTo>
                    <a:pt x="19993" y="10513"/>
                  </a:lnTo>
                  <a:lnTo>
                    <a:pt x="20268" y="8410"/>
                  </a:lnTo>
                  <a:lnTo>
                    <a:pt x="19809" y="6523"/>
                  </a:lnTo>
                  <a:lnTo>
                    <a:pt x="18805" y="5029"/>
                  </a:lnTo>
                  <a:lnTo>
                    <a:pt x="17444" y="4106"/>
                  </a:lnTo>
                  <a:lnTo>
                    <a:pt x="16662" y="2215"/>
                  </a:lnTo>
                  <a:lnTo>
                    <a:pt x="15507" y="943"/>
                  </a:lnTo>
                  <a:lnTo>
                    <a:pt x="14166" y="225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59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051" name="object 11" descr="object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460" y="1063219"/>
              <a:ext cx="299760" cy="92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2" name="object 12" descr="object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6818" y="804266"/>
              <a:ext cx="550903" cy="3525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54" name="object 13"/>
          <p:cNvSpPr txBox="1"/>
          <p:nvPr/>
        </p:nvSpPr>
        <p:spPr>
          <a:xfrm>
            <a:off x="8237459" y="6731099"/>
            <a:ext cx="121793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17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Author,</a:t>
            </a:r>
            <a:r>
              <a:rPr spc="-10"/>
              <a:t> </a:t>
            </a:r>
            <a:r>
              <a:t>editor</a:t>
            </a:r>
            <a:r>
              <a:rPr spc="-10"/>
              <a:t> </a:t>
            </a:r>
            <a:r>
              <a:t>&amp;</a:t>
            </a:r>
            <a:r>
              <a:rPr spc="-10"/>
              <a:t> publisher</a:t>
            </a:r>
          </a:p>
        </p:txBody>
      </p:sp>
      <p:sp>
        <p:nvSpPr>
          <p:cNvPr id="3055" name="object 14"/>
          <p:cNvSpPr txBox="1"/>
          <p:nvPr/>
        </p:nvSpPr>
        <p:spPr>
          <a:xfrm>
            <a:off x="3581984" y="6648677"/>
            <a:ext cx="35286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100"/>
              </a:spcBef>
              <a:defRPr sz="800">
                <a:solidFill>
                  <a:srgbClr val="17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Educational</a:t>
            </a:r>
            <a:r>
              <a:rPr spc="-15"/>
              <a:t> </a:t>
            </a:r>
            <a:r>
              <a:t>materials</a:t>
            </a:r>
            <a:r>
              <a:rPr spc="-15"/>
              <a:t> </a:t>
            </a:r>
            <a:r>
              <a:t>realized</a:t>
            </a:r>
            <a:r>
              <a:rPr spc="-10"/>
              <a:t> </a:t>
            </a:r>
            <a:r>
              <a:t>with</a:t>
            </a:r>
            <a:r>
              <a:rPr spc="-15"/>
              <a:t> </a:t>
            </a:r>
            <a:r>
              <a:t>the</a:t>
            </a:r>
            <a:r>
              <a:rPr spc="-10"/>
              <a:t> </a:t>
            </a:r>
            <a:r>
              <a:t>support</a:t>
            </a:r>
            <a:r>
              <a:rPr spc="-15"/>
              <a:t> </a:t>
            </a:r>
            <a:r>
              <a:rPr spc="-25"/>
              <a:t>of</a:t>
            </a:r>
          </a:p>
          <a:p>
            <a:pPr algn="ctr">
              <a:defRPr sz="800">
                <a:solidFill>
                  <a:srgbClr val="17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Forest</a:t>
            </a:r>
            <a:r>
              <a:rPr spc="-10"/>
              <a:t> </a:t>
            </a:r>
            <a:r>
              <a:t>Stewardship</a:t>
            </a:r>
            <a:r>
              <a:rPr spc="-5"/>
              <a:t> </a:t>
            </a:r>
            <a:r>
              <a:t>Council®</a:t>
            </a:r>
            <a:r>
              <a:rPr spc="-10"/>
              <a:t> </a:t>
            </a:r>
            <a:r>
              <a:t>-</a:t>
            </a:r>
            <a:r>
              <a:rPr spc="-5"/>
              <a:t> </a:t>
            </a:r>
            <a:r>
              <a:rPr spc="-10"/>
              <a:t>Adria-</a:t>
            </a:r>
            <a:r>
              <a:t>Balkan</a:t>
            </a:r>
            <a:r>
              <a:rPr spc="-10"/>
              <a:t> </a:t>
            </a:r>
            <a:r>
              <a:t>region</a:t>
            </a:r>
            <a:r>
              <a:rPr spc="-5"/>
              <a:t> </a:t>
            </a:r>
            <a:r>
              <a:t>program</a:t>
            </a:r>
            <a:r>
              <a:rPr spc="-5"/>
              <a:t> </a:t>
            </a:r>
            <a:r>
              <a:t>-</a:t>
            </a:r>
            <a:r>
              <a:rPr spc="-10"/>
              <a:t> </a:t>
            </a:r>
            <a:r>
              <a:t>FSC®</a:t>
            </a:r>
            <a:r>
              <a:rPr spc="-5"/>
              <a:t> </a:t>
            </a:r>
            <a:r>
              <a:rPr spc="-10"/>
              <a:t>F000100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-3" y="10"/>
            <a:ext cx="10692009" cy="7559996"/>
          </a:xfrm>
          <a:prstGeom prst="rect">
            <a:avLst/>
          </a:prstGeom>
          <a:solidFill>
            <a:srgbClr val="F9B3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77" name="object 3" descr="objec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91" y="3727460"/>
            <a:ext cx="4141650" cy="383254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object 4"/>
          <p:cNvSpPr/>
          <p:nvPr/>
        </p:nvSpPr>
        <p:spPr>
          <a:xfrm>
            <a:off x="7750809" y="737880"/>
            <a:ext cx="462918" cy="236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18" y="0"/>
                </a:moveTo>
                <a:lnTo>
                  <a:pt x="9185" y="0"/>
                </a:lnTo>
                <a:lnTo>
                  <a:pt x="9185" y="116"/>
                </a:lnTo>
                <a:lnTo>
                  <a:pt x="8209" y="650"/>
                </a:lnTo>
                <a:lnTo>
                  <a:pt x="6568" y="2544"/>
                </a:lnTo>
                <a:lnTo>
                  <a:pt x="5450" y="5835"/>
                </a:lnTo>
                <a:lnTo>
                  <a:pt x="4943" y="9565"/>
                </a:lnTo>
                <a:lnTo>
                  <a:pt x="4800" y="11474"/>
                </a:lnTo>
                <a:lnTo>
                  <a:pt x="4037" y="11305"/>
                </a:lnTo>
                <a:lnTo>
                  <a:pt x="1837" y="12169"/>
                </a:lnTo>
                <a:lnTo>
                  <a:pt x="254" y="16113"/>
                </a:lnTo>
                <a:lnTo>
                  <a:pt x="0" y="18427"/>
                </a:lnTo>
                <a:lnTo>
                  <a:pt x="59" y="19239"/>
                </a:lnTo>
                <a:lnTo>
                  <a:pt x="1830" y="21270"/>
                </a:lnTo>
                <a:lnTo>
                  <a:pt x="4587" y="21458"/>
                </a:lnTo>
                <a:lnTo>
                  <a:pt x="6821" y="21475"/>
                </a:lnTo>
                <a:lnTo>
                  <a:pt x="11294" y="21358"/>
                </a:lnTo>
                <a:lnTo>
                  <a:pt x="13511" y="21325"/>
                </a:lnTo>
                <a:lnTo>
                  <a:pt x="15376" y="21468"/>
                </a:lnTo>
                <a:lnTo>
                  <a:pt x="17630" y="21600"/>
                </a:lnTo>
                <a:lnTo>
                  <a:pt x="19794" y="21276"/>
                </a:lnTo>
                <a:lnTo>
                  <a:pt x="21393" y="20050"/>
                </a:lnTo>
                <a:lnTo>
                  <a:pt x="21552" y="19157"/>
                </a:lnTo>
                <a:lnTo>
                  <a:pt x="21600" y="18123"/>
                </a:lnTo>
                <a:lnTo>
                  <a:pt x="21559" y="17067"/>
                </a:lnTo>
                <a:lnTo>
                  <a:pt x="19994" y="13714"/>
                </a:lnTo>
                <a:lnTo>
                  <a:pt x="18465" y="13471"/>
                </a:lnTo>
                <a:lnTo>
                  <a:pt x="17778" y="12980"/>
                </a:lnTo>
                <a:lnTo>
                  <a:pt x="17422" y="9489"/>
                </a:lnTo>
                <a:lnTo>
                  <a:pt x="16080" y="6179"/>
                </a:lnTo>
                <a:lnTo>
                  <a:pt x="15615" y="6055"/>
                </a:lnTo>
                <a:lnTo>
                  <a:pt x="15150" y="6150"/>
                </a:lnTo>
                <a:lnTo>
                  <a:pt x="14696" y="6374"/>
                </a:lnTo>
                <a:lnTo>
                  <a:pt x="14341" y="6490"/>
                </a:lnTo>
                <a:lnTo>
                  <a:pt x="13985" y="6838"/>
                </a:lnTo>
                <a:lnTo>
                  <a:pt x="13630" y="6838"/>
                </a:lnTo>
                <a:lnTo>
                  <a:pt x="12994" y="4710"/>
                </a:lnTo>
                <a:lnTo>
                  <a:pt x="12496" y="2593"/>
                </a:lnTo>
                <a:lnTo>
                  <a:pt x="11588" y="889"/>
                </a:lnTo>
                <a:lnTo>
                  <a:pt x="9718" y="0"/>
                </a:lnTo>
                <a:close/>
              </a:path>
            </a:pathLst>
          </a:custGeom>
          <a:solidFill>
            <a:srgbClr val="F4F2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9" name="object 5"/>
          <p:cNvSpPr/>
          <p:nvPr/>
        </p:nvSpPr>
        <p:spPr>
          <a:xfrm>
            <a:off x="9825990" y="1833353"/>
            <a:ext cx="491016" cy="239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79" y="0"/>
                </a:moveTo>
                <a:lnTo>
                  <a:pt x="10000" y="48"/>
                </a:lnTo>
                <a:lnTo>
                  <a:pt x="8338" y="2293"/>
                </a:lnTo>
                <a:lnTo>
                  <a:pt x="7514" y="4591"/>
                </a:lnTo>
                <a:lnTo>
                  <a:pt x="7109" y="6480"/>
                </a:lnTo>
                <a:lnTo>
                  <a:pt x="6704" y="7500"/>
                </a:lnTo>
                <a:lnTo>
                  <a:pt x="5643" y="7500"/>
                </a:lnTo>
                <a:lnTo>
                  <a:pt x="5170" y="7550"/>
                </a:lnTo>
                <a:lnTo>
                  <a:pt x="3720" y="9662"/>
                </a:lnTo>
                <a:lnTo>
                  <a:pt x="3473" y="11951"/>
                </a:lnTo>
                <a:lnTo>
                  <a:pt x="3296" y="12773"/>
                </a:lnTo>
                <a:lnTo>
                  <a:pt x="2793" y="12773"/>
                </a:lnTo>
                <a:lnTo>
                  <a:pt x="2284" y="12735"/>
                </a:lnTo>
                <a:lnTo>
                  <a:pt x="1774" y="12730"/>
                </a:lnTo>
                <a:lnTo>
                  <a:pt x="189" y="15768"/>
                </a:lnTo>
                <a:lnTo>
                  <a:pt x="0" y="18505"/>
                </a:lnTo>
                <a:lnTo>
                  <a:pt x="0" y="19193"/>
                </a:lnTo>
                <a:lnTo>
                  <a:pt x="1789" y="21109"/>
                </a:lnTo>
                <a:lnTo>
                  <a:pt x="4456" y="21380"/>
                </a:lnTo>
                <a:lnTo>
                  <a:pt x="7607" y="21403"/>
                </a:lnTo>
                <a:lnTo>
                  <a:pt x="12235" y="21256"/>
                </a:lnTo>
                <a:lnTo>
                  <a:pt x="14256" y="21428"/>
                </a:lnTo>
                <a:lnTo>
                  <a:pt x="16921" y="21600"/>
                </a:lnTo>
                <a:lnTo>
                  <a:pt x="19534" y="21514"/>
                </a:lnTo>
                <a:lnTo>
                  <a:pt x="21397" y="20912"/>
                </a:lnTo>
                <a:lnTo>
                  <a:pt x="21533" y="20275"/>
                </a:lnTo>
                <a:lnTo>
                  <a:pt x="21600" y="19594"/>
                </a:lnTo>
                <a:lnTo>
                  <a:pt x="21594" y="18913"/>
                </a:lnTo>
                <a:lnTo>
                  <a:pt x="21509" y="18276"/>
                </a:lnTo>
                <a:lnTo>
                  <a:pt x="21139" y="17249"/>
                </a:lnTo>
                <a:lnTo>
                  <a:pt x="20601" y="16599"/>
                </a:lnTo>
                <a:lnTo>
                  <a:pt x="20001" y="16099"/>
                </a:lnTo>
                <a:lnTo>
                  <a:pt x="19442" y="15524"/>
                </a:lnTo>
                <a:lnTo>
                  <a:pt x="18881" y="14143"/>
                </a:lnTo>
                <a:lnTo>
                  <a:pt x="18597" y="12472"/>
                </a:lnTo>
                <a:lnTo>
                  <a:pt x="18177" y="10865"/>
                </a:lnTo>
                <a:lnTo>
                  <a:pt x="17207" y="9678"/>
                </a:lnTo>
                <a:lnTo>
                  <a:pt x="16738" y="9558"/>
                </a:lnTo>
                <a:lnTo>
                  <a:pt x="16258" y="9664"/>
                </a:lnTo>
                <a:lnTo>
                  <a:pt x="15777" y="9920"/>
                </a:lnTo>
                <a:lnTo>
                  <a:pt x="15308" y="10251"/>
                </a:lnTo>
                <a:lnTo>
                  <a:pt x="14888" y="7722"/>
                </a:lnTo>
                <a:lnTo>
                  <a:pt x="14589" y="4634"/>
                </a:lnTo>
                <a:lnTo>
                  <a:pt x="13713" y="1804"/>
                </a:lnTo>
                <a:lnTo>
                  <a:pt x="11565" y="48"/>
                </a:lnTo>
                <a:lnTo>
                  <a:pt x="11179" y="0"/>
                </a:lnTo>
                <a:close/>
              </a:path>
            </a:pathLst>
          </a:custGeom>
          <a:solidFill>
            <a:srgbClr val="F4F2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0" name="object 6"/>
          <p:cNvSpPr/>
          <p:nvPr/>
        </p:nvSpPr>
        <p:spPr>
          <a:xfrm>
            <a:off x="4913927" y="3167389"/>
            <a:ext cx="524215" cy="238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69" y="0"/>
                </a:moveTo>
                <a:lnTo>
                  <a:pt x="7733" y="2067"/>
                </a:lnTo>
                <a:lnTo>
                  <a:pt x="6869" y="5411"/>
                </a:lnTo>
                <a:lnTo>
                  <a:pt x="6622" y="6350"/>
                </a:lnTo>
                <a:lnTo>
                  <a:pt x="6267" y="7234"/>
                </a:lnTo>
                <a:lnTo>
                  <a:pt x="5500" y="7080"/>
                </a:lnTo>
                <a:lnTo>
                  <a:pt x="4717" y="6775"/>
                </a:lnTo>
                <a:lnTo>
                  <a:pt x="3964" y="6814"/>
                </a:lnTo>
                <a:lnTo>
                  <a:pt x="3285" y="7693"/>
                </a:lnTo>
                <a:lnTo>
                  <a:pt x="2912" y="9209"/>
                </a:lnTo>
                <a:lnTo>
                  <a:pt x="2696" y="11210"/>
                </a:lnTo>
                <a:lnTo>
                  <a:pt x="2578" y="12974"/>
                </a:lnTo>
                <a:lnTo>
                  <a:pt x="2500" y="13779"/>
                </a:lnTo>
                <a:lnTo>
                  <a:pt x="2395" y="14009"/>
                </a:lnTo>
                <a:lnTo>
                  <a:pt x="2081" y="14123"/>
                </a:lnTo>
                <a:lnTo>
                  <a:pt x="1924" y="14123"/>
                </a:lnTo>
                <a:lnTo>
                  <a:pt x="1457" y="14402"/>
                </a:lnTo>
                <a:lnTo>
                  <a:pt x="136" y="17147"/>
                </a:lnTo>
                <a:lnTo>
                  <a:pt x="0" y="18729"/>
                </a:lnTo>
                <a:lnTo>
                  <a:pt x="40" y="19520"/>
                </a:lnTo>
                <a:lnTo>
                  <a:pt x="1762" y="21522"/>
                </a:lnTo>
                <a:lnTo>
                  <a:pt x="3680" y="21600"/>
                </a:lnTo>
                <a:lnTo>
                  <a:pt x="6078" y="21544"/>
                </a:lnTo>
                <a:lnTo>
                  <a:pt x="10725" y="21299"/>
                </a:lnTo>
                <a:lnTo>
                  <a:pt x="12181" y="21243"/>
                </a:lnTo>
                <a:lnTo>
                  <a:pt x="15859" y="21437"/>
                </a:lnTo>
                <a:lnTo>
                  <a:pt x="18119" y="21466"/>
                </a:lnTo>
                <a:lnTo>
                  <a:pt x="20130" y="21257"/>
                </a:lnTo>
                <a:lnTo>
                  <a:pt x="21495" y="20669"/>
                </a:lnTo>
                <a:lnTo>
                  <a:pt x="21567" y="19791"/>
                </a:lnTo>
                <a:lnTo>
                  <a:pt x="21600" y="18903"/>
                </a:lnTo>
                <a:lnTo>
                  <a:pt x="21554" y="18037"/>
                </a:lnTo>
                <a:lnTo>
                  <a:pt x="20030" y="15961"/>
                </a:lnTo>
                <a:lnTo>
                  <a:pt x="19664" y="15846"/>
                </a:lnTo>
                <a:lnTo>
                  <a:pt x="19350" y="15846"/>
                </a:lnTo>
                <a:lnTo>
                  <a:pt x="19140" y="15157"/>
                </a:lnTo>
                <a:lnTo>
                  <a:pt x="18661" y="13049"/>
                </a:lnTo>
                <a:lnTo>
                  <a:pt x="18369" y="11038"/>
                </a:lnTo>
                <a:lnTo>
                  <a:pt x="17860" y="9392"/>
                </a:lnTo>
                <a:lnTo>
                  <a:pt x="16733" y="8382"/>
                </a:lnTo>
                <a:lnTo>
                  <a:pt x="16233" y="8332"/>
                </a:lnTo>
                <a:lnTo>
                  <a:pt x="15752" y="8497"/>
                </a:lnTo>
                <a:lnTo>
                  <a:pt x="15291" y="8834"/>
                </a:lnTo>
                <a:lnTo>
                  <a:pt x="14849" y="9301"/>
                </a:lnTo>
                <a:lnTo>
                  <a:pt x="14229" y="6495"/>
                </a:lnTo>
                <a:lnTo>
                  <a:pt x="13849" y="3818"/>
                </a:lnTo>
                <a:lnTo>
                  <a:pt x="13105" y="1615"/>
                </a:lnTo>
                <a:lnTo>
                  <a:pt x="11396" y="230"/>
                </a:lnTo>
                <a:lnTo>
                  <a:pt x="9773" y="230"/>
                </a:lnTo>
                <a:lnTo>
                  <a:pt x="9669" y="0"/>
                </a:lnTo>
                <a:close/>
              </a:path>
            </a:pathLst>
          </a:custGeom>
          <a:solidFill>
            <a:srgbClr val="F4F2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1" name="object 7"/>
          <p:cNvSpPr/>
          <p:nvPr/>
        </p:nvSpPr>
        <p:spPr>
          <a:xfrm>
            <a:off x="8169909" y="1832621"/>
            <a:ext cx="1527814" cy="851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77" y="0"/>
                </a:moveTo>
                <a:lnTo>
                  <a:pt x="8159" y="19"/>
                </a:lnTo>
                <a:lnTo>
                  <a:pt x="8046" y="28"/>
                </a:lnTo>
                <a:lnTo>
                  <a:pt x="7828" y="32"/>
                </a:lnTo>
                <a:lnTo>
                  <a:pt x="7775" y="0"/>
                </a:lnTo>
                <a:lnTo>
                  <a:pt x="7079" y="329"/>
                </a:lnTo>
                <a:lnTo>
                  <a:pt x="6439" y="793"/>
                </a:lnTo>
                <a:lnTo>
                  <a:pt x="5857" y="1417"/>
                </a:lnTo>
                <a:lnTo>
                  <a:pt x="5338" y="2229"/>
                </a:lnTo>
                <a:lnTo>
                  <a:pt x="4884" y="3254"/>
                </a:lnTo>
                <a:lnTo>
                  <a:pt x="4524" y="4478"/>
                </a:lnTo>
                <a:lnTo>
                  <a:pt x="4300" y="5746"/>
                </a:lnTo>
                <a:lnTo>
                  <a:pt x="4200" y="7051"/>
                </a:lnTo>
                <a:lnTo>
                  <a:pt x="4213" y="8381"/>
                </a:lnTo>
                <a:lnTo>
                  <a:pt x="4327" y="9729"/>
                </a:lnTo>
                <a:lnTo>
                  <a:pt x="4345" y="9858"/>
                </a:lnTo>
                <a:lnTo>
                  <a:pt x="4381" y="10180"/>
                </a:lnTo>
                <a:lnTo>
                  <a:pt x="3725" y="9873"/>
                </a:lnTo>
                <a:lnTo>
                  <a:pt x="3091" y="9729"/>
                </a:lnTo>
                <a:lnTo>
                  <a:pt x="2460" y="9827"/>
                </a:lnTo>
                <a:lnTo>
                  <a:pt x="1813" y="10244"/>
                </a:lnTo>
                <a:lnTo>
                  <a:pt x="1260" y="10903"/>
                </a:lnTo>
                <a:lnTo>
                  <a:pt x="792" y="11742"/>
                </a:lnTo>
                <a:lnTo>
                  <a:pt x="422" y="12727"/>
                </a:lnTo>
                <a:lnTo>
                  <a:pt x="162" y="13820"/>
                </a:lnTo>
                <a:lnTo>
                  <a:pt x="25" y="14994"/>
                </a:lnTo>
                <a:lnTo>
                  <a:pt x="0" y="16208"/>
                </a:lnTo>
                <a:lnTo>
                  <a:pt x="96" y="17404"/>
                </a:lnTo>
                <a:lnTo>
                  <a:pt x="323" y="18524"/>
                </a:lnTo>
                <a:lnTo>
                  <a:pt x="635" y="19391"/>
                </a:lnTo>
                <a:lnTo>
                  <a:pt x="1028" y="20102"/>
                </a:lnTo>
                <a:lnTo>
                  <a:pt x="1495" y="20644"/>
                </a:lnTo>
                <a:lnTo>
                  <a:pt x="2029" y="21004"/>
                </a:lnTo>
                <a:lnTo>
                  <a:pt x="2705" y="21273"/>
                </a:lnTo>
                <a:lnTo>
                  <a:pt x="3408" y="21441"/>
                </a:lnTo>
                <a:lnTo>
                  <a:pt x="4130" y="21529"/>
                </a:lnTo>
                <a:lnTo>
                  <a:pt x="4861" y="21556"/>
                </a:lnTo>
                <a:lnTo>
                  <a:pt x="5595" y="21542"/>
                </a:lnTo>
                <a:lnTo>
                  <a:pt x="7033" y="21471"/>
                </a:lnTo>
                <a:lnTo>
                  <a:pt x="7721" y="21455"/>
                </a:lnTo>
                <a:lnTo>
                  <a:pt x="15154" y="21455"/>
                </a:lnTo>
                <a:lnTo>
                  <a:pt x="15697" y="21478"/>
                </a:lnTo>
                <a:lnTo>
                  <a:pt x="17088" y="21578"/>
                </a:lnTo>
                <a:lnTo>
                  <a:pt x="17863" y="21600"/>
                </a:lnTo>
                <a:lnTo>
                  <a:pt x="18641" y="21567"/>
                </a:lnTo>
                <a:lnTo>
                  <a:pt x="19385" y="21450"/>
                </a:lnTo>
                <a:lnTo>
                  <a:pt x="20058" y="21223"/>
                </a:lnTo>
                <a:lnTo>
                  <a:pt x="20623" y="20858"/>
                </a:lnTo>
                <a:lnTo>
                  <a:pt x="21297" y="19722"/>
                </a:lnTo>
                <a:lnTo>
                  <a:pt x="21569" y="18307"/>
                </a:lnTo>
                <a:lnTo>
                  <a:pt x="21600" y="17557"/>
                </a:lnTo>
                <a:lnTo>
                  <a:pt x="21519" y="16496"/>
                </a:lnTo>
                <a:lnTo>
                  <a:pt x="21315" y="15475"/>
                </a:lnTo>
                <a:lnTo>
                  <a:pt x="21007" y="14544"/>
                </a:lnTo>
                <a:lnTo>
                  <a:pt x="20612" y="13756"/>
                </a:lnTo>
                <a:lnTo>
                  <a:pt x="19827" y="12785"/>
                </a:lnTo>
                <a:lnTo>
                  <a:pt x="18907" y="12467"/>
                </a:lnTo>
                <a:lnTo>
                  <a:pt x="18483" y="12622"/>
                </a:lnTo>
                <a:lnTo>
                  <a:pt x="18074" y="12906"/>
                </a:lnTo>
                <a:lnTo>
                  <a:pt x="17682" y="13269"/>
                </a:lnTo>
                <a:lnTo>
                  <a:pt x="17309" y="13659"/>
                </a:lnTo>
                <a:lnTo>
                  <a:pt x="17278" y="13563"/>
                </a:lnTo>
                <a:lnTo>
                  <a:pt x="17262" y="13566"/>
                </a:lnTo>
                <a:lnTo>
                  <a:pt x="17256" y="13383"/>
                </a:lnTo>
                <a:lnTo>
                  <a:pt x="17255" y="12725"/>
                </a:lnTo>
                <a:lnTo>
                  <a:pt x="17207" y="11745"/>
                </a:lnTo>
                <a:lnTo>
                  <a:pt x="17062" y="10808"/>
                </a:lnTo>
                <a:lnTo>
                  <a:pt x="16816" y="9943"/>
                </a:lnTo>
                <a:lnTo>
                  <a:pt x="16465" y="9181"/>
                </a:lnTo>
                <a:lnTo>
                  <a:pt x="15625" y="8215"/>
                </a:lnTo>
                <a:lnTo>
                  <a:pt x="14651" y="7925"/>
                </a:lnTo>
                <a:lnTo>
                  <a:pt x="14071" y="8100"/>
                </a:lnTo>
                <a:lnTo>
                  <a:pt x="13594" y="8505"/>
                </a:lnTo>
                <a:lnTo>
                  <a:pt x="13174" y="9103"/>
                </a:lnTo>
                <a:lnTo>
                  <a:pt x="12766" y="9858"/>
                </a:lnTo>
                <a:lnTo>
                  <a:pt x="12765" y="8638"/>
                </a:lnTo>
                <a:lnTo>
                  <a:pt x="12722" y="7442"/>
                </a:lnTo>
                <a:lnTo>
                  <a:pt x="12624" y="6278"/>
                </a:lnTo>
                <a:lnTo>
                  <a:pt x="12458" y="5153"/>
                </a:lnTo>
                <a:lnTo>
                  <a:pt x="12211" y="4075"/>
                </a:lnTo>
                <a:lnTo>
                  <a:pt x="11869" y="3053"/>
                </a:lnTo>
                <a:lnTo>
                  <a:pt x="11419" y="2094"/>
                </a:lnTo>
                <a:lnTo>
                  <a:pt x="10882" y="1276"/>
                </a:lnTo>
                <a:lnTo>
                  <a:pt x="10290" y="670"/>
                </a:lnTo>
                <a:lnTo>
                  <a:pt x="9652" y="264"/>
                </a:lnTo>
                <a:lnTo>
                  <a:pt x="8978" y="45"/>
                </a:lnTo>
                <a:lnTo>
                  <a:pt x="8277" y="0"/>
                </a:lnTo>
                <a:close/>
              </a:path>
            </a:pathLst>
          </a:custGeom>
          <a:solidFill>
            <a:srgbClr val="F4F2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2" name="object 8"/>
          <p:cNvSpPr/>
          <p:nvPr/>
        </p:nvSpPr>
        <p:spPr>
          <a:xfrm>
            <a:off x="5601970" y="980606"/>
            <a:ext cx="1639573" cy="761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25" y="0"/>
                </a:moveTo>
                <a:lnTo>
                  <a:pt x="11133" y="22"/>
                </a:lnTo>
                <a:lnTo>
                  <a:pt x="10842" y="68"/>
                </a:lnTo>
                <a:lnTo>
                  <a:pt x="10825" y="32"/>
                </a:lnTo>
                <a:lnTo>
                  <a:pt x="10875" y="32"/>
                </a:lnTo>
                <a:lnTo>
                  <a:pt x="10265" y="441"/>
                </a:lnTo>
                <a:lnTo>
                  <a:pt x="9690" y="962"/>
                </a:lnTo>
                <a:lnTo>
                  <a:pt x="9163" y="1639"/>
                </a:lnTo>
                <a:lnTo>
                  <a:pt x="8700" y="2515"/>
                </a:lnTo>
                <a:lnTo>
                  <a:pt x="8315" y="3633"/>
                </a:lnTo>
                <a:lnTo>
                  <a:pt x="8030" y="4955"/>
                </a:lnTo>
                <a:lnTo>
                  <a:pt x="7880" y="6324"/>
                </a:lnTo>
                <a:lnTo>
                  <a:pt x="7831" y="7734"/>
                </a:lnTo>
                <a:lnTo>
                  <a:pt x="7847" y="9178"/>
                </a:lnTo>
                <a:lnTo>
                  <a:pt x="7421" y="8550"/>
                </a:lnTo>
                <a:lnTo>
                  <a:pt x="6996" y="8098"/>
                </a:lnTo>
                <a:lnTo>
                  <a:pt x="6536" y="7861"/>
                </a:lnTo>
                <a:lnTo>
                  <a:pt x="6007" y="7882"/>
                </a:lnTo>
                <a:lnTo>
                  <a:pt x="5467" y="8173"/>
                </a:lnTo>
                <a:lnTo>
                  <a:pt x="4965" y="8696"/>
                </a:lnTo>
                <a:lnTo>
                  <a:pt x="4520" y="9416"/>
                </a:lnTo>
                <a:lnTo>
                  <a:pt x="4149" y="10294"/>
                </a:lnTo>
                <a:lnTo>
                  <a:pt x="3840" y="11430"/>
                </a:lnTo>
                <a:lnTo>
                  <a:pt x="3672" y="13419"/>
                </a:lnTo>
                <a:lnTo>
                  <a:pt x="3597" y="14616"/>
                </a:lnTo>
                <a:lnTo>
                  <a:pt x="3463" y="14580"/>
                </a:lnTo>
                <a:lnTo>
                  <a:pt x="3447" y="14580"/>
                </a:lnTo>
                <a:lnTo>
                  <a:pt x="3363" y="14400"/>
                </a:lnTo>
                <a:lnTo>
                  <a:pt x="3164" y="14018"/>
                </a:lnTo>
                <a:lnTo>
                  <a:pt x="2972" y="13774"/>
                </a:lnTo>
                <a:lnTo>
                  <a:pt x="2758" y="13645"/>
                </a:lnTo>
                <a:lnTo>
                  <a:pt x="2493" y="13607"/>
                </a:lnTo>
                <a:lnTo>
                  <a:pt x="2024" y="13686"/>
                </a:lnTo>
                <a:lnTo>
                  <a:pt x="1168" y="14423"/>
                </a:lnTo>
                <a:lnTo>
                  <a:pt x="480" y="15824"/>
                </a:lnTo>
                <a:lnTo>
                  <a:pt x="60" y="17701"/>
                </a:lnTo>
                <a:lnTo>
                  <a:pt x="0" y="18721"/>
                </a:lnTo>
                <a:lnTo>
                  <a:pt x="22" y="19296"/>
                </a:lnTo>
                <a:lnTo>
                  <a:pt x="212" y="20392"/>
                </a:lnTo>
                <a:lnTo>
                  <a:pt x="694" y="21260"/>
                </a:lnTo>
                <a:lnTo>
                  <a:pt x="1640" y="21572"/>
                </a:lnTo>
                <a:lnTo>
                  <a:pt x="2247" y="21595"/>
                </a:lnTo>
                <a:lnTo>
                  <a:pt x="2861" y="21564"/>
                </a:lnTo>
                <a:lnTo>
                  <a:pt x="3471" y="21518"/>
                </a:lnTo>
                <a:lnTo>
                  <a:pt x="4066" y="21494"/>
                </a:lnTo>
                <a:lnTo>
                  <a:pt x="17534" y="21494"/>
                </a:lnTo>
                <a:lnTo>
                  <a:pt x="18255" y="21529"/>
                </a:lnTo>
                <a:lnTo>
                  <a:pt x="18996" y="21588"/>
                </a:lnTo>
                <a:lnTo>
                  <a:pt x="19734" y="21600"/>
                </a:lnTo>
                <a:lnTo>
                  <a:pt x="20446" y="21494"/>
                </a:lnTo>
                <a:lnTo>
                  <a:pt x="21126" y="21028"/>
                </a:lnTo>
                <a:lnTo>
                  <a:pt x="21533" y="19887"/>
                </a:lnTo>
                <a:lnTo>
                  <a:pt x="21600" y="18937"/>
                </a:lnTo>
                <a:lnTo>
                  <a:pt x="21536" y="17795"/>
                </a:lnTo>
                <a:lnTo>
                  <a:pt x="21374" y="16578"/>
                </a:lnTo>
                <a:lnTo>
                  <a:pt x="21125" y="15443"/>
                </a:lnTo>
                <a:lnTo>
                  <a:pt x="20797" y="14544"/>
                </a:lnTo>
                <a:lnTo>
                  <a:pt x="19967" y="13972"/>
                </a:lnTo>
                <a:lnTo>
                  <a:pt x="19538" y="13820"/>
                </a:lnTo>
                <a:lnTo>
                  <a:pt x="19274" y="13535"/>
                </a:lnTo>
                <a:lnTo>
                  <a:pt x="19197" y="11951"/>
                </a:lnTo>
                <a:lnTo>
                  <a:pt x="19044" y="10560"/>
                </a:lnTo>
                <a:lnTo>
                  <a:pt x="18747" y="9297"/>
                </a:lnTo>
                <a:lnTo>
                  <a:pt x="18237" y="8098"/>
                </a:lnTo>
                <a:lnTo>
                  <a:pt x="17398" y="7063"/>
                </a:lnTo>
                <a:lnTo>
                  <a:pt x="16931" y="6832"/>
                </a:lnTo>
                <a:lnTo>
                  <a:pt x="16447" y="6837"/>
                </a:lnTo>
                <a:lnTo>
                  <a:pt x="16003" y="7096"/>
                </a:lnTo>
                <a:lnTo>
                  <a:pt x="15583" y="7558"/>
                </a:lnTo>
                <a:lnTo>
                  <a:pt x="15197" y="8154"/>
                </a:lnTo>
                <a:lnTo>
                  <a:pt x="14857" y="8818"/>
                </a:lnTo>
                <a:lnTo>
                  <a:pt x="14910" y="7525"/>
                </a:lnTo>
                <a:lnTo>
                  <a:pt x="14882" y="6279"/>
                </a:lnTo>
                <a:lnTo>
                  <a:pt x="14763" y="5074"/>
                </a:lnTo>
                <a:lnTo>
                  <a:pt x="14546" y="3906"/>
                </a:lnTo>
                <a:lnTo>
                  <a:pt x="14222" y="2768"/>
                </a:lnTo>
                <a:lnTo>
                  <a:pt x="13773" y="1723"/>
                </a:lnTo>
                <a:lnTo>
                  <a:pt x="13241" y="918"/>
                </a:lnTo>
                <a:lnTo>
                  <a:pt x="12643" y="363"/>
                </a:lnTo>
                <a:lnTo>
                  <a:pt x="11996" y="68"/>
                </a:lnTo>
                <a:lnTo>
                  <a:pt x="11715" y="12"/>
                </a:lnTo>
                <a:lnTo>
                  <a:pt x="11425" y="0"/>
                </a:lnTo>
                <a:close/>
              </a:path>
            </a:pathLst>
          </a:custGeom>
          <a:solidFill>
            <a:srgbClr val="F4F2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93" name="object 9"/>
          <p:cNvGrpSpPr/>
          <p:nvPr/>
        </p:nvGrpSpPr>
        <p:grpSpPr>
          <a:xfrm>
            <a:off x="2497944" y="1527912"/>
            <a:ext cx="522123" cy="642532"/>
            <a:chOff x="0" y="-2"/>
            <a:chExt cx="522122" cy="642530"/>
          </a:xfrm>
        </p:grpSpPr>
        <p:grpSp>
          <p:nvGrpSpPr>
            <p:cNvPr id="90" name="object 10"/>
            <p:cNvGrpSpPr/>
            <p:nvPr/>
          </p:nvGrpSpPr>
          <p:grpSpPr>
            <a:xfrm>
              <a:off x="0" y="-3"/>
              <a:ext cx="522123" cy="466004"/>
              <a:chOff x="0" y="-1"/>
              <a:chExt cx="522122" cy="466002"/>
            </a:xfrm>
          </p:grpSpPr>
          <p:sp>
            <p:nvSpPr>
              <p:cNvPr id="83" name="Shape"/>
              <p:cNvSpPr/>
              <p:nvPr/>
            </p:nvSpPr>
            <p:spPr>
              <a:xfrm>
                <a:off x="245257" y="382178"/>
                <a:ext cx="124465" cy="838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92" y="0"/>
                    </a:moveTo>
                    <a:lnTo>
                      <a:pt x="0" y="0"/>
                    </a:lnTo>
                    <a:lnTo>
                      <a:pt x="0" y="19636"/>
                    </a:lnTo>
                    <a:lnTo>
                      <a:pt x="1763" y="21600"/>
                    </a:lnTo>
                    <a:lnTo>
                      <a:pt x="18294" y="21600"/>
                    </a:lnTo>
                    <a:lnTo>
                      <a:pt x="19554" y="21201"/>
                    </a:lnTo>
                    <a:lnTo>
                      <a:pt x="20608" y="20127"/>
                    </a:lnTo>
                    <a:lnTo>
                      <a:pt x="21331" y="18562"/>
                    </a:lnTo>
                    <a:lnTo>
                      <a:pt x="21600" y="16691"/>
                    </a:lnTo>
                    <a:lnTo>
                      <a:pt x="21600" y="11782"/>
                    </a:lnTo>
                    <a:lnTo>
                      <a:pt x="6392" y="11782"/>
                    </a:lnTo>
                    <a:lnTo>
                      <a:pt x="6392" y="0"/>
                    </a:lnTo>
                    <a:close/>
                  </a:path>
                </a:pathLst>
              </a:custGeom>
              <a:solidFill>
                <a:srgbClr val="0059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" name="Shape"/>
              <p:cNvSpPr/>
              <p:nvPr/>
            </p:nvSpPr>
            <p:spPr>
              <a:xfrm>
                <a:off x="331618" y="341537"/>
                <a:ext cx="169464" cy="86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28" y="0"/>
                    </a:moveTo>
                    <a:lnTo>
                      <a:pt x="1434" y="387"/>
                    </a:lnTo>
                    <a:lnTo>
                      <a:pt x="668" y="1429"/>
                    </a:lnTo>
                    <a:lnTo>
                      <a:pt x="174" y="2948"/>
                    </a:lnTo>
                    <a:lnTo>
                      <a:pt x="0" y="4765"/>
                    </a:lnTo>
                    <a:lnTo>
                      <a:pt x="0" y="21600"/>
                    </a:lnTo>
                    <a:lnTo>
                      <a:pt x="4856" y="21600"/>
                    </a:lnTo>
                    <a:lnTo>
                      <a:pt x="4856" y="11118"/>
                    </a:lnTo>
                    <a:lnTo>
                      <a:pt x="18319" y="11118"/>
                    </a:lnTo>
                    <a:lnTo>
                      <a:pt x="20518" y="8378"/>
                    </a:lnTo>
                    <a:lnTo>
                      <a:pt x="21600" y="5400"/>
                    </a:lnTo>
                    <a:lnTo>
                      <a:pt x="12141" y="5400"/>
                    </a:lnTo>
                    <a:lnTo>
                      <a:pt x="9303" y="4556"/>
                    </a:lnTo>
                    <a:lnTo>
                      <a:pt x="6920" y="2700"/>
                    </a:lnTo>
                    <a:lnTo>
                      <a:pt x="4737" y="858"/>
                    </a:lnTo>
                    <a:lnTo>
                      <a:pt x="4760" y="858"/>
                    </a:lnTo>
                    <a:lnTo>
                      <a:pt x="2428" y="0"/>
                    </a:lnTo>
                    <a:close/>
                  </a:path>
                </a:pathLst>
              </a:custGeom>
              <a:solidFill>
                <a:srgbClr val="0059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" name="Shape"/>
              <p:cNvSpPr/>
              <p:nvPr/>
            </p:nvSpPr>
            <p:spPr>
              <a:xfrm>
                <a:off x="0" y="298991"/>
                <a:ext cx="132645" cy="123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68" y="0"/>
                    </a:moveTo>
                    <a:lnTo>
                      <a:pt x="1762" y="312"/>
                    </a:lnTo>
                    <a:lnTo>
                      <a:pt x="851" y="998"/>
                    </a:lnTo>
                    <a:lnTo>
                      <a:pt x="240" y="2006"/>
                    </a:lnTo>
                    <a:lnTo>
                      <a:pt x="0" y="3256"/>
                    </a:lnTo>
                    <a:lnTo>
                      <a:pt x="182" y="4521"/>
                    </a:lnTo>
                    <a:lnTo>
                      <a:pt x="851" y="5654"/>
                    </a:lnTo>
                    <a:lnTo>
                      <a:pt x="14707" y="20509"/>
                    </a:lnTo>
                    <a:lnTo>
                      <a:pt x="15551" y="21205"/>
                    </a:lnTo>
                    <a:lnTo>
                      <a:pt x="16517" y="21600"/>
                    </a:lnTo>
                    <a:lnTo>
                      <a:pt x="17470" y="21600"/>
                    </a:lnTo>
                    <a:lnTo>
                      <a:pt x="18430" y="21174"/>
                    </a:lnTo>
                    <a:lnTo>
                      <a:pt x="19878" y="20287"/>
                    </a:lnTo>
                    <a:lnTo>
                      <a:pt x="20085" y="18513"/>
                    </a:lnTo>
                    <a:lnTo>
                      <a:pt x="21600" y="11862"/>
                    </a:lnTo>
                    <a:lnTo>
                      <a:pt x="15328" y="11862"/>
                    </a:lnTo>
                    <a:lnTo>
                      <a:pt x="5194" y="998"/>
                    </a:lnTo>
                    <a:lnTo>
                      <a:pt x="4050" y="187"/>
                    </a:lnTo>
                    <a:lnTo>
                      <a:pt x="2868" y="0"/>
                    </a:lnTo>
                    <a:close/>
                  </a:path>
                </a:pathLst>
              </a:custGeom>
              <a:solidFill>
                <a:srgbClr val="0059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" name="Shape"/>
              <p:cNvSpPr/>
              <p:nvPr/>
            </p:nvSpPr>
            <p:spPr>
              <a:xfrm>
                <a:off x="179217" y="341537"/>
                <a:ext cx="102874" cy="45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67" y="0"/>
                    </a:moveTo>
                    <a:lnTo>
                      <a:pt x="17067" y="0"/>
                    </a:lnTo>
                    <a:lnTo>
                      <a:pt x="3200" y="3600"/>
                    </a:lnTo>
                    <a:lnTo>
                      <a:pt x="1600" y="3600"/>
                    </a:lnTo>
                    <a:lnTo>
                      <a:pt x="0" y="8400"/>
                    </a:lnTo>
                    <a:lnTo>
                      <a:pt x="0" y="12600"/>
                    </a:lnTo>
                    <a:lnTo>
                      <a:pt x="344" y="15825"/>
                    </a:lnTo>
                    <a:lnTo>
                      <a:pt x="1233" y="18675"/>
                    </a:lnTo>
                    <a:lnTo>
                      <a:pt x="2588" y="20784"/>
                    </a:lnTo>
                    <a:lnTo>
                      <a:pt x="4267" y="21600"/>
                    </a:lnTo>
                    <a:lnTo>
                      <a:pt x="5067" y="21600"/>
                    </a:lnTo>
                    <a:lnTo>
                      <a:pt x="13867" y="19200"/>
                    </a:lnTo>
                    <a:lnTo>
                      <a:pt x="21600" y="19200"/>
                    </a:lnTo>
                    <a:lnTo>
                      <a:pt x="21600" y="9000"/>
                    </a:lnTo>
                    <a:lnTo>
                      <a:pt x="21317" y="5569"/>
                    </a:lnTo>
                    <a:lnTo>
                      <a:pt x="20533" y="2700"/>
                    </a:lnTo>
                    <a:lnTo>
                      <a:pt x="19350" y="731"/>
                    </a:lnTo>
                    <a:lnTo>
                      <a:pt x="17867" y="0"/>
                    </a:lnTo>
                    <a:close/>
                  </a:path>
                </a:pathLst>
              </a:custGeom>
              <a:solidFill>
                <a:srgbClr val="0059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" name="Shape"/>
              <p:cNvSpPr/>
              <p:nvPr/>
            </p:nvSpPr>
            <p:spPr>
              <a:xfrm>
                <a:off x="94125" y="6446"/>
                <a:ext cx="297728" cy="360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76" y="0"/>
                    </a:moveTo>
                    <a:lnTo>
                      <a:pt x="10753" y="1308"/>
                    </a:lnTo>
                    <a:lnTo>
                      <a:pt x="7006" y="4812"/>
                    </a:lnTo>
                    <a:lnTo>
                      <a:pt x="5482" y="7170"/>
                    </a:lnTo>
                    <a:lnTo>
                      <a:pt x="4147" y="9818"/>
                    </a:lnTo>
                    <a:lnTo>
                      <a:pt x="2965" y="12670"/>
                    </a:lnTo>
                    <a:lnTo>
                      <a:pt x="1903" y="15641"/>
                    </a:lnTo>
                    <a:lnTo>
                      <a:pt x="926" y="18646"/>
                    </a:lnTo>
                    <a:lnTo>
                      <a:pt x="0" y="21600"/>
                    </a:lnTo>
                    <a:lnTo>
                      <a:pt x="2794" y="21600"/>
                    </a:lnTo>
                    <a:lnTo>
                      <a:pt x="3909" y="17831"/>
                    </a:lnTo>
                    <a:lnTo>
                      <a:pt x="5648" y="13023"/>
                    </a:lnTo>
                    <a:lnTo>
                      <a:pt x="7327" y="9317"/>
                    </a:lnTo>
                    <a:lnTo>
                      <a:pt x="8935" y="6572"/>
                    </a:lnTo>
                    <a:lnTo>
                      <a:pt x="10462" y="4645"/>
                    </a:lnTo>
                    <a:lnTo>
                      <a:pt x="13237" y="2675"/>
                    </a:lnTo>
                    <a:lnTo>
                      <a:pt x="15572" y="2271"/>
                    </a:lnTo>
                    <a:lnTo>
                      <a:pt x="21600" y="2271"/>
                    </a:lnTo>
                    <a:lnTo>
                      <a:pt x="20236" y="1187"/>
                    </a:lnTo>
                    <a:lnTo>
                      <a:pt x="17862" y="274"/>
                    </a:lnTo>
                    <a:lnTo>
                      <a:pt x="15576" y="0"/>
                    </a:lnTo>
                    <a:close/>
                  </a:path>
                </a:pathLst>
              </a:custGeom>
              <a:solidFill>
                <a:srgbClr val="0059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" name="Shape"/>
              <p:cNvSpPr/>
              <p:nvPr/>
            </p:nvSpPr>
            <p:spPr>
              <a:xfrm>
                <a:off x="308757" y="44354"/>
                <a:ext cx="213366" cy="318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412" y="0"/>
                    </a:moveTo>
                    <a:lnTo>
                      <a:pt x="0" y="0"/>
                    </a:lnTo>
                    <a:lnTo>
                      <a:pt x="3090" y="340"/>
                    </a:lnTo>
                    <a:lnTo>
                      <a:pt x="5625" y="1366"/>
                    </a:lnTo>
                    <a:lnTo>
                      <a:pt x="7341" y="3086"/>
                    </a:lnTo>
                    <a:lnTo>
                      <a:pt x="7971" y="5508"/>
                    </a:lnTo>
                    <a:lnTo>
                      <a:pt x="11640" y="6308"/>
                    </a:lnTo>
                    <a:lnTo>
                      <a:pt x="13982" y="8294"/>
                    </a:lnTo>
                    <a:lnTo>
                      <a:pt x="14444" y="10844"/>
                    </a:lnTo>
                    <a:lnTo>
                      <a:pt x="12471" y="13339"/>
                    </a:lnTo>
                    <a:lnTo>
                      <a:pt x="14868" y="14292"/>
                    </a:lnTo>
                    <a:lnTo>
                      <a:pt x="16505" y="15350"/>
                    </a:lnTo>
                    <a:lnTo>
                      <a:pt x="17443" y="16521"/>
                    </a:lnTo>
                    <a:lnTo>
                      <a:pt x="17743" y="17814"/>
                    </a:lnTo>
                    <a:lnTo>
                      <a:pt x="17327" y="19168"/>
                    </a:lnTo>
                    <a:lnTo>
                      <a:pt x="16152" y="20384"/>
                    </a:lnTo>
                    <a:lnTo>
                      <a:pt x="14326" y="21262"/>
                    </a:lnTo>
                    <a:lnTo>
                      <a:pt x="11957" y="21600"/>
                    </a:lnTo>
                    <a:lnTo>
                      <a:pt x="19470" y="21600"/>
                    </a:lnTo>
                    <a:lnTo>
                      <a:pt x="20780" y="20370"/>
                    </a:lnTo>
                    <a:lnTo>
                      <a:pt x="21600" y="17727"/>
                    </a:lnTo>
                    <a:lnTo>
                      <a:pt x="20977" y="15468"/>
                    </a:lnTo>
                    <a:lnTo>
                      <a:pt x="19607" y="13855"/>
                    </a:lnTo>
                    <a:lnTo>
                      <a:pt x="18237" y="12887"/>
                    </a:lnTo>
                    <a:lnTo>
                      <a:pt x="17614" y="12564"/>
                    </a:lnTo>
                    <a:lnTo>
                      <a:pt x="18293" y="9540"/>
                    </a:lnTo>
                    <a:lnTo>
                      <a:pt x="17164" y="6831"/>
                    </a:lnTo>
                    <a:lnTo>
                      <a:pt x="14685" y="4686"/>
                    </a:lnTo>
                    <a:lnTo>
                      <a:pt x="11314" y="3356"/>
                    </a:lnTo>
                    <a:lnTo>
                      <a:pt x="9364" y="613"/>
                    </a:lnTo>
                    <a:lnTo>
                      <a:pt x="8412" y="0"/>
                    </a:lnTo>
                    <a:close/>
                  </a:path>
                </a:pathLst>
              </a:custGeom>
              <a:solidFill>
                <a:srgbClr val="0059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" name="Triangle"/>
              <p:cNvSpPr/>
              <p:nvPr/>
            </p:nvSpPr>
            <p:spPr>
              <a:xfrm>
                <a:off x="302408" y="-2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1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9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91" name="object 11" descr="object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877" y="510446"/>
              <a:ext cx="266705" cy="132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" name="object 12" descr="object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29" y="511716"/>
              <a:ext cx="142560" cy="1270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4" name="object 13" descr="object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521" y="1670061"/>
            <a:ext cx="783592" cy="501653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object 14"/>
          <p:cNvSpPr txBox="1"/>
          <p:nvPr/>
        </p:nvSpPr>
        <p:spPr>
          <a:xfrm>
            <a:off x="1643051" y="2356355"/>
            <a:ext cx="3210563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66697" marR="5080" indent="-254632">
              <a:spcBef>
                <a:spcPts val="100"/>
              </a:spcBef>
              <a:defRPr sz="800">
                <a:solidFill>
                  <a:srgbClr val="00594C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Educational</a:t>
            </a:r>
            <a:r>
              <a:rPr spc="-10"/>
              <a:t> </a:t>
            </a:r>
            <a:r>
              <a:t>materials</a:t>
            </a:r>
            <a:r>
              <a:rPr spc="-10"/>
              <a:t> </a:t>
            </a:r>
            <a:r>
              <a:t>realized</a:t>
            </a:r>
            <a:r>
              <a:rPr spc="-10"/>
              <a:t> </a:t>
            </a:r>
            <a:r>
              <a:t>with</a:t>
            </a:r>
            <a:r>
              <a:rPr spc="-10"/>
              <a:t> </a:t>
            </a:r>
            <a:r>
              <a:t>the</a:t>
            </a:r>
            <a:r>
              <a:rPr spc="-5"/>
              <a:t> </a:t>
            </a:r>
            <a:r>
              <a:t>support</a:t>
            </a:r>
            <a:r>
              <a:rPr spc="-10"/>
              <a:t> </a:t>
            </a:r>
            <a:r>
              <a:t>of</a:t>
            </a:r>
            <a:r>
              <a:rPr spc="-10"/>
              <a:t> </a:t>
            </a:r>
            <a:r>
              <a:t>Forest</a:t>
            </a:r>
            <a:r>
              <a:rPr spc="-10"/>
              <a:t> Stewardship</a:t>
            </a:r>
            <a:r>
              <a:rPr spc="500"/>
              <a:t> </a:t>
            </a:r>
            <a:r>
              <a:t>Council®</a:t>
            </a:r>
            <a:r>
              <a:rPr spc="-10"/>
              <a:t> </a:t>
            </a:r>
            <a:r>
              <a:t>-</a:t>
            </a:r>
            <a:r>
              <a:rPr spc="-10"/>
              <a:t> Adria-</a:t>
            </a:r>
            <a:r>
              <a:t>Balkan</a:t>
            </a:r>
            <a:r>
              <a:rPr spc="-10"/>
              <a:t> </a:t>
            </a:r>
            <a:r>
              <a:t>region</a:t>
            </a:r>
            <a:r>
              <a:rPr spc="-10"/>
              <a:t> </a:t>
            </a:r>
            <a:r>
              <a:t>program</a:t>
            </a:r>
            <a:r>
              <a:rPr spc="-10"/>
              <a:t> </a:t>
            </a:r>
            <a:r>
              <a:t>-</a:t>
            </a:r>
            <a:r>
              <a:rPr spc="-5"/>
              <a:t> </a:t>
            </a:r>
            <a:r>
              <a:t>FSC®</a:t>
            </a:r>
            <a:r>
              <a:rPr spc="-10"/>
              <a:t> F000100</a:t>
            </a:r>
          </a:p>
        </p:txBody>
      </p:sp>
      <p:sp>
        <p:nvSpPr>
          <p:cNvPr id="96" name="object 15"/>
          <p:cNvSpPr txBox="1"/>
          <p:nvPr/>
        </p:nvSpPr>
        <p:spPr>
          <a:xfrm>
            <a:off x="6225030" y="3017541"/>
            <a:ext cx="3009269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ctr">
              <a:spcBef>
                <a:spcPts val="100"/>
              </a:spcBef>
              <a:defRPr sz="1700">
                <a:solidFill>
                  <a:srgbClr val="60261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Forests</a:t>
            </a:r>
            <a:r>
              <a:rPr spc="-15"/>
              <a:t> </a:t>
            </a:r>
            <a:r>
              <a:t>provide</a:t>
            </a:r>
            <a:r>
              <a:rPr spc="-15"/>
              <a:t> </a:t>
            </a:r>
            <a:r>
              <a:t>us</a:t>
            </a:r>
            <a:r>
              <a:rPr spc="-15"/>
              <a:t> </a:t>
            </a:r>
            <a:r>
              <a:t>with</a:t>
            </a:r>
            <a:r>
              <a:rPr spc="-15"/>
              <a:t> </a:t>
            </a:r>
            <a:r>
              <a:rPr spc="-10"/>
              <a:t>large </a:t>
            </a:r>
            <a:r>
              <a:t>amounts of wood </a:t>
            </a:r>
            <a:r>
              <a:rPr spc="-10"/>
              <a:t>resources </a:t>
            </a:r>
            <a:r>
              <a:t>and</a:t>
            </a:r>
            <a:r>
              <a:rPr spc="-40"/>
              <a:t> </a:t>
            </a:r>
            <a:r>
              <a:t>food,</a:t>
            </a:r>
            <a:r>
              <a:rPr spc="-34"/>
              <a:t> </a:t>
            </a:r>
            <a:r>
              <a:t>thus</a:t>
            </a:r>
            <a:r>
              <a:rPr spc="-34"/>
              <a:t> </a:t>
            </a:r>
            <a:r>
              <a:t>ensuring</a:t>
            </a:r>
            <a:r>
              <a:rPr spc="-34"/>
              <a:t> </a:t>
            </a:r>
            <a:r>
              <a:rPr spc="-20"/>
              <a:t>life </a:t>
            </a:r>
            <a:r>
              <a:t>on</a:t>
            </a:r>
            <a:r>
              <a:rPr spc="-25"/>
              <a:t> </a:t>
            </a:r>
            <a:r>
              <a:t>Earth</a:t>
            </a:r>
            <a:r>
              <a:rPr spc="-25"/>
              <a:t> </a:t>
            </a:r>
            <a:r>
              <a:t>for</a:t>
            </a:r>
            <a:r>
              <a:rPr spc="-25"/>
              <a:t> </a:t>
            </a:r>
            <a:r>
              <a:t>rural</a:t>
            </a:r>
            <a:r>
              <a:rPr spc="-20"/>
              <a:t> </a:t>
            </a:r>
            <a:r>
              <a:t>and</a:t>
            </a:r>
            <a:r>
              <a:rPr spc="-25"/>
              <a:t> </a:t>
            </a:r>
            <a:r>
              <a:rPr spc="-10"/>
              <a:t>urban communities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bject 3"/>
          <p:cNvSpPr txBox="1"/>
          <p:nvPr/>
        </p:nvSpPr>
        <p:spPr>
          <a:xfrm>
            <a:off x="877322" y="832711"/>
            <a:ext cx="2563499" cy="2320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001394" indent="12700">
              <a:lnSpc>
                <a:spcPct val="153300"/>
              </a:lnSpc>
              <a:defRPr sz="2200" spc="-19">
                <a:solidFill>
                  <a:srgbClr val="60260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Wood </a:t>
            </a:r>
            <a:endParaRPr lang="hr-HR" dirty="0">
              <a:solidFill>
                <a:srgbClr val="5F260F"/>
              </a:solidFill>
            </a:endParaRPr>
          </a:p>
          <a:p>
            <a:pPr marR="1001394" indent="12700">
              <a:lnSpc>
                <a:spcPct val="153300"/>
              </a:lnSpc>
              <a:defRPr sz="2200" spc="-19">
                <a:solidFill>
                  <a:srgbClr val="60260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lang="hr-HR" spc="-70" dirty="0">
                <a:solidFill>
                  <a:srgbClr val="5F260F"/>
                </a:solidFill>
              </a:rPr>
              <a:t>Forest</a:t>
            </a:r>
            <a:r>
              <a:rPr spc="-70" dirty="0">
                <a:solidFill>
                  <a:srgbClr val="5F260F"/>
                </a:solidFill>
              </a:rPr>
              <a:t> </a:t>
            </a:r>
            <a:r>
              <a:rPr dirty="0">
                <a:solidFill>
                  <a:srgbClr val="5F260F"/>
                </a:solidFill>
              </a:rPr>
              <a:t>Food</a:t>
            </a:r>
          </a:p>
          <a:p>
            <a:pPr indent="12700">
              <a:spcBef>
                <a:spcPts val="900"/>
              </a:spcBef>
              <a:defRPr sz="1400" spc="-10">
                <a:solidFill>
                  <a:srgbClr val="5F260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Forest Mushrooms</a:t>
            </a:r>
          </a:p>
          <a:p>
            <a:pPr indent="12700">
              <a:spcBef>
                <a:spcPts val="1100"/>
              </a:spcBef>
              <a:defRPr sz="1400">
                <a:solidFill>
                  <a:srgbClr val="5F260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Forest</a:t>
            </a:r>
            <a:r>
              <a:rPr spc="-25" dirty="0"/>
              <a:t> F</a:t>
            </a:r>
            <a:r>
              <a:rPr dirty="0"/>
              <a:t>ruits</a:t>
            </a:r>
            <a:r>
              <a:rPr spc="-20" dirty="0"/>
              <a:t> </a:t>
            </a:r>
            <a:r>
              <a:rPr dirty="0"/>
              <a:t>and</a:t>
            </a:r>
            <a:r>
              <a:rPr spc="-20" dirty="0"/>
              <a:t> B</a:t>
            </a:r>
            <a:r>
              <a:rPr spc="-10" dirty="0"/>
              <a:t>erries</a:t>
            </a:r>
          </a:p>
          <a:p>
            <a:pPr marR="5080" indent="12700">
              <a:spcBef>
                <a:spcPts val="1300"/>
              </a:spcBef>
              <a:defRPr sz="1400">
                <a:solidFill>
                  <a:srgbClr val="5F260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Forest</a:t>
            </a:r>
            <a:r>
              <a:rPr spc="-45" dirty="0"/>
              <a:t> M</a:t>
            </a:r>
            <a:r>
              <a:rPr dirty="0"/>
              <a:t>edicinal</a:t>
            </a:r>
            <a:r>
              <a:rPr spc="-40" dirty="0"/>
              <a:t> </a:t>
            </a:r>
            <a:r>
              <a:rPr dirty="0"/>
              <a:t>and</a:t>
            </a:r>
            <a:r>
              <a:rPr spc="-45" dirty="0"/>
              <a:t> P</a:t>
            </a:r>
            <a:r>
              <a:rPr spc="-10" dirty="0"/>
              <a:t>oisonous Plants</a:t>
            </a:r>
          </a:p>
        </p:txBody>
      </p:sp>
      <p:sp>
        <p:nvSpPr>
          <p:cNvPr id="99" name="object 4"/>
          <p:cNvSpPr txBox="1"/>
          <p:nvPr/>
        </p:nvSpPr>
        <p:spPr>
          <a:xfrm>
            <a:off x="3550341" y="1014015"/>
            <a:ext cx="183518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500"/>
              </a:spcBef>
              <a:defRPr sz="2200" spc="-50">
                <a:solidFill>
                  <a:srgbClr val="60260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4</a:t>
            </a:r>
          </a:p>
          <a:p>
            <a:pPr indent="20954">
              <a:spcBef>
                <a:spcPts val="1400"/>
              </a:spcBef>
              <a:defRPr sz="2200" spc="-50">
                <a:solidFill>
                  <a:srgbClr val="5F260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5</a:t>
            </a:r>
          </a:p>
          <a:p>
            <a:pPr indent="78105">
              <a:spcBef>
                <a:spcPts val="900"/>
              </a:spcBef>
              <a:defRPr sz="1400" spc="-50">
                <a:solidFill>
                  <a:srgbClr val="5F260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5</a:t>
            </a:r>
          </a:p>
          <a:p>
            <a:pPr indent="71755">
              <a:spcBef>
                <a:spcPts val="1300"/>
              </a:spcBef>
              <a:defRPr sz="1400" spc="-50">
                <a:solidFill>
                  <a:srgbClr val="5F260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6</a:t>
            </a:r>
          </a:p>
        </p:txBody>
      </p:sp>
      <p:sp>
        <p:nvSpPr>
          <p:cNvPr id="100" name="object 5"/>
          <p:cNvSpPr txBox="1"/>
          <p:nvPr/>
        </p:nvSpPr>
        <p:spPr>
          <a:xfrm>
            <a:off x="3609568" y="3380994"/>
            <a:ext cx="12382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 spc="-50">
                <a:solidFill>
                  <a:srgbClr val="5F260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9</a:t>
            </a:r>
          </a:p>
          <a:p>
            <a:pPr indent="12700">
              <a:spcBef>
                <a:spcPts val="1000"/>
              </a:spcBef>
              <a:defRPr sz="1400" spc="-50">
                <a:solidFill>
                  <a:srgbClr val="5F260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9</a:t>
            </a:r>
          </a:p>
        </p:txBody>
      </p:sp>
      <p:sp>
        <p:nvSpPr>
          <p:cNvPr id="101" name="object 6"/>
          <p:cNvSpPr txBox="1"/>
          <p:nvPr/>
        </p:nvSpPr>
        <p:spPr>
          <a:xfrm>
            <a:off x="851922" y="3367480"/>
            <a:ext cx="2907034" cy="3135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1400">
                <a:solidFill>
                  <a:srgbClr val="5F260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Nuts</a:t>
            </a:r>
            <a:r>
              <a:rPr spc="-15"/>
              <a:t> </a:t>
            </a:r>
            <a:r>
              <a:t>-</a:t>
            </a:r>
            <a:r>
              <a:rPr spc="-15"/>
              <a:t> </a:t>
            </a:r>
            <a:r>
              <a:t>Proteins</a:t>
            </a:r>
            <a:r>
              <a:rPr spc="-15"/>
              <a:t> </a:t>
            </a:r>
            <a:r>
              <a:t>from</a:t>
            </a:r>
            <a:r>
              <a:rPr spc="-10"/>
              <a:t> </a:t>
            </a:r>
            <a:r>
              <a:t>the</a:t>
            </a:r>
            <a:r>
              <a:rPr spc="-15"/>
              <a:t> </a:t>
            </a:r>
            <a:r>
              <a:rPr spc="-10"/>
              <a:t>forest</a:t>
            </a:r>
          </a:p>
          <a:p>
            <a:pPr indent="38100">
              <a:spcBef>
                <a:spcPts val="1100"/>
              </a:spcBef>
              <a:defRPr sz="1400">
                <a:solidFill>
                  <a:srgbClr val="5F260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Forest</a:t>
            </a:r>
            <a:r>
              <a:rPr spc="-40"/>
              <a:t> H</a:t>
            </a:r>
            <a:r>
              <a:rPr spc="-10"/>
              <a:t>oney</a:t>
            </a:r>
          </a:p>
          <a:p>
            <a:pPr indent="38100">
              <a:spcBef>
                <a:spcPts val="1400"/>
              </a:spcBef>
              <a:tabLst>
                <a:tab pos="2552700" algn="l"/>
              </a:tabLst>
              <a:defRPr sz="2200">
                <a:solidFill>
                  <a:srgbClr val="5F260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Forest</a:t>
            </a:r>
            <a:r>
              <a:rPr spc="-70"/>
              <a:t> Products</a:t>
            </a:r>
            <a:r>
              <a:t>	</a:t>
            </a:r>
            <a:r>
              <a:rPr sz="3300" spc="-37" baseline="-6312"/>
              <a:t>10</a:t>
            </a:r>
            <a:endParaRPr sz="3300" baseline="-6312"/>
          </a:p>
          <a:p>
            <a:pPr indent="38100">
              <a:spcBef>
                <a:spcPts val="1200"/>
              </a:spcBef>
              <a:tabLst>
                <a:tab pos="2667000" algn="l"/>
              </a:tabLst>
              <a:defRPr sz="1400" spc="-10">
                <a:solidFill>
                  <a:srgbClr val="5F260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Resin</a:t>
            </a:r>
            <a:r>
              <a:rPr spc="0"/>
              <a:t>	</a:t>
            </a:r>
            <a:r>
              <a:rPr spc="-25"/>
              <a:t>10</a:t>
            </a:r>
          </a:p>
          <a:p>
            <a:pPr indent="38100">
              <a:spcBef>
                <a:spcPts val="1000"/>
              </a:spcBef>
              <a:tabLst>
                <a:tab pos="2667000" algn="l"/>
              </a:tabLst>
              <a:defRPr sz="1400" spc="-10">
                <a:solidFill>
                  <a:srgbClr val="5F260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Rubber</a:t>
            </a:r>
            <a:r>
              <a:rPr spc="0"/>
              <a:t>	</a:t>
            </a:r>
            <a:r>
              <a:rPr spc="-25"/>
              <a:t>10</a:t>
            </a:r>
          </a:p>
          <a:p>
            <a:pPr indent="38100">
              <a:spcBef>
                <a:spcPts val="900"/>
              </a:spcBef>
              <a:tabLst>
                <a:tab pos="2667000" algn="l"/>
              </a:tabLst>
              <a:defRPr sz="1400" spc="-10">
                <a:solidFill>
                  <a:srgbClr val="5F260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Viscose</a:t>
            </a:r>
            <a:r>
              <a:rPr spc="0"/>
              <a:t>	</a:t>
            </a:r>
            <a:r>
              <a:rPr sz="2100" spc="-37" baseline="-7936"/>
              <a:t>10</a:t>
            </a:r>
            <a:endParaRPr sz="2100" spc="-15" baseline="-7936"/>
          </a:p>
          <a:p>
            <a:pPr indent="38100">
              <a:spcBef>
                <a:spcPts val="900"/>
              </a:spcBef>
              <a:tabLst>
                <a:tab pos="2692400" algn="l"/>
              </a:tabLst>
              <a:defRPr sz="1400" spc="-20">
                <a:solidFill>
                  <a:srgbClr val="5F260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Cork</a:t>
            </a:r>
            <a:r>
              <a:rPr spc="0"/>
              <a:t>	</a:t>
            </a:r>
            <a:r>
              <a:rPr sz="2100" spc="-37" baseline="-7936"/>
              <a:t>11</a:t>
            </a:r>
            <a:endParaRPr sz="2100" spc="-30" baseline="-7936"/>
          </a:p>
          <a:p>
            <a:pPr>
              <a:defRPr sz="14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z="2100" spc="-30" baseline="-7936"/>
          </a:p>
          <a:p>
            <a:pPr indent="38100">
              <a:tabLst>
                <a:tab pos="2590800" algn="l"/>
              </a:tabLst>
              <a:defRPr sz="2200">
                <a:solidFill>
                  <a:srgbClr val="5F260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Knowledge</a:t>
            </a:r>
            <a:r>
              <a:rPr spc="-120"/>
              <a:t> </a:t>
            </a:r>
            <a:r>
              <a:rPr spc="-19"/>
              <a:t>Quiz</a:t>
            </a:r>
            <a:r>
              <a:t>	</a:t>
            </a:r>
            <a:r>
              <a:rPr spc="-25"/>
              <a:t>11</a:t>
            </a:r>
          </a:p>
        </p:txBody>
      </p:sp>
      <p:sp>
        <p:nvSpPr>
          <p:cNvPr id="102" name="object 7"/>
          <p:cNvSpPr txBox="1"/>
          <p:nvPr/>
        </p:nvSpPr>
        <p:spPr>
          <a:xfrm>
            <a:off x="3616857" y="2855239"/>
            <a:ext cx="116842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 spc="-50">
                <a:solidFill>
                  <a:srgbClr val="5F260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7</a:t>
            </a:r>
          </a:p>
        </p:txBody>
      </p:sp>
      <p:grpSp>
        <p:nvGrpSpPr>
          <p:cNvPr id="110" name="object 8"/>
          <p:cNvGrpSpPr/>
          <p:nvPr/>
        </p:nvGrpSpPr>
        <p:grpSpPr>
          <a:xfrm>
            <a:off x="6347219" y="2359582"/>
            <a:ext cx="3774509" cy="4390228"/>
            <a:chOff x="0" y="0"/>
            <a:chExt cx="3774507" cy="4390226"/>
          </a:xfrm>
        </p:grpSpPr>
        <p:sp>
          <p:nvSpPr>
            <p:cNvPr id="103" name="object 9"/>
            <p:cNvSpPr/>
            <p:nvPr/>
          </p:nvSpPr>
          <p:spPr>
            <a:xfrm>
              <a:off x="-1" y="-1"/>
              <a:ext cx="3774510" cy="4390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92" y="0"/>
                  </a:moveTo>
                  <a:lnTo>
                    <a:pt x="808" y="0"/>
                  </a:lnTo>
                  <a:lnTo>
                    <a:pt x="552" y="35"/>
                  </a:lnTo>
                  <a:lnTo>
                    <a:pt x="331" y="134"/>
                  </a:lnTo>
                  <a:lnTo>
                    <a:pt x="156" y="284"/>
                  </a:lnTo>
                  <a:lnTo>
                    <a:pt x="41" y="475"/>
                  </a:lnTo>
                  <a:lnTo>
                    <a:pt x="0" y="695"/>
                  </a:lnTo>
                  <a:lnTo>
                    <a:pt x="0" y="20905"/>
                  </a:lnTo>
                  <a:lnTo>
                    <a:pt x="41" y="21125"/>
                  </a:lnTo>
                  <a:lnTo>
                    <a:pt x="156" y="21316"/>
                  </a:lnTo>
                  <a:lnTo>
                    <a:pt x="331" y="21466"/>
                  </a:lnTo>
                  <a:lnTo>
                    <a:pt x="552" y="21565"/>
                  </a:lnTo>
                  <a:lnTo>
                    <a:pt x="808" y="21600"/>
                  </a:lnTo>
                  <a:lnTo>
                    <a:pt x="20792" y="21600"/>
                  </a:lnTo>
                  <a:lnTo>
                    <a:pt x="21047" y="21565"/>
                  </a:lnTo>
                  <a:lnTo>
                    <a:pt x="21269" y="21466"/>
                  </a:lnTo>
                  <a:lnTo>
                    <a:pt x="21444" y="21316"/>
                  </a:lnTo>
                  <a:lnTo>
                    <a:pt x="21559" y="21125"/>
                  </a:lnTo>
                  <a:lnTo>
                    <a:pt x="21600" y="20905"/>
                  </a:lnTo>
                  <a:lnTo>
                    <a:pt x="21600" y="695"/>
                  </a:lnTo>
                  <a:lnTo>
                    <a:pt x="21559" y="475"/>
                  </a:lnTo>
                  <a:lnTo>
                    <a:pt x="21444" y="284"/>
                  </a:lnTo>
                  <a:lnTo>
                    <a:pt x="21269" y="134"/>
                  </a:lnTo>
                  <a:lnTo>
                    <a:pt x="21047" y="35"/>
                  </a:lnTo>
                  <a:lnTo>
                    <a:pt x="20792" y="0"/>
                  </a:lnTo>
                  <a:close/>
                </a:path>
              </a:pathLst>
            </a:custGeom>
            <a:solidFill>
              <a:srgbClr val="A5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4" name="object 10"/>
            <p:cNvSpPr/>
            <p:nvPr/>
          </p:nvSpPr>
          <p:spPr>
            <a:xfrm>
              <a:off x="351623" y="1108823"/>
              <a:ext cx="3200890" cy="304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54" y="0"/>
                  </a:moveTo>
                  <a:lnTo>
                    <a:pt x="1646" y="0"/>
                  </a:lnTo>
                  <a:lnTo>
                    <a:pt x="1314" y="35"/>
                  </a:lnTo>
                  <a:lnTo>
                    <a:pt x="1005" y="136"/>
                  </a:lnTo>
                  <a:lnTo>
                    <a:pt x="726" y="295"/>
                  </a:lnTo>
                  <a:lnTo>
                    <a:pt x="482" y="507"/>
                  </a:lnTo>
                  <a:lnTo>
                    <a:pt x="281" y="763"/>
                  </a:lnTo>
                  <a:lnTo>
                    <a:pt x="129" y="1057"/>
                  </a:lnTo>
                  <a:lnTo>
                    <a:pt x="33" y="1382"/>
                  </a:lnTo>
                  <a:lnTo>
                    <a:pt x="0" y="1730"/>
                  </a:lnTo>
                  <a:lnTo>
                    <a:pt x="0" y="19870"/>
                  </a:lnTo>
                  <a:lnTo>
                    <a:pt x="33" y="20218"/>
                  </a:lnTo>
                  <a:lnTo>
                    <a:pt x="129" y="20543"/>
                  </a:lnTo>
                  <a:lnTo>
                    <a:pt x="281" y="20837"/>
                  </a:lnTo>
                  <a:lnTo>
                    <a:pt x="482" y="21093"/>
                  </a:lnTo>
                  <a:lnTo>
                    <a:pt x="726" y="21305"/>
                  </a:lnTo>
                  <a:lnTo>
                    <a:pt x="1005" y="21464"/>
                  </a:lnTo>
                  <a:lnTo>
                    <a:pt x="1314" y="21565"/>
                  </a:lnTo>
                  <a:lnTo>
                    <a:pt x="1646" y="21600"/>
                  </a:lnTo>
                  <a:lnTo>
                    <a:pt x="19954" y="21600"/>
                  </a:lnTo>
                  <a:lnTo>
                    <a:pt x="20286" y="21565"/>
                  </a:lnTo>
                  <a:lnTo>
                    <a:pt x="20595" y="21464"/>
                  </a:lnTo>
                  <a:lnTo>
                    <a:pt x="20874" y="21305"/>
                  </a:lnTo>
                  <a:lnTo>
                    <a:pt x="21118" y="21093"/>
                  </a:lnTo>
                  <a:lnTo>
                    <a:pt x="21319" y="20837"/>
                  </a:lnTo>
                  <a:lnTo>
                    <a:pt x="21471" y="20543"/>
                  </a:lnTo>
                  <a:lnTo>
                    <a:pt x="21567" y="20218"/>
                  </a:lnTo>
                  <a:lnTo>
                    <a:pt x="21600" y="19870"/>
                  </a:lnTo>
                  <a:lnTo>
                    <a:pt x="21600" y="1730"/>
                  </a:lnTo>
                  <a:lnTo>
                    <a:pt x="21567" y="1382"/>
                  </a:lnTo>
                  <a:lnTo>
                    <a:pt x="21471" y="1057"/>
                  </a:lnTo>
                  <a:lnTo>
                    <a:pt x="21319" y="763"/>
                  </a:lnTo>
                  <a:lnTo>
                    <a:pt x="21118" y="507"/>
                  </a:lnTo>
                  <a:lnTo>
                    <a:pt x="20874" y="295"/>
                  </a:lnTo>
                  <a:lnTo>
                    <a:pt x="20595" y="136"/>
                  </a:lnTo>
                  <a:lnTo>
                    <a:pt x="20286" y="35"/>
                  </a:lnTo>
                  <a:lnTo>
                    <a:pt x="1995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5" name="object 11"/>
            <p:cNvSpPr/>
            <p:nvPr/>
          </p:nvSpPr>
          <p:spPr>
            <a:xfrm>
              <a:off x="2830500" y="150048"/>
              <a:ext cx="819575" cy="8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540" y="73"/>
                  </a:lnTo>
                  <a:lnTo>
                    <a:pt x="8324" y="285"/>
                  </a:lnTo>
                  <a:lnTo>
                    <a:pt x="7157" y="630"/>
                  </a:lnTo>
                  <a:lnTo>
                    <a:pt x="6050" y="1098"/>
                  </a:lnTo>
                  <a:lnTo>
                    <a:pt x="5010" y="1681"/>
                  </a:lnTo>
                  <a:lnTo>
                    <a:pt x="4045" y="2373"/>
                  </a:lnTo>
                  <a:lnTo>
                    <a:pt x="3163" y="3163"/>
                  </a:lnTo>
                  <a:lnTo>
                    <a:pt x="2373" y="4045"/>
                  </a:lnTo>
                  <a:lnTo>
                    <a:pt x="1681" y="5010"/>
                  </a:lnTo>
                  <a:lnTo>
                    <a:pt x="1098" y="6050"/>
                  </a:lnTo>
                  <a:lnTo>
                    <a:pt x="630" y="7157"/>
                  </a:lnTo>
                  <a:lnTo>
                    <a:pt x="285" y="8324"/>
                  </a:lnTo>
                  <a:lnTo>
                    <a:pt x="73" y="9540"/>
                  </a:lnTo>
                  <a:lnTo>
                    <a:pt x="0" y="10800"/>
                  </a:lnTo>
                  <a:lnTo>
                    <a:pt x="73" y="12059"/>
                  </a:lnTo>
                  <a:lnTo>
                    <a:pt x="285" y="13276"/>
                  </a:lnTo>
                  <a:lnTo>
                    <a:pt x="630" y="14442"/>
                  </a:lnTo>
                  <a:lnTo>
                    <a:pt x="1098" y="15550"/>
                  </a:lnTo>
                  <a:lnTo>
                    <a:pt x="1681" y="16590"/>
                  </a:lnTo>
                  <a:lnTo>
                    <a:pt x="2373" y="17555"/>
                  </a:lnTo>
                  <a:lnTo>
                    <a:pt x="3163" y="18437"/>
                  </a:lnTo>
                  <a:lnTo>
                    <a:pt x="4045" y="19227"/>
                  </a:lnTo>
                  <a:lnTo>
                    <a:pt x="5010" y="19919"/>
                  </a:lnTo>
                  <a:lnTo>
                    <a:pt x="6050" y="20502"/>
                  </a:lnTo>
                  <a:lnTo>
                    <a:pt x="7157" y="20970"/>
                  </a:lnTo>
                  <a:lnTo>
                    <a:pt x="8324" y="21315"/>
                  </a:lnTo>
                  <a:lnTo>
                    <a:pt x="9540" y="21527"/>
                  </a:lnTo>
                  <a:lnTo>
                    <a:pt x="10800" y="21600"/>
                  </a:lnTo>
                  <a:lnTo>
                    <a:pt x="12059" y="21527"/>
                  </a:lnTo>
                  <a:lnTo>
                    <a:pt x="13276" y="21315"/>
                  </a:lnTo>
                  <a:lnTo>
                    <a:pt x="14442" y="20970"/>
                  </a:lnTo>
                  <a:lnTo>
                    <a:pt x="15550" y="20502"/>
                  </a:lnTo>
                  <a:lnTo>
                    <a:pt x="16590" y="19919"/>
                  </a:lnTo>
                  <a:lnTo>
                    <a:pt x="17555" y="19227"/>
                  </a:lnTo>
                  <a:lnTo>
                    <a:pt x="18437" y="18437"/>
                  </a:lnTo>
                  <a:lnTo>
                    <a:pt x="19227" y="17555"/>
                  </a:lnTo>
                  <a:lnTo>
                    <a:pt x="19919" y="16590"/>
                  </a:lnTo>
                  <a:lnTo>
                    <a:pt x="20502" y="15550"/>
                  </a:lnTo>
                  <a:lnTo>
                    <a:pt x="20970" y="14442"/>
                  </a:lnTo>
                  <a:lnTo>
                    <a:pt x="21315" y="13276"/>
                  </a:lnTo>
                  <a:lnTo>
                    <a:pt x="21527" y="12059"/>
                  </a:lnTo>
                  <a:lnTo>
                    <a:pt x="21600" y="10800"/>
                  </a:lnTo>
                  <a:lnTo>
                    <a:pt x="21527" y="9540"/>
                  </a:lnTo>
                  <a:lnTo>
                    <a:pt x="21315" y="8324"/>
                  </a:lnTo>
                  <a:lnTo>
                    <a:pt x="20970" y="7157"/>
                  </a:lnTo>
                  <a:lnTo>
                    <a:pt x="20502" y="6050"/>
                  </a:lnTo>
                  <a:lnTo>
                    <a:pt x="19919" y="5010"/>
                  </a:lnTo>
                  <a:lnTo>
                    <a:pt x="19227" y="4045"/>
                  </a:lnTo>
                  <a:lnTo>
                    <a:pt x="18437" y="3163"/>
                  </a:lnTo>
                  <a:lnTo>
                    <a:pt x="17555" y="2373"/>
                  </a:lnTo>
                  <a:lnTo>
                    <a:pt x="16590" y="1681"/>
                  </a:lnTo>
                  <a:lnTo>
                    <a:pt x="15550" y="1098"/>
                  </a:lnTo>
                  <a:lnTo>
                    <a:pt x="14442" y="630"/>
                  </a:lnTo>
                  <a:lnTo>
                    <a:pt x="13276" y="285"/>
                  </a:lnTo>
                  <a:lnTo>
                    <a:pt x="12059" y="73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A5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06" name="object 12" descr="object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3177" y="522109"/>
              <a:ext cx="262955" cy="2658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7" name="object 13"/>
            <p:cNvSpPr/>
            <p:nvPr/>
          </p:nvSpPr>
          <p:spPr>
            <a:xfrm>
              <a:off x="3013698" y="298570"/>
              <a:ext cx="493048" cy="446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74" y="0"/>
                  </a:moveTo>
                  <a:lnTo>
                    <a:pt x="12440" y="510"/>
                  </a:lnTo>
                  <a:lnTo>
                    <a:pt x="10042" y="2253"/>
                  </a:lnTo>
                  <a:lnTo>
                    <a:pt x="8526" y="5046"/>
                  </a:lnTo>
                  <a:lnTo>
                    <a:pt x="8236" y="6779"/>
                  </a:lnTo>
                  <a:lnTo>
                    <a:pt x="8334" y="8707"/>
                  </a:lnTo>
                  <a:lnTo>
                    <a:pt x="8875" y="10806"/>
                  </a:lnTo>
                  <a:lnTo>
                    <a:pt x="8905" y="10890"/>
                  </a:lnTo>
                  <a:lnTo>
                    <a:pt x="9091" y="11123"/>
                  </a:lnTo>
                  <a:lnTo>
                    <a:pt x="9077" y="11223"/>
                  </a:lnTo>
                  <a:lnTo>
                    <a:pt x="51" y="21100"/>
                  </a:lnTo>
                  <a:lnTo>
                    <a:pt x="9" y="21421"/>
                  </a:lnTo>
                  <a:lnTo>
                    <a:pt x="0" y="21600"/>
                  </a:lnTo>
                  <a:lnTo>
                    <a:pt x="9203" y="11418"/>
                  </a:lnTo>
                  <a:lnTo>
                    <a:pt x="9347" y="11473"/>
                  </a:lnTo>
                  <a:lnTo>
                    <a:pt x="10412" y="12924"/>
                  </a:lnTo>
                  <a:lnTo>
                    <a:pt x="13166" y="14584"/>
                  </a:lnTo>
                  <a:lnTo>
                    <a:pt x="14817" y="14840"/>
                  </a:lnTo>
                  <a:lnTo>
                    <a:pt x="16400" y="14636"/>
                  </a:lnTo>
                  <a:lnTo>
                    <a:pt x="19155" y="13083"/>
                  </a:lnTo>
                  <a:lnTo>
                    <a:pt x="21025" y="10385"/>
                  </a:lnTo>
                  <a:lnTo>
                    <a:pt x="21600" y="7005"/>
                  </a:lnTo>
                  <a:lnTo>
                    <a:pt x="21275" y="5204"/>
                  </a:lnTo>
                  <a:lnTo>
                    <a:pt x="20473" y="3406"/>
                  </a:lnTo>
                  <a:lnTo>
                    <a:pt x="19371" y="1944"/>
                  </a:lnTo>
                  <a:lnTo>
                    <a:pt x="18100" y="904"/>
                  </a:lnTo>
                  <a:lnTo>
                    <a:pt x="16716" y="264"/>
                  </a:lnTo>
                  <a:lnTo>
                    <a:pt x="15274" y="0"/>
                  </a:lnTo>
                  <a:close/>
                </a:path>
              </a:pathLst>
            </a:custGeom>
            <a:solidFill>
              <a:srgbClr val="8CABC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8" name="object 14"/>
            <p:cNvSpPr/>
            <p:nvPr/>
          </p:nvSpPr>
          <p:spPr>
            <a:xfrm>
              <a:off x="3222751" y="319530"/>
              <a:ext cx="260532" cy="26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22" y="0"/>
                  </a:moveTo>
                  <a:lnTo>
                    <a:pt x="6489" y="691"/>
                  </a:lnTo>
                  <a:lnTo>
                    <a:pt x="1988" y="4079"/>
                  </a:lnTo>
                  <a:lnTo>
                    <a:pt x="40" y="9103"/>
                  </a:lnTo>
                  <a:lnTo>
                    <a:pt x="0" y="11840"/>
                  </a:lnTo>
                  <a:lnTo>
                    <a:pt x="569" y="14519"/>
                  </a:lnTo>
                  <a:lnTo>
                    <a:pt x="3494" y="19081"/>
                  </a:lnTo>
                  <a:lnTo>
                    <a:pt x="8737" y="21544"/>
                  </a:lnTo>
                  <a:lnTo>
                    <a:pt x="12204" y="21600"/>
                  </a:lnTo>
                  <a:lnTo>
                    <a:pt x="15356" y="20830"/>
                  </a:lnTo>
                  <a:lnTo>
                    <a:pt x="19722" y="17416"/>
                  </a:lnTo>
                  <a:lnTo>
                    <a:pt x="21581" y="12476"/>
                  </a:lnTo>
                  <a:lnTo>
                    <a:pt x="21600" y="9798"/>
                  </a:lnTo>
                  <a:lnTo>
                    <a:pt x="21028" y="7176"/>
                  </a:lnTo>
                  <a:lnTo>
                    <a:pt x="18159" y="2681"/>
                  </a:lnTo>
                  <a:lnTo>
                    <a:pt x="13070" y="158"/>
                  </a:lnTo>
                  <a:lnTo>
                    <a:pt x="9722" y="0"/>
                  </a:lnTo>
                  <a:close/>
                </a:path>
              </a:pathLst>
            </a:custGeom>
            <a:solidFill>
              <a:srgbClr val="308EA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09" name="object 15" descr="object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1752" y="328738"/>
              <a:ext cx="242653" cy="2463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3" name="object 16"/>
          <p:cNvGrpSpPr/>
          <p:nvPr/>
        </p:nvGrpSpPr>
        <p:grpSpPr>
          <a:xfrm>
            <a:off x="6362611" y="395859"/>
            <a:ext cx="3762445" cy="1783006"/>
            <a:chOff x="0" y="0"/>
            <a:chExt cx="3762444" cy="1783005"/>
          </a:xfrm>
        </p:grpSpPr>
        <p:sp>
          <p:nvSpPr>
            <p:cNvPr id="111" name="object 17"/>
            <p:cNvSpPr/>
            <p:nvPr/>
          </p:nvSpPr>
          <p:spPr>
            <a:xfrm>
              <a:off x="-1" y="0"/>
              <a:ext cx="3762445" cy="178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89" y="0"/>
                  </a:moveTo>
                  <a:lnTo>
                    <a:pt x="611" y="0"/>
                  </a:lnTo>
                  <a:lnTo>
                    <a:pt x="373" y="101"/>
                  </a:lnTo>
                  <a:lnTo>
                    <a:pt x="179" y="377"/>
                  </a:lnTo>
                  <a:lnTo>
                    <a:pt x="48" y="787"/>
                  </a:lnTo>
                  <a:lnTo>
                    <a:pt x="0" y="1288"/>
                  </a:lnTo>
                  <a:lnTo>
                    <a:pt x="0" y="20312"/>
                  </a:lnTo>
                  <a:lnTo>
                    <a:pt x="48" y="20813"/>
                  </a:lnTo>
                  <a:lnTo>
                    <a:pt x="179" y="21223"/>
                  </a:lnTo>
                  <a:lnTo>
                    <a:pt x="373" y="21499"/>
                  </a:lnTo>
                  <a:lnTo>
                    <a:pt x="611" y="21600"/>
                  </a:lnTo>
                  <a:lnTo>
                    <a:pt x="20989" y="21600"/>
                  </a:lnTo>
                  <a:lnTo>
                    <a:pt x="21227" y="21499"/>
                  </a:lnTo>
                  <a:lnTo>
                    <a:pt x="21421" y="21223"/>
                  </a:lnTo>
                  <a:lnTo>
                    <a:pt x="21552" y="20813"/>
                  </a:lnTo>
                  <a:lnTo>
                    <a:pt x="21600" y="20312"/>
                  </a:lnTo>
                  <a:lnTo>
                    <a:pt x="21600" y="1288"/>
                  </a:lnTo>
                  <a:lnTo>
                    <a:pt x="21552" y="787"/>
                  </a:lnTo>
                  <a:lnTo>
                    <a:pt x="21421" y="377"/>
                  </a:lnTo>
                  <a:lnTo>
                    <a:pt x="21227" y="101"/>
                  </a:lnTo>
                  <a:lnTo>
                    <a:pt x="20989" y="0"/>
                  </a:lnTo>
                  <a:close/>
                </a:path>
              </a:pathLst>
            </a:custGeom>
            <a:solidFill>
              <a:srgbClr val="F3BA7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12" name="object 18" descr="object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9560" y="207556"/>
              <a:ext cx="1440006" cy="1440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4" name="object 19"/>
          <p:cNvSpPr txBox="1"/>
          <p:nvPr/>
        </p:nvSpPr>
        <p:spPr>
          <a:xfrm rot="120000">
            <a:off x="6946427" y="3724621"/>
            <a:ext cx="1619263" cy="23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900" baseline="4273">
                <a:solidFill>
                  <a:srgbClr val="52B84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rene</a:t>
            </a:r>
            <a:r>
              <a:rPr baseline="2133"/>
              <a:t>wable</a:t>
            </a:r>
            <a:r>
              <a:rPr spc="44" baseline="2133"/>
              <a:t> </a:t>
            </a:r>
            <a:r>
              <a:rPr spc="-14" baseline="2133"/>
              <a:t>resou</a:t>
            </a:r>
            <a:r>
              <a:rPr sz="1300" spc="-10" baseline="0"/>
              <a:t>rce</a:t>
            </a:r>
          </a:p>
        </p:txBody>
      </p:sp>
      <p:sp>
        <p:nvSpPr>
          <p:cNvPr id="115" name="object 20"/>
          <p:cNvSpPr txBox="1"/>
          <p:nvPr/>
        </p:nvSpPr>
        <p:spPr>
          <a:xfrm rot="120000">
            <a:off x="7404868" y="5091150"/>
            <a:ext cx="1372589" cy="22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900" baseline="4273">
                <a:solidFill>
                  <a:srgbClr val="90682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for</a:t>
            </a:r>
            <a:r>
              <a:rPr baseline="2133"/>
              <a:t>ests</a:t>
            </a:r>
            <a:r>
              <a:rPr spc="44" baseline="2133"/>
              <a:t> </a:t>
            </a:r>
            <a:r>
              <a:rPr sz="1300" spc="-10" baseline="0"/>
              <a:t>products</a:t>
            </a:r>
          </a:p>
        </p:txBody>
      </p:sp>
      <p:sp>
        <p:nvSpPr>
          <p:cNvPr id="116" name="object 21"/>
          <p:cNvSpPr txBox="1"/>
          <p:nvPr/>
        </p:nvSpPr>
        <p:spPr>
          <a:xfrm>
            <a:off x="6844196" y="5353930"/>
            <a:ext cx="403863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300" spc="-20">
                <a:solidFill>
                  <a:srgbClr val="E8622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t>nuts</a:t>
            </a:r>
          </a:p>
        </p:txBody>
      </p:sp>
      <p:sp>
        <p:nvSpPr>
          <p:cNvPr id="117" name="object 22"/>
          <p:cNvSpPr txBox="1"/>
          <p:nvPr/>
        </p:nvSpPr>
        <p:spPr>
          <a:xfrm rot="21300000">
            <a:off x="8669831" y="5377619"/>
            <a:ext cx="864515" cy="23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300" spc="-10">
                <a:solidFill>
                  <a:srgbClr val="1D1B1D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honeyde</a:t>
            </a:r>
            <a:r>
              <a:rPr sz="1900" spc="-14" baseline="2133"/>
              <a:t>w</a:t>
            </a:r>
          </a:p>
        </p:txBody>
      </p:sp>
      <p:sp>
        <p:nvSpPr>
          <p:cNvPr id="118" name="object 23"/>
          <p:cNvSpPr txBox="1"/>
          <p:nvPr/>
        </p:nvSpPr>
        <p:spPr>
          <a:xfrm rot="120000">
            <a:off x="9184147" y="4176407"/>
            <a:ext cx="451509" cy="22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900" spc="-14" baseline="2133">
                <a:solidFill>
                  <a:srgbClr val="52B84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re</a:t>
            </a:r>
            <a:r>
              <a:rPr sz="1300" spc="-10" baseline="0"/>
              <a:t>sin</a:t>
            </a:r>
          </a:p>
        </p:txBody>
      </p:sp>
      <p:sp>
        <p:nvSpPr>
          <p:cNvPr id="119" name="object 24"/>
          <p:cNvSpPr txBox="1"/>
          <p:nvPr/>
        </p:nvSpPr>
        <p:spPr>
          <a:xfrm rot="21480000">
            <a:off x="8503297" y="3987956"/>
            <a:ext cx="621736" cy="192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100"/>
              </a:lnSpc>
              <a:defRPr sz="1300" spc="-10">
                <a:solidFill>
                  <a:srgbClr val="C59D2D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t>viscose</a:t>
            </a:r>
          </a:p>
        </p:txBody>
      </p:sp>
      <p:sp>
        <p:nvSpPr>
          <p:cNvPr id="120" name="object 25"/>
          <p:cNvSpPr txBox="1"/>
          <p:nvPr/>
        </p:nvSpPr>
        <p:spPr>
          <a:xfrm rot="21480000">
            <a:off x="8128216" y="4465125"/>
            <a:ext cx="941229" cy="23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300">
                <a:solidFill>
                  <a:srgbClr val="1D1B1D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rubber</a:t>
            </a:r>
            <a:r>
              <a:rPr spc="80"/>
              <a:t> </a:t>
            </a:r>
            <a:r>
              <a:rPr spc="-20"/>
              <a:t>tr</a:t>
            </a:r>
            <a:r>
              <a:rPr sz="1900" spc="-29" baseline="2133"/>
              <a:t>ee</a:t>
            </a:r>
          </a:p>
        </p:txBody>
      </p:sp>
      <p:sp>
        <p:nvSpPr>
          <p:cNvPr id="121" name="object 26"/>
          <p:cNvSpPr txBox="1"/>
          <p:nvPr/>
        </p:nvSpPr>
        <p:spPr>
          <a:xfrm rot="120000">
            <a:off x="7733296" y="5748578"/>
            <a:ext cx="1348017" cy="22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900" baseline="4273">
                <a:solidFill>
                  <a:srgbClr val="90682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medicinal</a:t>
            </a:r>
            <a:r>
              <a:rPr spc="165"/>
              <a:t> </a:t>
            </a:r>
            <a:r>
              <a:rPr sz="1300" spc="-10" baseline="0"/>
              <a:t>herbs</a:t>
            </a:r>
          </a:p>
        </p:txBody>
      </p:sp>
      <p:sp>
        <p:nvSpPr>
          <p:cNvPr id="122" name="object 27"/>
          <p:cNvSpPr txBox="1"/>
          <p:nvPr/>
        </p:nvSpPr>
        <p:spPr>
          <a:xfrm rot="120000">
            <a:off x="8314300" y="6180577"/>
            <a:ext cx="1185667" cy="22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900" baseline="2133">
                <a:solidFill>
                  <a:srgbClr val="32A4B7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essentials</a:t>
            </a:r>
            <a:r>
              <a:rPr spc="179"/>
              <a:t> </a:t>
            </a:r>
            <a:r>
              <a:rPr sz="1300" spc="-20" baseline="0"/>
              <a:t>oils</a:t>
            </a:r>
          </a:p>
        </p:txBody>
      </p:sp>
      <p:sp>
        <p:nvSpPr>
          <p:cNvPr id="123" name="object 28"/>
          <p:cNvSpPr txBox="1"/>
          <p:nvPr/>
        </p:nvSpPr>
        <p:spPr>
          <a:xfrm rot="21120000">
            <a:off x="6840687" y="4298621"/>
            <a:ext cx="871364" cy="23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300">
                <a:solidFill>
                  <a:srgbClr val="32A4B7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wild</a:t>
            </a:r>
            <a:r>
              <a:rPr spc="30"/>
              <a:t> </a:t>
            </a:r>
            <a:r>
              <a:rPr sz="1900" spc="-14" baseline="2133"/>
              <a:t>fruits</a:t>
            </a:r>
          </a:p>
        </p:txBody>
      </p:sp>
      <p:sp>
        <p:nvSpPr>
          <p:cNvPr id="124" name="object 29"/>
          <p:cNvSpPr txBox="1"/>
          <p:nvPr/>
        </p:nvSpPr>
        <p:spPr>
          <a:xfrm rot="120000">
            <a:off x="8433743" y="3625765"/>
            <a:ext cx="1239112" cy="22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900" baseline="2133">
                <a:solidFill>
                  <a:srgbClr val="9A509F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natur</a:t>
            </a:r>
            <a:r>
              <a:rPr sz="1300" baseline="0"/>
              <a:t>al</a:t>
            </a:r>
            <a:r>
              <a:rPr sz="1300" spc="55" baseline="0"/>
              <a:t> </a:t>
            </a:r>
            <a:r>
              <a:rPr sz="1300" spc="-10" baseline="0"/>
              <a:t>rubber</a:t>
            </a:r>
          </a:p>
        </p:txBody>
      </p:sp>
      <p:sp>
        <p:nvSpPr>
          <p:cNvPr id="125" name="object 30"/>
          <p:cNvSpPr txBox="1"/>
          <p:nvPr/>
        </p:nvSpPr>
        <p:spPr>
          <a:xfrm rot="180000">
            <a:off x="8587147" y="4810471"/>
            <a:ext cx="605259" cy="182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00"/>
              </a:lnSpc>
              <a:defRPr sz="1300" spc="-10">
                <a:solidFill>
                  <a:srgbClr val="C59D2D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t>medun</a:t>
            </a:r>
          </a:p>
        </p:txBody>
      </p:sp>
      <p:sp>
        <p:nvSpPr>
          <p:cNvPr id="126" name="object 31"/>
          <p:cNvSpPr txBox="1"/>
          <p:nvPr/>
        </p:nvSpPr>
        <p:spPr>
          <a:xfrm rot="180000">
            <a:off x="6839835" y="4035797"/>
            <a:ext cx="476334" cy="18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00"/>
              </a:lnSpc>
              <a:defRPr sz="1300" spc="-20">
                <a:solidFill>
                  <a:srgbClr val="C59D2D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t>wood</a:t>
            </a:r>
          </a:p>
        </p:txBody>
      </p:sp>
      <p:sp>
        <p:nvSpPr>
          <p:cNvPr id="127" name="object 32"/>
          <p:cNvSpPr txBox="1"/>
          <p:nvPr/>
        </p:nvSpPr>
        <p:spPr>
          <a:xfrm rot="120000">
            <a:off x="6782258" y="6022504"/>
            <a:ext cx="882581" cy="182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300">
                <a:solidFill>
                  <a:srgbClr val="9A509F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wild</a:t>
            </a:r>
            <a:r>
              <a:rPr spc="40"/>
              <a:t> </a:t>
            </a:r>
            <a:r>
              <a:rPr spc="-10"/>
              <a:t>herbs</a:t>
            </a:r>
          </a:p>
        </p:txBody>
      </p:sp>
      <p:sp>
        <p:nvSpPr>
          <p:cNvPr id="128" name="object 33"/>
          <p:cNvSpPr txBox="1"/>
          <p:nvPr/>
        </p:nvSpPr>
        <p:spPr>
          <a:xfrm>
            <a:off x="9276563" y="5643600"/>
            <a:ext cx="384179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300" spc="-20">
                <a:solidFill>
                  <a:srgbClr val="E8622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t>cork</a:t>
            </a:r>
          </a:p>
        </p:txBody>
      </p:sp>
      <p:sp>
        <p:nvSpPr>
          <p:cNvPr id="129" name="object 34"/>
          <p:cNvSpPr txBox="1"/>
          <p:nvPr/>
        </p:nvSpPr>
        <p:spPr>
          <a:xfrm rot="180000">
            <a:off x="6925177" y="4706537"/>
            <a:ext cx="729279" cy="22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900" baseline="2133">
                <a:solidFill>
                  <a:srgbClr val="52B84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cork</a:t>
            </a:r>
            <a:r>
              <a:rPr spc="104"/>
              <a:t> </a:t>
            </a:r>
            <a:r>
              <a:rPr sz="1300" spc="-25" baseline="0"/>
              <a:t>oak</a:t>
            </a:r>
          </a:p>
        </p:txBody>
      </p:sp>
      <p:sp>
        <p:nvSpPr>
          <p:cNvPr id="130" name="object 35"/>
          <p:cNvSpPr txBox="1"/>
          <p:nvPr/>
        </p:nvSpPr>
        <p:spPr>
          <a:xfrm>
            <a:off x="6713080" y="2525358"/>
            <a:ext cx="2495553" cy="666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000" b="1" spc="-9">
                <a:solidFill>
                  <a:srgbClr val="2C5E5E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Keywords</a:t>
            </a:r>
            <a:endParaRPr b="0"/>
          </a:p>
          <a:p>
            <a:pPr marR="5080" indent="18415">
              <a:lnSpc>
                <a:spcPct val="111099"/>
              </a:lnSpc>
              <a:spcBef>
                <a:spcPts val="3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These</a:t>
            </a:r>
            <a:r>
              <a:rPr spc="-15"/>
              <a:t> </a:t>
            </a:r>
            <a:r>
              <a:t>words</a:t>
            </a:r>
            <a:r>
              <a:rPr spc="-10"/>
              <a:t> </a:t>
            </a:r>
            <a:r>
              <a:t>are</a:t>
            </a:r>
            <a:r>
              <a:rPr spc="-15"/>
              <a:t> </a:t>
            </a:r>
            <a:r>
              <a:t>important</a:t>
            </a:r>
            <a:r>
              <a:rPr spc="-10"/>
              <a:t> </a:t>
            </a:r>
            <a:r>
              <a:t>for</a:t>
            </a:r>
            <a:r>
              <a:rPr spc="-10"/>
              <a:t> </a:t>
            </a:r>
            <a:r>
              <a:t>a</a:t>
            </a:r>
            <a:r>
              <a:rPr spc="-15"/>
              <a:t> </a:t>
            </a:r>
            <a:r>
              <a:rPr spc="-20"/>
              <a:t>full </a:t>
            </a:r>
            <a:r>
              <a:t>understanding</a:t>
            </a:r>
            <a:r>
              <a:rPr spc="-10"/>
              <a:t> </a:t>
            </a:r>
            <a:r>
              <a:t>of</a:t>
            </a:r>
            <a:r>
              <a:rPr spc="-10"/>
              <a:t> </a:t>
            </a:r>
            <a:r>
              <a:t>the</a:t>
            </a:r>
            <a:r>
              <a:rPr spc="-10"/>
              <a:t> content.</a:t>
            </a:r>
          </a:p>
        </p:txBody>
      </p:sp>
      <p:sp>
        <p:nvSpPr>
          <p:cNvPr id="131" name="object 36"/>
          <p:cNvSpPr txBox="1">
            <a:spLocks noGrp="1"/>
          </p:cNvSpPr>
          <p:nvPr>
            <p:ph type="title"/>
          </p:nvPr>
        </p:nvSpPr>
        <p:spPr>
          <a:xfrm>
            <a:off x="6609132" y="540596"/>
            <a:ext cx="986790" cy="330203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000" spc="-100">
                <a:solidFill>
                  <a:srgbClr val="2C5E5E"/>
                </a:solidFill>
              </a:defRPr>
            </a:lvl1pPr>
          </a:lstStyle>
          <a:p>
            <a:r>
              <a:t>Sources</a:t>
            </a:r>
          </a:p>
        </p:txBody>
      </p:sp>
      <p:sp>
        <p:nvSpPr>
          <p:cNvPr id="132" name="object 37"/>
          <p:cNvSpPr txBox="1"/>
          <p:nvPr/>
        </p:nvSpPr>
        <p:spPr>
          <a:xfrm>
            <a:off x="6601586" y="1007354"/>
            <a:ext cx="119126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Want</a:t>
            </a:r>
            <a:r>
              <a:rPr spc="-19"/>
              <a:t> </a:t>
            </a:r>
            <a:r>
              <a:t>to</a:t>
            </a:r>
            <a:r>
              <a:rPr spc="-19"/>
              <a:t> </a:t>
            </a:r>
            <a:r>
              <a:t>know</a:t>
            </a:r>
            <a:r>
              <a:rPr spc="-19"/>
              <a:t> </a:t>
            </a:r>
            <a:r>
              <a:rPr spc="-9"/>
              <a:t>more? </a:t>
            </a:r>
            <a:r>
              <a:t>Search here </a:t>
            </a:r>
            <a:r>
              <a:rPr spc="-25"/>
              <a:t>for </a:t>
            </a:r>
            <a:r>
              <a:rPr spc="-9"/>
              <a:t>additional information.</a:t>
            </a:r>
          </a:p>
        </p:txBody>
      </p:sp>
      <p:sp>
        <p:nvSpPr>
          <p:cNvPr id="133" name="object 38"/>
          <p:cNvSpPr txBox="1"/>
          <p:nvPr/>
        </p:nvSpPr>
        <p:spPr>
          <a:xfrm>
            <a:off x="4421682" y="757748"/>
            <a:ext cx="1266828" cy="585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37488" marR="5080" indent="-225423">
              <a:lnSpc>
                <a:spcPts val="2300"/>
              </a:lnSpc>
              <a:spcBef>
                <a:spcPts val="100"/>
              </a:spcBef>
              <a:defRPr sz="1900" b="1">
                <a:solidFill>
                  <a:srgbClr val="0C4848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Follow</a:t>
            </a:r>
            <a:r>
              <a:rPr spc="-75"/>
              <a:t> </a:t>
            </a:r>
            <a:r>
              <a:rPr spc="-29"/>
              <a:t>the </a:t>
            </a:r>
            <a:r>
              <a:rPr spc="-10"/>
              <a:t>icons!</a:t>
            </a:r>
          </a:p>
        </p:txBody>
      </p:sp>
      <p:sp>
        <p:nvSpPr>
          <p:cNvPr id="134" name="object 39"/>
          <p:cNvSpPr txBox="1"/>
          <p:nvPr/>
        </p:nvSpPr>
        <p:spPr>
          <a:xfrm>
            <a:off x="4489856" y="5318540"/>
            <a:ext cx="1128398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ctr">
              <a:spcBef>
                <a:spcPts val="100"/>
              </a:spcBef>
              <a:defRPr sz="9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Use</a:t>
            </a:r>
            <a:r>
              <a:rPr spc="-10"/>
              <a:t> </a:t>
            </a:r>
            <a:r>
              <a:t>your</a:t>
            </a:r>
            <a:r>
              <a:rPr spc="-10"/>
              <a:t> smartphone </a:t>
            </a:r>
            <a:r>
              <a:t>to</a:t>
            </a:r>
            <a:r>
              <a:rPr spc="-15"/>
              <a:t> </a:t>
            </a:r>
            <a:r>
              <a:t>scan</a:t>
            </a:r>
            <a:r>
              <a:rPr spc="-15"/>
              <a:t> </a:t>
            </a:r>
            <a:r>
              <a:t>QR</a:t>
            </a:r>
            <a:r>
              <a:rPr spc="-10"/>
              <a:t> codes. </a:t>
            </a:r>
            <a:r>
              <a:t>You'll</a:t>
            </a:r>
            <a:r>
              <a:rPr spc="-15"/>
              <a:t> </a:t>
            </a:r>
            <a:r>
              <a:t>need</a:t>
            </a:r>
            <a:r>
              <a:rPr spc="-15"/>
              <a:t> </a:t>
            </a:r>
            <a:r>
              <a:t>an</a:t>
            </a:r>
            <a:r>
              <a:rPr spc="-10"/>
              <a:t> </a:t>
            </a:r>
            <a:r>
              <a:t>app</a:t>
            </a:r>
            <a:r>
              <a:rPr spc="-15"/>
              <a:t> </a:t>
            </a:r>
            <a:r>
              <a:rPr spc="-25"/>
              <a:t>to</a:t>
            </a:r>
            <a:r>
              <a:t> scan</a:t>
            </a:r>
            <a:r>
              <a:rPr spc="-15"/>
              <a:t> </a:t>
            </a:r>
            <a:r>
              <a:t>the</a:t>
            </a:r>
            <a:r>
              <a:rPr spc="-10"/>
              <a:t> </a:t>
            </a:r>
            <a:r>
              <a:t>code</a:t>
            </a:r>
            <a:r>
              <a:rPr spc="-15"/>
              <a:t> </a:t>
            </a:r>
            <a:r>
              <a:rPr spc="-20"/>
              <a:t>with </a:t>
            </a:r>
            <a:r>
              <a:t>your</a:t>
            </a:r>
            <a:r>
              <a:rPr spc="-20"/>
              <a:t> </a:t>
            </a:r>
            <a:r>
              <a:rPr spc="-10"/>
              <a:t>camera.</a:t>
            </a:r>
          </a:p>
          <a:p>
            <a:pPr marR="33655" indent="41275" algn="ctr">
              <a:defRPr sz="9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Smartphones</a:t>
            </a:r>
            <a:r>
              <a:rPr spc="-55"/>
              <a:t> </a:t>
            </a:r>
            <a:r>
              <a:rPr spc="-25"/>
              <a:t>are</a:t>
            </a:r>
            <a:r>
              <a:t> really</a:t>
            </a:r>
            <a:r>
              <a:rPr spc="-15"/>
              <a:t> </a:t>
            </a:r>
            <a:r>
              <a:t>handy,</a:t>
            </a:r>
            <a:r>
              <a:rPr spc="-10"/>
              <a:t> </a:t>
            </a:r>
            <a:r>
              <a:t>so</a:t>
            </a:r>
            <a:r>
              <a:rPr spc="-15"/>
              <a:t> </a:t>
            </a:r>
            <a:r>
              <a:rPr spc="-10"/>
              <a:t>let's </a:t>
            </a:r>
            <a:r>
              <a:t>make</a:t>
            </a:r>
            <a:r>
              <a:rPr spc="-15"/>
              <a:t> </a:t>
            </a:r>
            <a:r>
              <a:t>the</a:t>
            </a:r>
            <a:r>
              <a:rPr spc="-15"/>
              <a:t> </a:t>
            </a:r>
            <a:r>
              <a:t>most</a:t>
            </a:r>
            <a:r>
              <a:rPr spc="-15"/>
              <a:t> </a:t>
            </a:r>
            <a:r>
              <a:rPr spc="-25"/>
              <a:t>of</a:t>
            </a:r>
            <a:r>
              <a:rPr spc="-10"/>
              <a:t> them!</a:t>
            </a:r>
          </a:p>
        </p:txBody>
      </p:sp>
      <p:grpSp>
        <p:nvGrpSpPr>
          <p:cNvPr id="140" name="object 40"/>
          <p:cNvGrpSpPr/>
          <p:nvPr/>
        </p:nvGrpSpPr>
        <p:grpSpPr>
          <a:xfrm>
            <a:off x="4772623" y="2488474"/>
            <a:ext cx="516985" cy="516985"/>
            <a:chOff x="0" y="0"/>
            <a:chExt cx="516983" cy="516983"/>
          </a:xfrm>
        </p:grpSpPr>
        <p:sp>
          <p:nvSpPr>
            <p:cNvPr id="135" name="object 41"/>
            <p:cNvSpPr/>
            <p:nvPr/>
          </p:nvSpPr>
          <p:spPr>
            <a:xfrm>
              <a:off x="0" y="0"/>
              <a:ext cx="516985" cy="516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8" y="174"/>
                  </a:lnTo>
                  <a:lnTo>
                    <a:pt x="7031" y="676"/>
                  </a:lnTo>
                  <a:lnTo>
                    <a:pt x="5349" y="1474"/>
                  </a:lnTo>
                  <a:lnTo>
                    <a:pt x="3841" y="2540"/>
                  </a:lnTo>
                  <a:lnTo>
                    <a:pt x="2540" y="3841"/>
                  </a:lnTo>
                  <a:lnTo>
                    <a:pt x="1474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4" y="16251"/>
                  </a:lnTo>
                  <a:lnTo>
                    <a:pt x="2540" y="17758"/>
                  </a:lnTo>
                  <a:lnTo>
                    <a:pt x="3841" y="19060"/>
                  </a:lnTo>
                  <a:lnTo>
                    <a:pt x="5349" y="20125"/>
                  </a:lnTo>
                  <a:lnTo>
                    <a:pt x="7031" y="20924"/>
                  </a:lnTo>
                  <a:lnTo>
                    <a:pt x="8858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5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5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8" name="object 42"/>
            <p:cNvGrpSpPr/>
            <p:nvPr/>
          </p:nvGrpSpPr>
          <p:grpSpPr>
            <a:xfrm>
              <a:off x="134527" y="128960"/>
              <a:ext cx="260639" cy="294908"/>
              <a:chOff x="-1" y="0"/>
              <a:chExt cx="260638" cy="294907"/>
            </a:xfrm>
          </p:grpSpPr>
          <p:sp>
            <p:nvSpPr>
              <p:cNvPr id="136" name="Shape"/>
              <p:cNvSpPr/>
              <p:nvPr/>
            </p:nvSpPr>
            <p:spPr>
              <a:xfrm>
                <a:off x="122417" y="137065"/>
                <a:ext cx="95955" cy="157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5"/>
                    </a:lnTo>
                    <a:lnTo>
                      <a:pt x="145" y="15088"/>
                    </a:lnTo>
                    <a:lnTo>
                      <a:pt x="24" y="16885"/>
                    </a:lnTo>
                    <a:lnTo>
                      <a:pt x="0" y="18653"/>
                    </a:lnTo>
                    <a:lnTo>
                      <a:pt x="197" y="20190"/>
                    </a:lnTo>
                    <a:lnTo>
                      <a:pt x="217" y="20347"/>
                    </a:lnTo>
                    <a:lnTo>
                      <a:pt x="475" y="20661"/>
                    </a:lnTo>
                    <a:lnTo>
                      <a:pt x="1507" y="21600"/>
                    </a:lnTo>
                    <a:lnTo>
                      <a:pt x="3565" y="21600"/>
                    </a:lnTo>
                    <a:lnTo>
                      <a:pt x="4337" y="21131"/>
                    </a:lnTo>
                    <a:lnTo>
                      <a:pt x="4852" y="20661"/>
                    </a:lnTo>
                    <a:lnTo>
                      <a:pt x="5112" y="20190"/>
                    </a:lnTo>
                    <a:lnTo>
                      <a:pt x="5112" y="11426"/>
                    </a:lnTo>
                    <a:lnTo>
                      <a:pt x="5220" y="9432"/>
                    </a:lnTo>
                    <a:lnTo>
                      <a:pt x="5208" y="7454"/>
                    </a:lnTo>
                    <a:lnTo>
                      <a:pt x="5148" y="5505"/>
                    </a:lnTo>
                    <a:lnTo>
                      <a:pt x="5112" y="3599"/>
                    </a:lnTo>
                    <a:lnTo>
                      <a:pt x="10019" y="3316"/>
                    </a:lnTo>
                    <a:lnTo>
                      <a:pt x="14444" y="2621"/>
                    </a:lnTo>
                    <a:lnTo>
                      <a:pt x="18579" y="13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7" name="Shape"/>
              <p:cNvSpPr/>
              <p:nvPr/>
            </p:nvSpPr>
            <p:spPr>
              <a:xfrm>
                <a:off x="-2" y="-1"/>
                <a:ext cx="260640" cy="139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7" y="324"/>
                    </a:lnTo>
                    <a:lnTo>
                      <a:pt x="652" y="501"/>
                    </a:lnTo>
                    <a:lnTo>
                      <a:pt x="367" y="501"/>
                    </a:lnTo>
                    <a:lnTo>
                      <a:pt x="178" y="1034"/>
                    </a:lnTo>
                    <a:lnTo>
                      <a:pt x="4" y="2241"/>
                    </a:lnTo>
                    <a:lnTo>
                      <a:pt x="0" y="3780"/>
                    </a:lnTo>
                    <a:lnTo>
                      <a:pt x="83" y="5286"/>
                    </a:lnTo>
                    <a:lnTo>
                      <a:pt x="1635" y="13526"/>
                    </a:lnTo>
                    <a:lnTo>
                      <a:pt x="4444" y="18931"/>
                    </a:lnTo>
                    <a:lnTo>
                      <a:pt x="8589" y="21600"/>
                    </a:lnTo>
                    <a:lnTo>
                      <a:pt x="10036" y="21415"/>
                    </a:lnTo>
                    <a:lnTo>
                      <a:pt x="10036" y="21237"/>
                    </a:lnTo>
                    <a:lnTo>
                      <a:pt x="18097" y="21237"/>
                    </a:lnTo>
                    <a:lnTo>
                      <a:pt x="18472" y="20704"/>
                    </a:lnTo>
                    <a:lnTo>
                      <a:pt x="18662" y="20350"/>
                    </a:lnTo>
                    <a:lnTo>
                      <a:pt x="18757" y="19996"/>
                    </a:lnTo>
                    <a:lnTo>
                      <a:pt x="18852" y="19996"/>
                    </a:lnTo>
                    <a:lnTo>
                      <a:pt x="19041" y="19819"/>
                    </a:lnTo>
                    <a:lnTo>
                      <a:pt x="19135" y="19287"/>
                    </a:lnTo>
                    <a:lnTo>
                      <a:pt x="19231" y="19287"/>
                    </a:lnTo>
                    <a:lnTo>
                      <a:pt x="19326" y="19110"/>
                    </a:lnTo>
                    <a:lnTo>
                      <a:pt x="19420" y="18579"/>
                    </a:lnTo>
                    <a:lnTo>
                      <a:pt x="19515" y="18579"/>
                    </a:lnTo>
                    <a:lnTo>
                      <a:pt x="19610" y="18402"/>
                    </a:lnTo>
                    <a:lnTo>
                      <a:pt x="19705" y="17869"/>
                    </a:lnTo>
                    <a:lnTo>
                      <a:pt x="19800" y="17869"/>
                    </a:lnTo>
                    <a:lnTo>
                      <a:pt x="19894" y="17692"/>
                    </a:lnTo>
                    <a:lnTo>
                      <a:pt x="20083" y="17160"/>
                    </a:lnTo>
                    <a:lnTo>
                      <a:pt x="20178" y="16983"/>
                    </a:lnTo>
                    <a:lnTo>
                      <a:pt x="20369" y="16806"/>
                    </a:lnTo>
                    <a:lnTo>
                      <a:pt x="20369" y="16452"/>
                    </a:lnTo>
                    <a:lnTo>
                      <a:pt x="20463" y="16096"/>
                    </a:lnTo>
                    <a:lnTo>
                      <a:pt x="20652" y="15920"/>
                    </a:lnTo>
                    <a:lnTo>
                      <a:pt x="20652" y="15210"/>
                    </a:lnTo>
                    <a:lnTo>
                      <a:pt x="20842" y="15033"/>
                    </a:lnTo>
                    <a:lnTo>
                      <a:pt x="20842" y="14679"/>
                    </a:lnTo>
                    <a:lnTo>
                      <a:pt x="20937" y="14325"/>
                    </a:lnTo>
                    <a:lnTo>
                      <a:pt x="21032" y="14147"/>
                    </a:lnTo>
                    <a:lnTo>
                      <a:pt x="21032" y="13793"/>
                    </a:lnTo>
                    <a:lnTo>
                      <a:pt x="21126" y="13439"/>
                    </a:lnTo>
                    <a:lnTo>
                      <a:pt x="21222" y="13260"/>
                    </a:lnTo>
                    <a:lnTo>
                      <a:pt x="21222" y="12908"/>
                    </a:lnTo>
                    <a:lnTo>
                      <a:pt x="21317" y="12554"/>
                    </a:lnTo>
                    <a:lnTo>
                      <a:pt x="21411" y="12376"/>
                    </a:lnTo>
                    <a:lnTo>
                      <a:pt x="21411" y="12020"/>
                    </a:lnTo>
                    <a:lnTo>
                      <a:pt x="21505" y="11666"/>
                    </a:lnTo>
                    <a:lnTo>
                      <a:pt x="21505" y="11135"/>
                    </a:lnTo>
                    <a:lnTo>
                      <a:pt x="21600" y="10781"/>
                    </a:lnTo>
                    <a:lnTo>
                      <a:pt x="21600" y="10247"/>
                    </a:lnTo>
                    <a:lnTo>
                      <a:pt x="11837" y="10247"/>
                    </a:lnTo>
                    <a:lnTo>
                      <a:pt x="11341" y="8324"/>
                    </a:lnTo>
                    <a:lnTo>
                      <a:pt x="9089" y="3514"/>
                    </a:lnTo>
                    <a:lnTo>
                      <a:pt x="5226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39" name="object 43" descr="object 4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737" y="191680"/>
              <a:ext cx="83507" cy="2333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2" name="object 44"/>
          <p:cNvGrpSpPr/>
          <p:nvPr/>
        </p:nvGrpSpPr>
        <p:grpSpPr>
          <a:xfrm>
            <a:off x="4765001" y="3369409"/>
            <a:ext cx="516997" cy="516985"/>
            <a:chOff x="-1" y="0"/>
            <a:chExt cx="516995" cy="516983"/>
          </a:xfrm>
        </p:grpSpPr>
        <p:sp>
          <p:nvSpPr>
            <p:cNvPr id="141" name="object 45"/>
            <p:cNvSpPr/>
            <p:nvPr/>
          </p:nvSpPr>
          <p:spPr>
            <a:xfrm>
              <a:off x="-2" y="0"/>
              <a:ext cx="516997" cy="516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9" y="174"/>
                  </a:lnTo>
                  <a:lnTo>
                    <a:pt x="7032" y="676"/>
                  </a:lnTo>
                  <a:lnTo>
                    <a:pt x="5349" y="1475"/>
                  </a:lnTo>
                  <a:lnTo>
                    <a:pt x="3842" y="2540"/>
                  </a:lnTo>
                  <a:lnTo>
                    <a:pt x="2540" y="3842"/>
                  </a:lnTo>
                  <a:lnTo>
                    <a:pt x="1475" y="5349"/>
                  </a:lnTo>
                  <a:lnTo>
                    <a:pt x="676" y="7032"/>
                  </a:lnTo>
                  <a:lnTo>
                    <a:pt x="174" y="8859"/>
                  </a:lnTo>
                  <a:lnTo>
                    <a:pt x="0" y="10800"/>
                  </a:lnTo>
                  <a:lnTo>
                    <a:pt x="174" y="12742"/>
                  </a:lnTo>
                  <a:lnTo>
                    <a:pt x="676" y="14569"/>
                  </a:lnTo>
                  <a:lnTo>
                    <a:pt x="1475" y="16251"/>
                  </a:lnTo>
                  <a:lnTo>
                    <a:pt x="2540" y="17758"/>
                  </a:lnTo>
                  <a:lnTo>
                    <a:pt x="3842" y="19060"/>
                  </a:lnTo>
                  <a:lnTo>
                    <a:pt x="5349" y="20126"/>
                  </a:lnTo>
                  <a:lnTo>
                    <a:pt x="7032" y="20924"/>
                  </a:lnTo>
                  <a:lnTo>
                    <a:pt x="8859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6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9"/>
                  </a:lnTo>
                  <a:lnTo>
                    <a:pt x="21426" y="12742"/>
                  </a:lnTo>
                  <a:lnTo>
                    <a:pt x="21600" y="10800"/>
                  </a:lnTo>
                  <a:lnTo>
                    <a:pt x="21426" y="8859"/>
                  </a:lnTo>
                  <a:lnTo>
                    <a:pt x="20924" y="7032"/>
                  </a:lnTo>
                  <a:lnTo>
                    <a:pt x="20125" y="5349"/>
                  </a:lnTo>
                  <a:lnTo>
                    <a:pt x="19060" y="3842"/>
                  </a:lnTo>
                  <a:lnTo>
                    <a:pt x="17758" y="2540"/>
                  </a:lnTo>
                  <a:lnTo>
                    <a:pt x="16251" y="1475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9A1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" name="object 46"/>
            <p:cNvSpPr/>
            <p:nvPr/>
          </p:nvSpPr>
          <p:spPr>
            <a:xfrm>
              <a:off x="146659" y="133349"/>
              <a:ext cx="41176" cy="26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95" y="0"/>
                  </a:moveTo>
                  <a:lnTo>
                    <a:pt x="18595" y="1876"/>
                  </a:lnTo>
                  <a:lnTo>
                    <a:pt x="1799" y="1876"/>
                  </a:lnTo>
                  <a:lnTo>
                    <a:pt x="600" y="5629"/>
                  </a:lnTo>
                  <a:lnTo>
                    <a:pt x="600" y="8444"/>
                  </a:lnTo>
                  <a:lnTo>
                    <a:pt x="50" y="18775"/>
                  </a:lnTo>
                  <a:lnTo>
                    <a:pt x="0" y="19713"/>
                  </a:lnTo>
                  <a:lnTo>
                    <a:pt x="600" y="21600"/>
                  </a:lnTo>
                  <a:lnTo>
                    <a:pt x="21600" y="21600"/>
                  </a:lnTo>
                  <a:lnTo>
                    <a:pt x="21600" y="18775"/>
                  </a:lnTo>
                  <a:lnTo>
                    <a:pt x="21000" y="6578"/>
                  </a:lnTo>
                  <a:lnTo>
                    <a:pt x="21600" y="3753"/>
                  </a:lnTo>
                  <a:lnTo>
                    <a:pt x="20401" y="3753"/>
                  </a:lnTo>
                  <a:lnTo>
                    <a:pt x="19801" y="1876"/>
                  </a:lnTo>
                  <a:lnTo>
                    <a:pt x="18595" y="0"/>
                  </a:lnTo>
                  <a:close/>
                </a:path>
              </a:pathLst>
            </a:custGeom>
            <a:solidFill>
              <a:srgbClr val="118A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5" name="object 47"/>
            <p:cNvGrpSpPr/>
            <p:nvPr/>
          </p:nvGrpSpPr>
          <p:grpSpPr>
            <a:xfrm>
              <a:off x="204990" y="136777"/>
              <a:ext cx="129346" cy="30389"/>
              <a:chOff x="0" y="-1"/>
              <a:chExt cx="129345" cy="30388"/>
            </a:xfrm>
          </p:grpSpPr>
          <p:sp>
            <p:nvSpPr>
              <p:cNvPr id="143" name="Triangle"/>
              <p:cNvSpPr/>
              <p:nvPr/>
            </p:nvSpPr>
            <p:spPr>
              <a:xfrm>
                <a:off x="116642" y="17683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4" name="Shape"/>
              <p:cNvSpPr/>
              <p:nvPr/>
            </p:nvSpPr>
            <p:spPr>
              <a:xfrm>
                <a:off x="-2" y="-2"/>
                <a:ext cx="122468" cy="243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57" y="0"/>
                    </a:moveTo>
                    <a:lnTo>
                      <a:pt x="3228" y="0"/>
                    </a:lnTo>
                    <a:lnTo>
                      <a:pt x="3026" y="2029"/>
                    </a:lnTo>
                    <a:lnTo>
                      <a:pt x="2220" y="6089"/>
                    </a:lnTo>
                    <a:lnTo>
                      <a:pt x="0" y="19294"/>
                    </a:lnTo>
                    <a:lnTo>
                      <a:pt x="0" y="20339"/>
                    </a:lnTo>
                    <a:lnTo>
                      <a:pt x="47" y="20339"/>
                    </a:lnTo>
                    <a:lnTo>
                      <a:pt x="3262" y="21600"/>
                    </a:lnTo>
                    <a:lnTo>
                      <a:pt x="10213" y="21458"/>
                    </a:lnTo>
                    <a:lnTo>
                      <a:pt x="21600" y="20339"/>
                    </a:lnTo>
                    <a:lnTo>
                      <a:pt x="21194" y="15995"/>
                    </a:lnTo>
                    <a:lnTo>
                      <a:pt x="20526" y="9651"/>
                    </a:lnTo>
                    <a:lnTo>
                      <a:pt x="19631" y="4066"/>
                    </a:lnTo>
                    <a:lnTo>
                      <a:pt x="18357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6" name="object 48"/>
            <p:cNvSpPr/>
            <p:nvPr/>
          </p:nvSpPr>
          <p:spPr>
            <a:xfrm>
              <a:off x="119023" y="158507"/>
              <a:ext cx="293133" cy="221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52" y="0"/>
                  </a:moveTo>
                  <a:lnTo>
                    <a:pt x="6335" y="0"/>
                  </a:lnTo>
                  <a:lnTo>
                    <a:pt x="6335" y="224"/>
                  </a:lnTo>
                  <a:lnTo>
                    <a:pt x="1530" y="224"/>
                  </a:lnTo>
                  <a:lnTo>
                    <a:pt x="0" y="4454"/>
                  </a:lnTo>
                  <a:lnTo>
                    <a:pt x="13" y="5233"/>
                  </a:lnTo>
                  <a:lnTo>
                    <a:pt x="13" y="21600"/>
                  </a:lnTo>
                  <a:lnTo>
                    <a:pt x="19314" y="21600"/>
                  </a:lnTo>
                  <a:lnTo>
                    <a:pt x="19538" y="20915"/>
                  </a:lnTo>
                  <a:lnTo>
                    <a:pt x="20523" y="19502"/>
                  </a:lnTo>
                  <a:lnTo>
                    <a:pt x="20746" y="18817"/>
                  </a:lnTo>
                  <a:lnTo>
                    <a:pt x="20736" y="18763"/>
                  </a:lnTo>
                  <a:lnTo>
                    <a:pt x="21168" y="18636"/>
                  </a:lnTo>
                  <a:lnTo>
                    <a:pt x="21600" y="18488"/>
                  </a:lnTo>
                  <a:lnTo>
                    <a:pt x="21594" y="4231"/>
                  </a:lnTo>
                  <a:lnTo>
                    <a:pt x="21590" y="2645"/>
                  </a:lnTo>
                  <a:lnTo>
                    <a:pt x="21448" y="1761"/>
                  </a:lnTo>
                  <a:lnTo>
                    <a:pt x="21084" y="1003"/>
                  </a:lnTo>
                  <a:lnTo>
                    <a:pt x="20662" y="445"/>
                  </a:lnTo>
                  <a:lnTo>
                    <a:pt x="20241" y="445"/>
                  </a:lnTo>
                  <a:lnTo>
                    <a:pt x="19652" y="334"/>
                  </a:lnTo>
                  <a:lnTo>
                    <a:pt x="15521" y="334"/>
                  </a:lnTo>
                  <a:lnTo>
                    <a:pt x="15352" y="112"/>
                  </a:lnTo>
                  <a:lnTo>
                    <a:pt x="15352" y="0"/>
                  </a:lnTo>
                  <a:close/>
                </a:path>
              </a:pathLst>
            </a:custGeom>
            <a:solidFill>
              <a:srgbClr val="9ECB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7" name="object 49" descr="object 4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501" y="221423"/>
              <a:ext cx="289372" cy="1612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0" name="object 50"/>
            <p:cNvGrpSpPr/>
            <p:nvPr/>
          </p:nvGrpSpPr>
          <p:grpSpPr>
            <a:xfrm>
              <a:off x="119066" y="159662"/>
              <a:ext cx="291917" cy="108656"/>
              <a:chOff x="0" y="-1"/>
              <a:chExt cx="291916" cy="108654"/>
            </a:xfrm>
          </p:grpSpPr>
          <p:sp>
            <p:nvSpPr>
              <p:cNvPr id="148" name="Shape"/>
              <p:cNvSpPr/>
              <p:nvPr/>
            </p:nvSpPr>
            <p:spPr>
              <a:xfrm>
                <a:off x="144255" y="41159"/>
                <a:ext cx="147662" cy="67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410" y="601"/>
                    </a:lnTo>
                    <a:lnTo>
                      <a:pt x="4977" y="2335"/>
                    </a:lnTo>
                    <a:lnTo>
                      <a:pt x="10838" y="11665"/>
                    </a:lnTo>
                    <a:lnTo>
                      <a:pt x="13051" y="21600"/>
                    </a:lnTo>
                    <a:lnTo>
                      <a:pt x="215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B0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9" name="Shape"/>
              <p:cNvSpPr/>
              <p:nvPr/>
            </p:nvSpPr>
            <p:spPr>
              <a:xfrm>
                <a:off x="0" y="-2"/>
                <a:ext cx="291917" cy="67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29" y="0"/>
                    </a:moveTo>
                    <a:lnTo>
                      <a:pt x="6358" y="0"/>
                    </a:lnTo>
                    <a:lnTo>
                      <a:pt x="6358" y="366"/>
                    </a:lnTo>
                    <a:lnTo>
                      <a:pt x="1533" y="366"/>
                    </a:lnTo>
                    <a:lnTo>
                      <a:pt x="857" y="1094"/>
                    </a:lnTo>
                    <a:lnTo>
                      <a:pt x="434" y="3659"/>
                    </a:lnTo>
                    <a:lnTo>
                      <a:pt x="118" y="6541"/>
                    </a:lnTo>
                    <a:lnTo>
                      <a:pt x="0" y="9973"/>
                    </a:lnTo>
                    <a:lnTo>
                      <a:pt x="3" y="15511"/>
                    </a:lnTo>
                    <a:lnTo>
                      <a:pt x="10" y="21600"/>
                    </a:lnTo>
                    <a:lnTo>
                      <a:pt x="5935" y="21600"/>
                    </a:lnTo>
                    <a:lnTo>
                      <a:pt x="6358" y="19771"/>
                    </a:lnTo>
                    <a:lnTo>
                      <a:pt x="6612" y="19400"/>
                    </a:lnTo>
                    <a:lnTo>
                      <a:pt x="7532" y="16730"/>
                    </a:lnTo>
                    <a:lnTo>
                      <a:pt x="8516" y="14779"/>
                    </a:lnTo>
                    <a:lnTo>
                      <a:pt x="9563" y="13583"/>
                    </a:lnTo>
                    <a:lnTo>
                      <a:pt x="10674" y="13176"/>
                    </a:lnTo>
                    <a:lnTo>
                      <a:pt x="21600" y="13176"/>
                    </a:lnTo>
                    <a:lnTo>
                      <a:pt x="21592" y="8694"/>
                    </a:lnTo>
                    <a:lnTo>
                      <a:pt x="21449" y="5788"/>
                    </a:lnTo>
                    <a:lnTo>
                      <a:pt x="21084" y="3293"/>
                    </a:lnTo>
                    <a:lnTo>
                      <a:pt x="20662" y="1459"/>
                    </a:lnTo>
                    <a:lnTo>
                      <a:pt x="20238" y="1459"/>
                    </a:lnTo>
                    <a:lnTo>
                      <a:pt x="19645" y="1094"/>
                    </a:lnTo>
                    <a:lnTo>
                      <a:pt x="15498" y="1094"/>
                    </a:lnTo>
                    <a:lnTo>
                      <a:pt x="15329" y="366"/>
                    </a:lnTo>
                    <a:lnTo>
                      <a:pt x="15329" y="0"/>
                    </a:lnTo>
                    <a:close/>
                  </a:path>
                </a:pathLst>
              </a:custGeom>
              <a:solidFill>
                <a:srgbClr val="23B0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1" name="object 51"/>
            <p:cNvSpPr/>
            <p:nvPr/>
          </p:nvSpPr>
          <p:spPr>
            <a:xfrm>
              <a:off x="330809" y="229424"/>
              <a:ext cx="81207" cy="40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062" y="4851"/>
                  </a:lnTo>
                  <a:lnTo>
                    <a:pt x="3726" y="10106"/>
                  </a:lnTo>
                  <a:lnTo>
                    <a:pt x="5048" y="15708"/>
                  </a:lnTo>
                  <a:lnTo>
                    <a:pt x="6084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4BC7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61" name="object 52"/>
          <p:cNvGrpSpPr/>
          <p:nvPr/>
        </p:nvGrpSpPr>
        <p:grpSpPr>
          <a:xfrm>
            <a:off x="4758042" y="4234191"/>
            <a:ext cx="516985" cy="516985"/>
            <a:chOff x="0" y="0"/>
            <a:chExt cx="516983" cy="516983"/>
          </a:xfrm>
        </p:grpSpPr>
        <p:sp>
          <p:nvSpPr>
            <p:cNvPr id="153" name="object 53"/>
            <p:cNvSpPr/>
            <p:nvPr/>
          </p:nvSpPr>
          <p:spPr>
            <a:xfrm>
              <a:off x="0" y="0"/>
              <a:ext cx="516985" cy="516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9" y="174"/>
                  </a:lnTo>
                  <a:lnTo>
                    <a:pt x="7032" y="676"/>
                  </a:lnTo>
                  <a:lnTo>
                    <a:pt x="5349" y="1474"/>
                  </a:lnTo>
                  <a:lnTo>
                    <a:pt x="3842" y="2540"/>
                  </a:lnTo>
                  <a:lnTo>
                    <a:pt x="2540" y="3841"/>
                  </a:lnTo>
                  <a:lnTo>
                    <a:pt x="1475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5" y="16251"/>
                  </a:lnTo>
                  <a:lnTo>
                    <a:pt x="2540" y="17758"/>
                  </a:lnTo>
                  <a:lnTo>
                    <a:pt x="3842" y="19060"/>
                  </a:lnTo>
                  <a:lnTo>
                    <a:pt x="5349" y="20125"/>
                  </a:lnTo>
                  <a:lnTo>
                    <a:pt x="7032" y="20924"/>
                  </a:lnTo>
                  <a:lnTo>
                    <a:pt x="8859" y="21426"/>
                  </a:lnTo>
                  <a:lnTo>
                    <a:pt x="10800" y="21600"/>
                  </a:lnTo>
                  <a:lnTo>
                    <a:pt x="12742" y="21426"/>
                  </a:lnTo>
                  <a:lnTo>
                    <a:pt x="14569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6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6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9" y="676"/>
                  </a:lnTo>
                  <a:lnTo>
                    <a:pt x="12742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6D4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4" name="object 54" descr="object 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446" y="276315"/>
              <a:ext cx="113236" cy="1166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9" name="object 55"/>
            <p:cNvGrpSpPr/>
            <p:nvPr/>
          </p:nvGrpSpPr>
          <p:grpSpPr>
            <a:xfrm>
              <a:off x="138759" y="152499"/>
              <a:ext cx="267246" cy="254212"/>
              <a:chOff x="0" y="0"/>
              <a:chExt cx="267245" cy="254210"/>
            </a:xfrm>
          </p:grpSpPr>
          <p:sp>
            <p:nvSpPr>
              <p:cNvPr id="155" name="Shape"/>
              <p:cNvSpPr/>
              <p:nvPr/>
            </p:nvSpPr>
            <p:spPr>
              <a:xfrm>
                <a:off x="0" y="145545"/>
                <a:ext cx="141871" cy="1086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26" y="0"/>
                    </a:moveTo>
                    <a:lnTo>
                      <a:pt x="7291" y="9891"/>
                    </a:lnTo>
                    <a:lnTo>
                      <a:pt x="2994" y="15475"/>
                    </a:lnTo>
                    <a:lnTo>
                      <a:pt x="346" y="18417"/>
                    </a:lnTo>
                    <a:lnTo>
                      <a:pt x="0" y="18417"/>
                    </a:lnTo>
                    <a:lnTo>
                      <a:pt x="0" y="18874"/>
                    </a:lnTo>
                    <a:lnTo>
                      <a:pt x="520" y="20010"/>
                    </a:lnTo>
                    <a:lnTo>
                      <a:pt x="1566" y="21373"/>
                    </a:lnTo>
                    <a:lnTo>
                      <a:pt x="2610" y="21373"/>
                    </a:lnTo>
                    <a:lnTo>
                      <a:pt x="3133" y="21600"/>
                    </a:lnTo>
                    <a:lnTo>
                      <a:pt x="7311" y="16826"/>
                    </a:lnTo>
                    <a:lnTo>
                      <a:pt x="8983" y="14609"/>
                    </a:lnTo>
                    <a:lnTo>
                      <a:pt x="12259" y="10176"/>
                    </a:lnTo>
                    <a:lnTo>
                      <a:pt x="13930" y="7960"/>
                    </a:lnTo>
                    <a:lnTo>
                      <a:pt x="14847" y="6570"/>
                    </a:lnTo>
                    <a:lnTo>
                      <a:pt x="15763" y="5228"/>
                    </a:lnTo>
                    <a:lnTo>
                      <a:pt x="16747" y="3963"/>
                    </a:lnTo>
                    <a:lnTo>
                      <a:pt x="17763" y="2956"/>
                    </a:lnTo>
                    <a:lnTo>
                      <a:pt x="21600" y="2956"/>
                    </a:lnTo>
                    <a:lnTo>
                      <a:pt x="18981" y="2502"/>
                    </a:lnTo>
                    <a:lnTo>
                      <a:pt x="17835" y="2175"/>
                    </a:lnTo>
                    <a:lnTo>
                      <a:pt x="16738" y="1593"/>
                    </a:lnTo>
                    <a:lnTo>
                      <a:pt x="15674" y="839"/>
                    </a:lnTo>
                    <a:lnTo>
                      <a:pt x="14626" y="0"/>
                    </a:lnTo>
                    <a:close/>
                  </a:path>
                </a:pathLst>
              </a:custGeom>
              <a:solidFill>
                <a:srgbClr val="A7D3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6" name="Shape"/>
              <p:cNvSpPr/>
              <p:nvPr/>
            </p:nvSpPr>
            <p:spPr>
              <a:xfrm>
                <a:off x="118935" y="160417"/>
                <a:ext cx="108534" cy="16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64" y="0"/>
                    </a:moveTo>
                    <a:lnTo>
                      <a:pt x="0" y="0"/>
                    </a:lnTo>
                    <a:lnTo>
                      <a:pt x="455" y="2952"/>
                    </a:lnTo>
                    <a:lnTo>
                      <a:pt x="1822" y="8872"/>
                    </a:lnTo>
                    <a:lnTo>
                      <a:pt x="4942" y="17519"/>
                    </a:lnTo>
                    <a:lnTo>
                      <a:pt x="8338" y="21600"/>
                    </a:lnTo>
                    <a:lnTo>
                      <a:pt x="11718" y="21600"/>
                    </a:lnTo>
                    <a:lnTo>
                      <a:pt x="15024" y="17726"/>
                    </a:lnTo>
                    <a:lnTo>
                      <a:pt x="16847" y="17726"/>
                    </a:lnTo>
                    <a:lnTo>
                      <a:pt x="17074" y="14758"/>
                    </a:lnTo>
                    <a:lnTo>
                      <a:pt x="17757" y="14758"/>
                    </a:lnTo>
                    <a:lnTo>
                      <a:pt x="18212" y="11823"/>
                    </a:lnTo>
                    <a:lnTo>
                      <a:pt x="18667" y="11823"/>
                    </a:lnTo>
                    <a:lnTo>
                      <a:pt x="19124" y="8872"/>
                    </a:lnTo>
                    <a:lnTo>
                      <a:pt x="19579" y="8872"/>
                    </a:lnTo>
                    <a:lnTo>
                      <a:pt x="20031" y="5903"/>
                    </a:lnTo>
                    <a:lnTo>
                      <a:pt x="20716" y="5903"/>
                    </a:lnTo>
                    <a:lnTo>
                      <a:pt x="20944" y="2952"/>
                    </a:lnTo>
                    <a:lnTo>
                      <a:pt x="21399" y="2952"/>
                    </a:lnTo>
                    <a:lnTo>
                      <a:pt x="21600" y="369"/>
                    </a:lnTo>
                    <a:lnTo>
                      <a:pt x="4992" y="369"/>
                    </a:lnTo>
                    <a:lnTo>
                      <a:pt x="4564" y="0"/>
                    </a:lnTo>
                    <a:close/>
                  </a:path>
                </a:pathLst>
              </a:custGeom>
              <a:solidFill>
                <a:srgbClr val="A7D3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7" name="Shape"/>
              <p:cNvSpPr/>
              <p:nvPr/>
            </p:nvSpPr>
            <p:spPr>
              <a:xfrm>
                <a:off x="144018" y="8976"/>
                <a:ext cx="123228" cy="151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99" y="0"/>
                    </a:moveTo>
                    <a:lnTo>
                      <a:pt x="17327" y="2071"/>
                    </a:lnTo>
                    <a:lnTo>
                      <a:pt x="18361" y="4951"/>
                    </a:lnTo>
                    <a:lnTo>
                      <a:pt x="18642" y="7953"/>
                    </a:lnTo>
                    <a:lnTo>
                      <a:pt x="18059" y="11138"/>
                    </a:lnTo>
                    <a:lnTo>
                      <a:pt x="15002" y="16126"/>
                    </a:lnTo>
                    <a:lnTo>
                      <a:pt x="9840" y="19769"/>
                    </a:lnTo>
                    <a:lnTo>
                      <a:pt x="3449" y="21478"/>
                    </a:lnTo>
                    <a:lnTo>
                      <a:pt x="0" y="21600"/>
                    </a:lnTo>
                    <a:lnTo>
                      <a:pt x="14628" y="21600"/>
                    </a:lnTo>
                    <a:lnTo>
                      <a:pt x="14653" y="21559"/>
                    </a:lnTo>
                    <a:lnTo>
                      <a:pt x="14851" y="21559"/>
                    </a:lnTo>
                    <a:lnTo>
                      <a:pt x="15052" y="21397"/>
                    </a:lnTo>
                    <a:lnTo>
                      <a:pt x="15252" y="21071"/>
                    </a:lnTo>
                    <a:lnTo>
                      <a:pt x="15452" y="21071"/>
                    </a:lnTo>
                    <a:lnTo>
                      <a:pt x="17458" y="19442"/>
                    </a:lnTo>
                    <a:lnTo>
                      <a:pt x="17859" y="19279"/>
                    </a:lnTo>
                    <a:lnTo>
                      <a:pt x="17859" y="18954"/>
                    </a:lnTo>
                    <a:lnTo>
                      <a:pt x="18460" y="18466"/>
                    </a:lnTo>
                    <a:lnTo>
                      <a:pt x="19063" y="17489"/>
                    </a:lnTo>
                    <a:lnTo>
                      <a:pt x="20560" y="14889"/>
                    </a:lnTo>
                    <a:lnTo>
                      <a:pt x="21418" y="12075"/>
                    </a:lnTo>
                    <a:lnTo>
                      <a:pt x="21600" y="9199"/>
                    </a:lnTo>
                    <a:lnTo>
                      <a:pt x="21067" y="6415"/>
                    </a:lnTo>
                    <a:lnTo>
                      <a:pt x="20246" y="4500"/>
                    </a:lnTo>
                    <a:lnTo>
                      <a:pt x="19012" y="2569"/>
                    </a:lnTo>
                    <a:lnTo>
                      <a:pt x="17401" y="852"/>
                    </a:lnTo>
                    <a:lnTo>
                      <a:pt x="16099" y="0"/>
                    </a:lnTo>
                    <a:close/>
                  </a:path>
                </a:pathLst>
              </a:custGeom>
              <a:solidFill>
                <a:srgbClr val="A7D3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" name="Shape"/>
              <p:cNvSpPr/>
              <p:nvPr/>
            </p:nvSpPr>
            <p:spPr>
              <a:xfrm>
                <a:off x="227663" y="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72" y="0"/>
                    </a:moveTo>
                    <a:lnTo>
                      <a:pt x="0" y="0"/>
                    </a:lnTo>
                    <a:lnTo>
                      <a:pt x="0" y="9400"/>
                    </a:lnTo>
                    <a:lnTo>
                      <a:pt x="21600" y="21600"/>
                    </a:lnTo>
                    <a:lnTo>
                      <a:pt x="6772" y="0"/>
                    </a:lnTo>
                    <a:close/>
                  </a:path>
                </a:pathLst>
              </a:custGeom>
              <a:solidFill>
                <a:srgbClr val="A7D3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60" name="object 56" descr="object 5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9077" y="120763"/>
              <a:ext cx="197108" cy="199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4" name="object 57"/>
          <p:cNvGrpSpPr/>
          <p:nvPr/>
        </p:nvGrpSpPr>
        <p:grpSpPr>
          <a:xfrm>
            <a:off x="4766107" y="1591370"/>
            <a:ext cx="516985" cy="516985"/>
            <a:chOff x="0" y="0"/>
            <a:chExt cx="516983" cy="516983"/>
          </a:xfrm>
        </p:grpSpPr>
        <p:sp>
          <p:nvSpPr>
            <p:cNvPr id="162" name="object 58"/>
            <p:cNvSpPr/>
            <p:nvPr/>
          </p:nvSpPr>
          <p:spPr>
            <a:xfrm>
              <a:off x="0" y="0"/>
              <a:ext cx="516985" cy="516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8" y="174"/>
                  </a:lnTo>
                  <a:lnTo>
                    <a:pt x="7031" y="676"/>
                  </a:lnTo>
                  <a:lnTo>
                    <a:pt x="5349" y="1474"/>
                  </a:lnTo>
                  <a:lnTo>
                    <a:pt x="3841" y="2540"/>
                  </a:lnTo>
                  <a:lnTo>
                    <a:pt x="2540" y="3841"/>
                  </a:lnTo>
                  <a:lnTo>
                    <a:pt x="1474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4" y="16251"/>
                  </a:lnTo>
                  <a:lnTo>
                    <a:pt x="2540" y="17758"/>
                  </a:lnTo>
                  <a:lnTo>
                    <a:pt x="3841" y="19060"/>
                  </a:lnTo>
                  <a:lnTo>
                    <a:pt x="5349" y="20125"/>
                  </a:lnTo>
                  <a:lnTo>
                    <a:pt x="7031" y="20924"/>
                  </a:lnTo>
                  <a:lnTo>
                    <a:pt x="8858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5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1A3B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63" name="object 59" descr="object 5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0733" y="143636"/>
              <a:ext cx="261929" cy="217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5" name="object 60"/>
          <p:cNvSpPr txBox="1"/>
          <p:nvPr/>
        </p:nvSpPr>
        <p:spPr>
          <a:xfrm>
            <a:off x="4591660" y="2146667"/>
            <a:ext cx="1016003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Did you </a:t>
            </a:r>
            <a:r>
              <a:rPr spc="-10"/>
              <a:t>know?</a:t>
            </a:r>
          </a:p>
        </p:txBody>
      </p:sp>
      <p:sp>
        <p:nvSpPr>
          <p:cNvPr id="166" name="object 61"/>
          <p:cNvSpPr txBox="1"/>
          <p:nvPr/>
        </p:nvSpPr>
        <p:spPr>
          <a:xfrm>
            <a:off x="4774998" y="3044760"/>
            <a:ext cx="488316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Praxis!</a:t>
            </a:r>
          </a:p>
        </p:txBody>
      </p:sp>
      <p:sp>
        <p:nvSpPr>
          <p:cNvPr id="167" name="object 62"/>
          <p:cNvSpPr txBox="1"/>
          <p:nvPr/>
        </p:nvSpPr>
        <p:spPr>
          <a:xfrm>
            <a:off x="4798467" y="3898350"/>
            <a:ext cx="44132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Media</a:t>
            </a:r>
          </a:p>
        </p:txBody>
      </p:sp>
      <p:sp>
        <p:nvSpPr>
          <p:cNvPr id="168" name="object 63"/>
          <p:cNvSpPr txBox="1"/>
          <p:nvPr/>
        </p:nvSpPr>
        <p:spPr>
          <a:xfrm>
            <a:off x="4697121" y="4779224"/>
            <a:ext cx="643893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Research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object 2"/>
          <p:cNvSpPr/>
          <p:nvPr/>
        </p:nvSpPr>
        <p:spPr>
          <a:xfrm>
            <a:off x="1258054" y="3562856"/>
            <a:ext cx="1478163" cy="18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24" y="0"/>
                </a:moveTo>
                <a:lnTo>
                  <a:pt x="4576" y="0"/>
                </a:lnTo>
                <a:lnTo>
                  <a:pt x="2795" y="849"/>
                </a:lnTo>
                <a:lnTo>
                  <a:pt x="1340" y="3163"/>
                </a:lnTo>
                <a:lnTo>
                  <a:pt x="360" y="6597"/>
                </a:lnTo>
                <a:lnTo>
                  <a:pt x="0" y="10801"/>
                </a:lnTo>
                <a:lnTo>
                  <a:pt x="360" y="15004"/>
                </a:lnTo>
                <a:lnTo>
                  <a:pt x="1340" y="18437"/>
                </a:lnTo>
                <a:lnTo>
                  <a:pt x="2795" y="20751"/>
                </a:lnTo>
                <a:lnTo>
                  <a:pt x="4576" y="21600"/>
                </a:lnTo>
                <a:lnTo>
                  <a:pt x="17024" y="21600"/>
                </a:lnTo>
                <a:lnTo>
                  <a:pt x="18805" y="20751"/>
                </a:lnTo>
                <a:lnTo>
                  <a:pt x="20260" y="18437"/>
                </a:lnTo>
                <a:lnTo>
                  <a:pt x="21240" y="15004"/>
                </a:lnTo>
                <a:lnTo>
                  <a:pt x="21600" y="10801"/>
                </a:lnTo>
                <a:lnTo>
                  <a:pt x="21240" y="6597"/>
                </a:lnTo>
                <a:lnTo>
                  <a:pt x="20260" y="3163"/>
                </a:lnTo>
                <a:lnTo>
                  <a:pt x="18805" y="849"/>
                </a:lnTo>
                <a:lnTo>
                  <a:pt x="17024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" name="object 3"/>
          <p:cNvSpPr/>
          <p:nvPr/>
        </p:nvSpPr>
        <p:spPr>
          <a:xfrm>
            <a:off x="2499971" y="2674714"/>
            <a:ext cx="456912" cy="18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31" y="0"/>
                </a:moveTo>
                <a:lnTo>
                  <a:pt x="2769" y="0"/>
                </a:lnTo>
                <a:lnTo>
                  <a:pt x="1691" y="849"/>
                </a:lnTo>
                <a:lnTo>
                  <a:pt x="811" y="3163"/>
                </a:lnTo>
                <a:lnTo>
                  <a:pt x="218" y="6597"/>
                </a:lnTo>
                <a:lnTo>
                  <a:pt x="0" y="10801"/>
                </a:lnTo>
                <a:lnTo>
                  <a:pt x="218" y="15004"/>
                </a:lnTo>
                <a:lnTo>
                  <a:pt x="811" y="18437"/>
                </a:lnTo>
                <a:lnTo>
                  <a:pt x="1691" y="20751"/>
                </a:lnTo>
                <a:lnTo>
                  <a:pt x="2769" y="21600"/>
                </a:lnTo>
                <a:lnTo>
                  <a:pt x="18831" y="21600"/>
                </a:lnTo>
                <a:lnTo>
                  <a:pt x="19909" y="20751"/>
                </a:lnTo>
                <a:lnTo>
                  <a:pt x="20789" y="18437"/>
                </a:lnTo>
                <a:lnTo>
                  <a:pt x="21382" y="15004"/>
                </a:lnTo>
                <a:lnTo>
                  <a:pt x="21600" y="10801"/>
                </a:lnTo>
                <a:lnTo>
                  <a:pt x="21382" y="6597"/>
                </a:lnTo>
                <a:lnTo>
                  <a:pt x="20789" y="3163"/>
                </a:lnTo>
                <a:lnTo>
                  <a:pt x="19909" y="849"/>
                </a:lnTo>
                <a:lnTo>
                  <a:pt x="18831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4" name="object 5"/>
          <p:cNvGrpSpPr/>
          <p:nvPr/>
        </p:nvGrpSpPr>
        <p:grpSpPr>
          <a:xfrm>
            <a:off x="6568769" y="3532502"/>
            <a:ext cx="3775324" cy="3955218"/>
            <a:chOff x="-1" y="-1"/>
            <a:chExt cx="3775322" cy="3955216"/>
          </a:xfrm>
        </p:grpSpPr>
        <p:sp>
          <p:nvSpPr>
            <p:cNvPr id="172" name="object 6"/>
            <p:cNvSpPr/>
            <p:nvPr/>
          </p:nvSpPr>
          <p:spPr>
            <a:xfrm>
              <a:off x="-2" y="-2"/>
              <a:ext cx="3775323" cy="3955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77" y="0"/>
                  </a:moveTo>
                  <a:lnTo>
                    <a:pt x="1223" y="0"/>
                  </a:lnTo>
                  <a:lnTo>
                    <a:pt x="836" y="21"/>
                  </a:lnTo>
                  <a:lnTo>
                    <a:pt x="501" y="78"/>
                  </a:lnTo>
                  <a:lnTo>
                    <a:pt x="236" y="166"/>
                  </a:lnTo>
                  <a:lnTo>
                    <a:pt x="62" y="277"/>
                  </a:lnTo>
                  <a:lnTo>
                    <a:pt x="0" y="404"/>
                  </a:lnTo>
                  <a:lnTo>
                    <a:pt x="0" y="21196"/>
                  </a:lnTo>
                  <a:lnTo>
                    <a:pt x="236" y="21434"/>
                  </a:lnTo>
                  <a:lnTo>
                    <a:pt x="501" y="21522"/>
                  </a:lnTo>
                  <a:lnTo>
                    <a:pt x="836" y="21579"/>
                  </a:lnTo>
                  <a:lnTo>
                    <a:pt x="1223" y="21600"/>
                  </a:lnTo>
                  <a:lnTo>
                    <a:pt x="20377" y="21600"/>
                  </a:lnTo>
                  <a:lnTo>
                    <a:pt x="20764" y="21579"/>
                  </a:lnTo>
                  <a:lnTo>
                    <a:pt x="21099" y="21522"/>
                  </a:lnTo>
                  <a:lnTo>
                    <a:pt x="21364" y="21434"/>
                  </a:lnTo>
                  <a:lnTo>
                    <a:pt x="21600" y="21196"/>
                  </a:lnTo>
                  <a:lnTo>
                    <a:pt x="21600" y="404"/>
                  </a:lnTo>
                  <a:lnTo>
                    <a:pt x="21364" y="166"/>
                  </a:lnTo>
                  <a:lnTo>
                    <a:pt x="21099" y="78"/>
                  </a:lnTo>
                  <a:lnTo>
                    <a:pt x="20764" y="21"/>
                  </a:lnTo>
                  <a:lnTo>
                    <a:pt x="20377" y="0"/>
                  </a:lnTo>
                  <a:close/>
                </a:path>
              </a:pathLst>
            </a:custGeom>
            <a:solidFill>
              <a:srgbClr val="BFE0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" name="object 7"/>
            <p:cNvSpPr/>
            <p:nvPr/>
          </p:nvSpPr>
          <p:spPr>
            <a:xfrm>
              <a:off x="170687" y="3269223"/>
              <a:ext cx="3476859" cy="33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158"/>
                  </a:moveTo>
                  <a:lnTo>
                    <a:pt x="21553" y="3762"/>
                  </a:lnTo>
                  <a:lnTo>
                    <a:pt x="21425" y="1804"/>
                  </a:lnTo>
                  <a:lnTo>
                    <a:pt x="21236" y="484"/>
                  </a:lnTo>
                  <a:lnTo>
                    <a:pt x="21004" y="0"/>
                  </a:lnTo>
                  <a:lnTo>
                    <a:pt x="596" y="0"/>
                  </a:lnTo>
                  <a:lnTo>
                    <a:pt x="364" y="484"/>
                  </a:lnTo>
                  <a:lnTo>
                    <a:pt x="175" y="1804"/>
                  </a:lnTo>
                  <a:lnTo>
                    <a:pt x="47" y="3762"/>
                  </a:lnTo>
                  <a:lnTo>
                    <a:pt x="0" y="6158"/>
                  </a:lnTo>
                  <a:lnTo>
                    <a:pt x="47" y="8556"/>
                  </a:lnTo>
                  <a:lnTo>
                    <a:pt x="175" y="10514"/>
                  </a:lnTo>
                  <a:lnTo>
                    <a:pt x="216" y="10801"/>
                  </a:lnTo>
                  <a:lnTo>
                    <a:pt x="175" y="11087"/>
                  </a:lnTo>
                  <a:lnTo>
                    <a:pt x="47" y="13045"/>
                  </a:lnTo>
                  <a:lnTo>
                    <a:pt x="0" y="15442"/>
                  </a:lnTo>
                  <a:lnTo>
                    <a:pt x="47" y="17839"/>
                  </a:lnTo>
                  <a:lnTo>
                    <a:pt x="175" y="19797"/>
                  </a:lnTo>
                  <a:lnTo>
                    <a:pt x="364" y="21116"/>
                  </a:lnTo>
                  <a:lnTo>
                    <a:pt x="596" y="21600"/>
                  </a:lnTo>
                  <a:lnTo>
                    <a:pt x="21004" y="21600"/>
                  </a:lnTo>
                  <a:lnTo>
                    <a:pt x="21236" y="21116"/>
                  </a:lnTo>
                  <a:lnTo>
                    <a:pt x="21425" y="19797"/>
                  </a:lnTo>
                  <a:lnTo>
                    <a:pt x="21553" y="17839"/>
                  </a:lnTo>
                  <a:lnTo>
                    <a:pt x="21600" y="15442"/>
                  </a:lnTo>
                  <a:lnTo>
                    <a:pt x="21553" y="13045"/>
                  </a:lnTo>
                  <a:lnTo>
                    <a:pt x="21425" y="11087"/>
                  </a:lnTo>
                  <a:lnTo>
                    <a:pt x="21384" y="10801"/>
                  </a:lnTo>
                  <a:lnTo>
                    <a:pt x="21425" y="10514"/>
                  </a:lnTo>
                  <a:lnTo>
                    <a:pt x="21553" y="8556"/>
                  </a:lnTo>
                  <a:lnTo>
                    <a:pt x="21600" y="6158"/>
                  </a:lnTo>
                  <a:close/>
                </a:path>
              </a:pathLst>
            </a:custGeom>
            <a:solidFill>
              <a:srgbClr val="35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75" name="object 8"/>
          <p:cNvSpPr txBox="1"/>
          <p:nvPr/>
        </p:nvSpPr>
        <p:spPr>
          <a:xfrm>
            <a:off x="6828245" y="6795996"/>
            <a:ext cx="294322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000">
                <a:solidFill>
                  <a:srgbClr val="FFFFF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Visit</a:t>
            </a:r>
            <a:r>
              <a:rPr spc="-4"/>
              <a:t> </a:t>
            </a:r>
            <a:r>
              <a:t>a</a:t>
            </a:r>
            <a:r>
              <a:rPr spc="-4"/>
              <a:t> </a:t>
            </a:r>
            <a:r>
              <a:t>carpentry</a:t>
            </a:r>
            <a:r>
              <a:rPr spc="-4"/>
              <a:t> </a:t>
            </a:r>
            <a:r>
              <a:t>shop</a:t>
            </a:r>
            <a:r>
              <a:rPr spc="-4"/>
              <a:t> </a:t>
            </a:r>
            <a:r>
              <a:t>in</a:t>
            </a:r>
            <a:r>
              <a:rPr spc="-4"/>
              <a:t> </a:t>
            </a:r>
            <a:r>
              <a:t>your</a:t>
            </a:r>
            <a:r>
              <a:rPr spc="-4"/>
              <a:t> </a:t>
            </a:r>
            <a:r>
              <a:t>area and</a:t>
            </a:r>
            <a:r>
              <a:rPr spc="-4"/>
              <a:t> </a:t>
            </a:r>
            <a:r>
              <a:t>learn</a:t>
            </a:r>
            <a:r>
              <a:rPr spc="-4"/>
              <a:t> </a:t>
            </a:r>
            <a:r>
              <a:rPr spc="-9"/>
              <a:t>about </a:t>
            </a:r>
            <a:r>
              <a:t>the</a:t>
            </a:r>
            <a:r>
              <a:rPr spc="-25"/>
              <a:t> </a:t>
            </a:r>
            <a:r>
              <a:t>methods</a:t>
            </a:r>
            <a:r>
              <a:rPr spc="-25"/>
              <a:t> </a:t>
            </a:r>
            <a:r>
              <a:t>and</a:t>
            </a:r>
            <a:r>
              <a:rPr spc="-19"/>
              <a:t> </a:t>
            </a:r>
            <a:r>
              <a:t>techniques</a:t>
            </a:r>
            <a:r>
              <a:rPr spc="-25"/>
              <a:t> </a:t>
            </a:r>
            <a:r>
              <a:t>of</a:t>
            </a:r>
            <a:r>
              <a:rPr spc="-19"/>
              <a:t> </a:t>
            </a:r>
            <a:r>
              <a:rPr spc="-9"/>
              <a:t>woodworking.</a:t>
            </a:r>
          </a:p>
        </p:txBody>
      </p:sp>
      <p:sp>
        <p:nvSpPr>
          <p:cNvPr id="176" name="object 9"/>
          <p:cNvSpPr txBox="1"/>
          <p:nvPr/>
        </p:nvSpPr>
        <p:spPr>
          <a:xfrm>
            <a:off x="608586" y="498869"/>
            <a:ext cx="2926084" cy="2781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33300"/>
              </a:lnSpc>
              <a:spcBef>
                <a:spcPts val="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</a:t>
            </a:r>
            <a:r>
              <a:rPr spc="-4" dirty="0"/>
              <a:t> </a:t>
            </a:r>
            <a:r>
              <a:rPr dirty="0"/>
              <a:t>food,</a:t>
            </a:r>
            <a:r>
              <a:rPr spc="-4" dirty="0"/>
              <a:t> </a:t>
            </a:r>
            <a:r>
              <a:rPr dirty="0"/>
              <a:t>cosmetics,</a:t>
            </a:r>
            <a:r>
              <a:rPr spc="-4" dirty="0"/>
              <a:t> </a:t>
            </a:r>
            <a:r>
              <a:rPr spc="-9" dirty="0"/>
              <a:t>pharmaceutical</a:t>
            </a:r>
            <a:r>
              <a:rPr dirty="0"/>
              <a:t> industries,</a:t>
            </a:r>
            <a:r>
              <a:rPr spc="-4" dirty="0"/>
              <a:t> </a:t>
            </a:r>
            <a:r>
              <a:rPr spc="-25" dirty="0"/>
              <a:t>as </a:t>
            </a:r>
            <a:r>
              <a:rPr dirty="0"/>
              <a:t>well</a:t>
            </a:r>
            <a:r>
              <a:rPr spc="-25" dirty="0"/>
              <a:t> </a:t>
            </a:r>
            <a:r>
              <a:rPr dirty="0"/>
              <a:t>as</a:t>
            </a:r>
            <a:r>
              <a:rPr spc="-19" dirty="0"/>
              <a:t> </a:t>
            </a:r>
            <a:r>
              <a:rPr dirty="0"/>
              <a:t>construction,</a:t>
            </a:r>
            <a:r>
              <a:rPr spc="-19" dirty="0"/>
              <a:t> </a:t>
            </a:r>
            <a:r>
              <a:rPr dirty="0"/>
              <a:t>paper</a:t>
            </a:r>
            <a:r>
              <a:rPr spc="-25" dirty="0"/>
              <a:t> </a:t>
            </a:r>
            <a:r>
              <a:rPr dirty="0"/>
              <a:t>production,</a:t>
            </a:r>
            <a:r>
              <a:rPr spc="-19" dirty="0"/>
              <a:t> </a:t>
            </a:r>
            <a:r>
              <a:rPr dirty="0"/>
              <a:t>and</a:t>
            </a:r>
            <a:r>
              <a:rPr spc="-19" dirty="0"/>
              <a:t> many </a:t>
            </a:r>
            <a:r>
              <a:rPr dirty="0"/>
              <a:t>other</a:t>
            </a:r>
            <a:r>
              <a:rPr spc="-15" dirty="0"/>
              <a:t> </a:t>
            </a:r>
            <a:r>
              <a:rPr dirty="0"/>
              <a:t>sectors,</a:t>
            </a:r>
            <a:r>
              <a:rPr spc="-15" dirty="0"/>
              <a:t> </a:t>
            </a:r>
            <a:r>
              <a:rPr dirty="0"/>
              <a:t>require</a:t>
            </a:r>
            <a:r>
              <a:rPr spc="-15" dirty="0"/>
              <a:t> </a:t>
            </a:r>
            <a:r>
              <a:rPr dirty="0"/>
              <a:t>wood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9" dirty="0"/>
              <a:t>forest</a:t>
            </a:r>
            <a:r>
              <a:rPr lang="hr-HR" spc="-9" dirty="0"/>
              <a:t> </a:t>
            </a:r>
            <a:r>
              <a:rPr dirty="0"/>
              <a:t>products</a:t>
            </a:r>
            <a:r>
              <a:rPr spc="-15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their</a:t>
            </a:r>
            <a:r>
              <a:rPr spc="-15" dirty="0"/>
              <a:t> </a:t>
            </a:r>
            <a:r>
              <a:rPr dirty="0"/>
              <a:t>processes.</a:t>
            </a:r>
            <a:r>
              <a:rPr spc="-1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these</a:t>
            </a:r>
            <a:r>
              <a:rPr spc="-9" dirty="0"/>
              <a:t> forest </a:t>
            </a:r>
            <a:r>
              <a:rPr dirty="0"/>
              <a:t>resources</a:t>
            </a:r>
            <a:r>
              <a:rPr spc="-9" dirty="0"/>
              <a:t> </a:t>
            </a:r>
            <a:r>
              <a:rPr dirty="0"/>
              <a:t>represent</a:t>
            </a:r>
            <a:r>
              <a:rPr spc="-9" dirty="0"/>
              <a:t> </a:t>
            </a:r>
            <a:r>
              <a:rPr dirty="0"/>
              <a:t>the</a:t>
            </a:r>
            <a:r>
              <a:rPr spc="-9" dirty="0"/>
              <a:t> </a:t>
            </a:r>
            <a:r>
              <a:rPr dirty="0"/>
              <a:t>economic</a:t>
            </a:r>
            <a:r>
              <a:rPr spc="-4" dirty="0"/>
              <a:t> </a:t>
            </a:r>
            <a:r>
              <a:rPr dirty="0"/>
              <a:t>benefits</a:t>
            </a:r>
            <a:r>
              <a:rPr spc="-9" dirty="0"/>
              <a:t> </a:t>
            </a:r>
            <a:r>
              <a:rPr spc="-25" dirty="0"/>
              <a:t>we </a:t>
            </a:r>
            <a:r>
              <a:rPr dirty="0"/>
              <a:t>derive</a:t>
            </a:r>
            <a:r>
              <a:rPr spc="-15" dirty="0"/>
              <a:t> </a:t>
            </a:r>
            <a:r>
              <a:rPr dirty="0"/>
              <a:t>from</a:t>
            </a:r>
            <a:r>
              <a:rPr spc="-9" dirty="0"/>
              <a:t> forests.</a:t>
            </a:r>
          </a:p>
          <a:p>
            <a:pPr indent="12700">
              <a:lnSpc>
                <a:spcPts val="6400"/>
              </a:lnSpc>
              <a:defRPr sz="5600" b="1" spc="-20">
                <a:solidFill>
                  <a:srgbClr val="60250D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lang="hr-HR" sz="4400" b="1" spc="-100" dirty="0">
                <a:solidFill>
                  <a:srgbClr val="61250D"/>
                </a:solidFill>
                <a:latin typeface="Podkova Regular ExtraBold"/>
                <a:sym typeface="Podkova Regular ExtraBold"/>
              </a:rPr>
              <a:t>Wood</a:t>
            </a:r>
            <a:endParaRPr lang="en-US" sz="4400" b="1" spc="-100" dirty="0">
              <a:solidFill>
                <a:srgbClr val="61250D"/>
              </a:solidFill>
              <a:latin typeface="Podkova Regular ExtraBold"/>
              <a:sym typeface="Podkova Regular ExtraBold"/>
            </a:endParaRPr>
          </a:p>
          <a:p>
            <a:pPr marR="169545" indent="163829">
              <a:lnSpc>
                <a:spcPct val="111099"/>
              </a:lnSpc>
              <a:spcBef>
                <a:spcPts val="10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basic</a:t>
            </a:r>
            <a:r>
              <a:rPr lang="en-US" spc="-10" dirty="0"/>
              <a:t> </a:t>
            </a:r>
            <a:r>
              <a:rPr lang="en-US" dirty="0"/>
              <a:t>material</a:t>
            </a:r>
            <a:r>
              <a:rPr lang="en-US" spc="-10" dirty="0"/>
              <a:t> </a:t>
            </a:r>
            <a:r>
              <a:rPr lang="en-US" dirty="0"/>
              <a:t>we</a:t>
            </a:r>
            <a:r>
              <a:rPr lang="en-US" spc="-10" dirty="0"/>
              <a:t> </a:t>
            </a:r>
            <a:r>
              <a:rPr lang="en-US" dirty="0"/>
              <a:t>obtain</a:t>
            </a:r>
            <a:r>
              <a:rPr lang="en-US" spc="-10" dirty="0"/>
              <a:t> </a:t>
            </a:r>
            <a:r>
              <a:rPr lang="en-US" dirty="0"/>
              <a:t>from</a:t>
            </a:r>
            <a:r>
              <a:rPr lang="en-US" spc="-10" dirty="0"/>
              <a:t> </a:t>
            </a:r>
            <a:r>
              <a:rPr lang="en-US" spc="-25" dirty="0"/>
              <a:t>the </a:t>
            </a:r>
            <a:r>
              <a:rPr lang="en-US" dirty="0"/>
              <a:t>trunks</a:t>
            </a:r>
            <a:r>
              <a:rPr lang="en-US" spc="-10" dirty="0"/>
              <a:t> </a:t>
            </a:r>
            <a:r>
              <a:rPr lang="en-US" dirty="0"/>
              <a:t>and</a:t>
            </a:r>
            <a:r>
              <a:rPr lang="en-US" spc="-10" dirty="0"/>
              <a:t> </a:t>
            </a:r>
            <a:r>
              <a:rPr lang="en-US" dirty="0"/>
              <a:t>branches</a:t>
            </a:r>
            <a:r>
              <a:rPr lang="en-US" spc="-10" dirty="0"/>
              <a:t> </a:t>
            </a:r>
            <a:r>
              <a:rPr lang="en-US" dirty="0"/>
              <a:t>of</a:t>
            </a:r>
            <a:r>
              <a:rPr lang="en-US" spc="-10" dirty="0"/>
              <a:t> </a:t>
            </a:r>
            <a:r>
              <a:rPr lang="en-US" dirty="0"/>
              <a:t>trees</a:t>
            </a:r>
            <a:r>
              <a:rPr lang="en-US" spc="-10" dirty="0"/>
              <a:t> </a:t>
            </a:r>
            <a:r>
              <a:rPr lang="en-US" dirty="0"/>
              <a:t>is</a:t>
            </a:r>
            <a:r>
              <a:rPr lang="en-US" spc="-10" dirty="0"/>
              <a:t> </a:t>
            </a:r>
            <a:r>
              <a:rPr lang="en-US"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wood. </a:t>
            </a:r>
            <a:r>
              <a:rPr lang="en-US" dirty="0"/>
              <a:t>It</a:t>
            </a:r>
            <a:r>
              <a:rPr lang="en-US" spc="-5" dirty="0"/>
              <a:t> </a:t>
            </a:r>
            <a:r>
              <a:rPr lang="en-US" dirty="0"/>
              <a:t>consists</a:t>
            </a:r>
            <a:r>
              <a:rPr lang="en-US" spc="-5" dirty="0"/>
              <a:t> </a:t>
            </a:r>
            <a:r>
              <a:rPr lang="en-US" dirty="0"/>
              <a:t>of</a:t>
            </a:r>
            <a:r>
              <a:rPr lang="en-US" spc="-5" dirty="0"/>
              <a:t> </a:t>
            </a:r>
            <a:r>
              <a:rPr lang="en-US" dirty="0"/>
              <a:t>layers</a:t>
            </a:r>
            <a:r>
              <a:rPr lang="en-US" spc="-5" dirty="0"/>
              <a:t> </a:t>
            </a:r>
            <a:r>
              <a:rPr lang="en-US" dirty="0"/>
              <a:t>of</a:t>
            </a:r>
            <a:r>
              <a:rPr lang="en-US" spc="-5" dirty="0"/>
              <a:t> </a:t>
            </a:r>
            <a:r>
              <a:rPr lang="en-US" dirty="0"/>
              <a:t>fibrous</a:t>
            </a:r>
            <a:r>
              <a:rPr lang="en-US" spc="-5" dirty="0"/>
              <a:t> </a:t>
            </a:r>
            <a:r>
              <a:rPr lang="en-US" spc="-10" dirty="0"/>
              <a:t>cells </a:t>
            </a:r>
            <a:r>
              <a:rPr lang="en-US" dirty="0"/>
              <a:t>that</a:t>
            </a:r>
            <a:r>
              <a:rPr lang="en-US" spc="-10" dirty="0"/>
              <a:t> </a:t>
            </a:r>
            <a:r>
              <a:rPr lang="en-US" dirty="0"/>
              <a:t>give</a:t>
            </a:r>
            <a:r>
              <a:rPr lang="en-US" spc="-5" dirty="0"/>
              <a:t> </a:t>
            </a:r>
            <a:r>
              <a:rPr lang="en-US" dirty="0"/>
              <a:t>it</a:t>
            </a:r>
            <a:r>
              <a:rPr lang="en-US" spc="-10" dirty="0"/>
              <a:t> structure.</a:t>
            </a:r>
          </a:p>
        </p:txBody>
      </p:sp>
      <p:sp>
        <p:nvSpPr>
          <p:cNvPr id="177" name="object 10"/>
          <p:cNvSpPr txBox="1"/>
          <p:nvPr/>
        </p:nvSpPr>
        <p:spPr>
          <a:xfrm>
            <a:off x="656034" y="3552240"/>
            <a:ext cx="2489405" cy="1443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Wood</a:t>
            </a:r>
            <a:r>
              <a:rPr spc="-1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renewable</a:t>
            </a:r>
            <a:r>
              <a:rPr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resource, </a:t>
            </a:r>
            <a:r>
              <a:rPr dirty="0"/>
              <a:t>provided</a:t>
            </a:r>
            <a:r>
              <a:rPr spc="-10" dirty="0"/>
              <a:t> </a:t>
            </a:r>
            <a:r>
              <a:rPr dirty="0"/>
              <a:t>that</a:t>
            </a:r>
            <a:r>
              <a:rPr spc="-5" dirty="0"/>
              <a:t> </a:t>
            </a:r>
            <a:r>
              <a:rPr dirty="0"/>
              <a:t>forests</a:t>
            </a:r>
            <a:r>
              <a:rPr spc="-5" dirty="0"/>
              <a:t> </a:t>
            </a:r>
            <a:r>
              <a:rPr dirty="0"/>
              <a:t>are</a:t>
            </a:r>
            <a:r>
              <a:rPr spc="-5" dirty="0"/>
              <a:t> </a:t>
            </a:r>
            <a:r>
              <a:rPr spc="-10" dirty="0"/>
              <a:t>managed </a:t>
            </a:r>
            <a:r>
              <a:rPr dirty="0"/>
              <a:t>sustainably.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properties of</a:t>
            </a:r>
            <a:r>
              <a:rPr spc="-5" dirty="0"/>
              <a:t> </a:t>
            </a:r>
            <a:r>
              <a:rPr spc="-10" dirty="0"/>
              <a:t>wood, </a:t>
            </a:r>
            <a:r>
              <a:rPr dirty="0"/>
              <a:t>such</a:t>
            </a:r>
            <a:r>
              <a:rPr spc="-15" dirty="0"/>
              <a:t> </a:t>
            </a:r>
            <a:r>
              <a:rPr dirty="0"/>
              <a:t>as</a:t>
            </a:r>
            <a:r>
              <a:rPr spc="-15" dirty="0"/>
              <a:t> </a:t>
            </a:r>
            <a:r>
              <a:rPr dirty="0"/>
              <a:t>strength,</a:t>
            </a:r>
            <a:r>
              <a:rPr spc="-15" dirty="0"/>
              <a:t> </a:t>
            </a:r>
            <a:r>
              <a:rPr dirty="0"/>
              <a:t>flexibility,</a:t>
            </a:r>
            <a:r>
              <a:rPr spc="-10" dirty="0"/>
              <a:t> </a:t>
            </a:r>
            <a:r>
              <a:rPr spc="-25" dirty="0"/>
              <a:t>and </a:t>
            </a:r>
            <a:r>
              <a:rPr dirty="0"/>
              <a:t>durability, make it an </a:t>
            </a:r>
            <a:r>
              <a:rPr spc="-10" dirty="0"/>
              <a:t>extremely </a:t>
            </a:r>
            <a:r>
              <a:rPr dirty="0"/>
              <a:t>useful</a:t>
            </a:r>
            <a:r>
              <a:rPr spc="-5" dirty="0"/>
              <a:t> </a:t>
            </a:r>
            <a:r>
              <a:rPr dirty="0"/>
              <a:t>material</a:t>
            </a:r>
            <a:r>
              <a:rPr spc="-5" dirty="0"/>
              <a:t> </a:t>
            </a:r>
            <a:r>
              <a:rPr dirty="0"/>
              <a:t>in everyday</a:t>
            </a:r>
            <a:r>
              <a:rPr spc="-5" dirty="0"/>
              <a:t> </a:t>
            </a:r>
            <a:r>
              <a:rPr spc="-10" dirty="0"/>
              <a:t>life.</a:t>
            </a:r>
          </a:p>
          <a:p>
            <a:pPr indent="12700"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Here</a:t>
            </a:r>
            <a:r>
              <a:rPr spc="-15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some</a:t>
            </a:r>
            <a:r>
              <a:rPr spc="-1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main</a:t>
            </a:r>
            <a:r>
              <a:rPr spc="-10" dirty="0"/>
              <a:t> </a:t>
            </a:r>
            <a:r>
              <a:rPr dirty="0"/>
              <a:t>uses</a:t>
            </a:r>
            <a:r>
              <a:rPr spc="-15" dirty="0"/>
              <a:t> </a:t>
            </a:r>
            <a:r>
              <a:rPr spc="-25" dirty="0"/>
              <a:t>of wood.</a:t>
            </a:r>
          </a:p>
        </p:txBody>
      </p:sp>
      <p:sp>
        <p:nvSpPr>
          <p:cNvPr id="178" name="object 11"/>
          <p:cNvSpPr txBox="1"/>
          <p:nvPr/>
        </p:nvSpPr>
        <p:spPr>
          <a:xfrm>
            <a:off x="615296" y="5233694"/>
            <a:ext cx="2589535" cy="1854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4604">
              <a:lnSpc>
                <a:spcPct val="113500"/>
              </a:lnSpc>
              <a:spcBef>
                <a:spcPts val="200"/>
              </a:spcBef>
              <a:defRPr sz="1200">
                <a:solidFill>
                  <a:srgbClr val="5F260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Construction, Carpentry, </a:t>
            </a:r>
            <a:r>
              <a:rPr b="1" spc="-10" dirty="0"/>
              <a:t>Furniture </a:t>
            </a:r>
            <a:r>
              <a:rPr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Wood</a:t>
            </a:r>
            <a:r>
              <a:rPr spc="-10"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</a:t>
            </a:r>
            <a:r>
              <a:rPr spc="-10"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used</a:t>
            </a:r>
            <a:r>
              <a:rPr spc="-5"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</a:t>
            </a:r>
            <a:r>
              <a:rPr spc="-10"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build</a:t>
            </a:r>
            <a:r>
              <a:rPr spc="-10"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houses, </a:t>
            </a:r>
            <a:r>
              <a:rPr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buildings, bridges, and </a:t>
            </a:r>
            <a:r>
              <a:rPr spc="-10"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other </a:t>
            </a:r>
            <a:r>
              <a:rPr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structures.</a:t>
            </a:r>
            <a:r>
              <a:rPr spc="-15"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Wooden</a:t>
            </a:r>
            <a:r>
              <a:rPr spc="-15"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frames</a:t>
            </a:r>
            <a:r>
              <a:rPr spc="-15"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 </a:t>
            </a:r>
            <a:r>
              <a:rPr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structural</a:t>
            </a:r>
            <a:r>
              <a:rPr spc="-20"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elements</a:t>
            </a:r>
            <a:r>
              <a:rPr spc="-15"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15"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common, </a:t>
            </a:r>
            <a:r>
              <a:rPr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especially</a:t>
            </a:r>
            <a:r>
              <a:rPr spc="-10"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5"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residential</a:t>
            </a:r>
          </a:p>
          <a:p>
            <a:pPr indent="12700">
              <a:spcBef>
                <a:spcPts val="100"/>
              </a:spcBef>
              <a:defRPr sz="1200" spc="-1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buildings.</a:t>
            </a:r>
          </a:p>
          <a:p>
            <a:pPr marR="549275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Chairs, tables, wardrobes, </a:t>
            </a:r>
            <a:r>
              <a:rPr spc="-25" dirty="0"/>
              <a:t>and </a:t>
            </a:r>
            <a:r>
              <a:rPr dirty="0"/>
              <a:t>other</a:t>
            </a:r>
            <a:r>
              <a:rPr spc="-10" dirty="0"/>
              <a:t> </a:t>
            </a:r>
            <a:r>
              <a:rPr dirty="0"/>
              <a:t>pieces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furniture</a:t>
            </a:r>
            <a:r>
              <a:rPr spc="-10" dirty="0"/>
              <a:t> </a:t>
            </a:r>
            <a:r>
              <a:rPr spc="-25" dirty="0"/>
              <a:t>are </a:t>
            </a:r>
            <a:r>
              <a:rPr dirty="0"/>
              <a:t>mostly</a:t>
            </a:r>
            <a:r>
              <a:rPr spc="-20" dirty="0"/>
              <a:t> </a:t>
            </a:r>
            <a:r>
              <a:rPr dirty="0"/>
              <a:t>made</a:t>
            </a:r>
            <a:r>
              <a:rPr spc="-1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spc="-10" dirty="0"/>
              <a:t>wood.</a:t>
            </a:r>
          </a:p>
        </p:txBody>
      </p:sp>
      <p:sp>
        <p:nvSpPr>
          <p:cNvPr id="179" name="object 12"/>
          <p:cNvSpPr txBox="1"/>
          <p:nvPr/>
        </p:nvSpPr>
        <p:spPr>
          <a:xfrm>
            <a:off x="7790498" y="505710"/>
            <a:ext cx="2260603" cy="122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solidFill>
                  <a:srgbClr val="5F260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Shipbuilding</a:t>
            </a:r>
          </a:p>
          <a:p>
            <a:pPr marR="5080" indent="31115">
              <a:lnSpc>
                <a:spcPct val="111099"/>
              </a:lnSpc>
              <a:spcBef>
                <a:spcPts val="2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Traditionally, wood was used </a:t>
            </a:r>
            <a:r>
              <a:rPr spc="-25" dirty="0"/>
              <a:t>to </a:t>
            </a:r>
            <a:r>
              <a:rPr dirty="0"/>
              <a:t>build ships and boats, and is </a:t>
            </a:r>
            <a:r>
              <a:rPr spc="-10" dirty="0"/>
              <a:t>still </a:t>
            </a:r>
            <a:r>
              <a:rPr dirty="0"/>
              <a:t>used</a:t>
            </a:r>
            <a:r>
              <a:rPr spc="-5" dirty="0"/>
              <a:t> </a:t>
            </a:r>
            <a:r>
              <a:rPr dirty="0"/>
              <a:t>today</a:t>
            </a:r>
            <a:r>
              <a:rPr spc="-5" dirty="0"/>
              <a:t> </a:t>
            </a:r>
            <a:r>
              <a:rPr dirty="0"/>
              <a:t>in restoration</a:t>
            </a:r>
            <a:r>
              <a:rPr spc="-5" dirty="0"/>
              <a:t> </a:t>
            </a:r>
            <a:r>
              <a:rPr spc="-25" dirty="0"/>
              <a:t>and </a:t>
            </a:r>
            <a:r>
              <a:rPr dirty="0"/>
              <a:t>construction</a:t>
            </a:r>
            <a:r>
              <a:rPr spc="-3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classic</a:t>
            </a:r>
            <a:r>
              <a:rPr spc="-25" dirty="0"/>
              <a:t> </a:t>
            </a:r>
            <a:r>
              <a:rPr spc="-10" dirty="0"/>
              <a:t>wooden vessels.</a:t>
            </a:r>
          </a:p>
        </p:txBody>
      </p:sp>
      <p:sp>
        <p:nvSpPr>
          <p:cNvPr id="180" name="object 13"/>
          <p:cNvSpPr txBox="1"/>
          <p:nvPr/>
        </p:nvSpPr>
        <p:spPr>
          <a:xfrm>
            <a:off x="3563321" y="5208394"/>
            <a:ext cx="2803529" cy="1506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4925">
              <a:spcBef>
                <a:spcPts val="100"/>
              </a:spcBef>
              <a:defRPr sz="1200">
                <a:solidFill>
                  <a:srgbClr val="5F260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Various wood products and </a:t>
            </a:r>
            <a:r>
              <a:rPr b="1" spc="-10" dirty="0"/>
              <a:t>packaging</a:t>
            </a:r>
          </a:p>
          <a:p>
            <a:pPr marR="176529" indent="12062">
              <a:lnSpc>
                <a:spcPct val="111099"/>
              </a:lnSpc>
              <a:spcBef>
                <a:spcPts val="8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Wood</a:t>
            </a:r>
            <a:r>
              <a:rPr spc="-15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used</a:t>
            </a:r>
            <a:r>
              <a:rPr spc="-1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hand</a:t>
            </a:r>
            <a:r>
              <a:rPr spc="-10" dirty="0"/>
              <a:t> tools, </a:t>
            </a:r>
            <a:r>
              <a:rPr dirty="0"/>
              <a:t>musical instruments, toys, </a:t>
            </a:r>
            <a:r>
              <a:rPr spc="-25" dirty="0"/>
              <a:t>and </a:t>
            </a:r>
            <a:r>
              <a:rPr dirty="0"/>
              <a:t>kitchen</a:t>
            </a:r>
            <a:r>
              <a:rPr spc="-10" dirty="0"/>
              <a:t> </a:t>
            </a:r>
            <a:r>
              <a:rPr dirty="0"/>
              <a:t>utensils.</a:t>
            </a:r>
            <a:r>
              <a:rPr spc="-10" dirty="0"/>
              <a:t> </a:t>
            </a:r>
            <a:r>
              <a:rPr dirty="0"/>
              <a:t>It</a:t>
            </a:r>
            <a:r>
              <a:rPr spc="-1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used</a:t>
            </a:r>
            <a:r>
              <a:rPr spc="-1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spc="-20" dirty="0"/>
              <a:t>make </a:t>
            </a:r>
            <a:r>
              <a:rPr dirty="0"/>
              <a:t>packaging,</a:t>
            </a:r>
            <a:r>
              <a:rPr spc="-10" dirty="0"/>
              <a:t> </a:t>
            </a:r>
            <a:r>
              <a:rPr dirty="0"/>
              <a:t>so</a:t>
            </a:r>
            <a:r>
              <a:rPr spc="-5" dirty="0"/>
              <a:t> </a:t>
            </a:r>
            <a:r>
              <a:rPr dirty="0"/>
              <a:t>we</a:t>
            </a:r>
            <a:r>
              <a:rPr spc="-5" dirty="0"/>
              <a:t> </a:t>
            </a:r>
            <a:r>
              <a:rPr dirty="0"/>
              <a:t>often</a:t>
            </a:r>
            <a:r>
              <a:rPr spc="-5" dirty="0"/>
              <a:t> </a:t>
            </a:r>
            <a:r>
              <a:rPr dirty="0"/>
              <a:t>use</a:t>
            </a:r>
            <a:r>
              <a:rPr spc="-5" dirty="0"/>
              <a:t> </a:t>
            </a:r>
            <a:r>
              <a:rPr spc="-10" dirty="0"/>
              <a:t>wooden </a:t>
            </a:r>
            <a:r>
              <a:rPr dirty="0"/>
              <a:t>crates, boxes, or pallets. Materials </a:t>
            </a:r>
            <a:r>
              <a:rPr spc="-20" dirty="0"/>
              <a:t>like </a:t>
            </a:r>
            <a:r>
              <a:rPr dirty="0"/>
              <a:t>chipboard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plywood</a:t>
            </a:r>
            <a:r>
              <a:rPr spc="-15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spc="-20" dirty="0"/>
              <a:t>made</a:t>
            </a:r>
            <a:r>
              <a:rPr spc="500" dirty="0"/>
              <a:t> </a:t>
            </a:r>
            <a:r>
              <a:rPr dirty="0"/>
              <a:t>from</a:t>
            </a:r>
            <a:r>
              <a:rPr spc="-15" dirty="0"/>
              <a:t> </a:t>
            </a:r>
            <a:r>
              <a:rPr dirty="0"/>
              <a:t>wood</a:t>
            </a:r>
            <a:r>
              <a:rPr spc="-15" dirty="0"/>
              <a:t> </a:t>
            </a:r>
            <a:r>
              <a:rPr spc="-10" dirty="0"/>
              <a:t>waste.</a:t>
            </a:r>
          </a:p>
        </p:txBody>
      </p:sp>
      <p:grpSp>
        <p:nvGrpSpPr>
          <p:cNvPr id="183" name="object 14"/>
          <p:cNvGrpSpPr/>
          <p:nvPr/>
        </p:nvGrpSpPr>
        <p:grpSpPr>
          <a:xfrm>
            <a:off x="4697180" y="3121449"/>
            <a:ext cx="1534800" cy="1790585"/>
            <a:chOff x="-1" y="0"/>
            <a:chExt cx="1534799" cy="1790584"/>
          </a:xfrm>
        </p:grpSpPr>
        <p:pic>
          <p:nvPicPr>
            <p:cNvPr id="181" name="object 15" descr="object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75" y="1363690"/>
              <a:ext cx="489725" cy="4233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object 16" descr="object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" y="0"/>
              <a:ext cx="1534801" cy="1790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2" name="object 17"/>
          <p:cNvGrpSpPr/>
          <p:nvPr/>
        </p:nvGrpSpPr>
        <p:grpSpPr>
          <a:xfrm>
            <a:off x="6211456" y="2046625"/>
            <a:ext cx="3963945" cy="1606724"/>
            <a:chOff x="-1" y="-1"/>
            <a:chExt cx="3963943" cy="1606722"/>
          </a:xfrm>
        </p:grpSpPr>
        <p:pic>
          <p:nvPicPr>
            <p:cNvPr id="184" name="object 18" descr="object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" y="-2"/>
              <a:ext cx="456341" cy="354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5" name="object 19"/>
            <p:cNvSpPr/>
            <p:nvPr/>
          </p:nvSpPr>
          <p:spPr>
            <a:xfrm>
              <a:off x="3285872" y="928650"/>
              <a:ext cx="678071" cy="678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5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4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5"/>
                  </a:lnTo>
                  <a:lnTo>
                    <a:pt x="0" y="10800"/>
                  </a:lnTo>
                  <a:lnTo>
                    <a:pt x="99" y="12266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4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5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400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6"/>
                  </a:lnTo>
                  <a:lnTo>
                    <a:pt x="21600" y="10800"/>
                  </a:lnTo>
                  <a:lnTo>
                    <a:pt x="21501" y="9335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400" y="2250"/>
                  </a:lnTo>
                  <a:lnTo>
                    <a:pt x="16251" y="1475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5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5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8" name="object 20"/>
            <p:cNvGrpSpPr/>
            <p:nvPr/>
          </p:nvGrpSpPr>
          <p:grpSpPr>
            <a:xfrm>
              <a:off x="3462318" y="1097806"/>
              <a:ext cx="341848" cy="386792"/>
              <a:chOff x="0" y="0"/>
              <a:chExt cx="341846" cy="386791"/>
            </a:xfrm>
          </p:grpSpPr>
          <p:sp>
            <p:nvSpPr>
              <p:cNvPr id="186" name="Shape"/>
              <p:cNvSpPr/>
              <p:nvPr/>
            </p:nvSpPr>
            <p:spPr>
              <a:xfrm>
                <a:off x="160566" y="179764"/>
                <a:ext cx="125852" cy="207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4"/>
                    </a:lnTo>
                    <a:lnTo>
                      <a:pt x="145" y="15087"/>
                    </a:lnTo>
                    <a:lnTo>
                      <a:pt x="24" y="16884"/>
                    </a:lnTo>
                    <a:lnTo>
                      <a:pt x="0" y="18652"/>
                    </a:lnTo>
                    <a:lnTo>
                      <a:pt x="197" y="20190"/>
                    </a:lnTo>
                    <a:lnTo>
                      <a:pt x="217" y="20347"/>
                    </a:lnTo>
                    <a:lnTo>
                      <a:pt x="474" y="20660"/>
                    </a:lnTo>
                    <a:lnTo>
                      <a:pt x="1505" y="21600"/>
                    </a:lnTo>
                    <a:lnTo>
                      <a:pt x="3563" y="21600"/>
                    </a:lnTo>
                    <a:lnTo>
                      <a:pt x="4337" y="21130"/>
                    </a:lnTo>
                    <a:lnTo>
                      <a:pt x="4851" y="20660"/>
                    </a:lnTo>
                    <a:lnTo>
                      <a:pt x="5111" y="20190"/>
                    </a:lnTo>
                    <a:lnTo>
                      <a:pt x="5111" y="11426"/>
                    </a:lnTo>
                    <a:lnTo>
                      <a:pt x="5219" y="9432"/>
                    </a:lnTo>
                    <a:lnTo>
                      <a:pt x="5207" y="7453"/>
                    </a:lnTo>
                    <a:lnTo>
                      <a:pt x="5147" y="5504"/>
                    </a:lnTo>
                    <a:lnTo>
                      <a:pt x="5111" y="3599"/>
                    </a:lnTo>
                    <a:lnTo>
                      <a:pt x="10018" y="3315"/>
                    </a:lnTo>
                    <a:lnTo>
                      <a:pt x="14443" y="2621"/>
                    </a:lnTo>
                    <a:lnTo>
                      <a:pt x="18578" y="13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" name="Shape"/>
              <p:cNvSpPr/>
              <p:nvPr/>
            </p:nvSpPr>
            <p:spPr>
              <a:xfrm>
                <a:off x="0" y="-1"/>
                <a:ext cx="341847" cy="182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7" y="324"/>
                    </a:lnTo>
                    <a:lnTo>
                      <a:pt x="652" y="501"/>
                    </a:lnTo>
                    <a:lnTo>
                      <a:pt x="368" y="501"/>
                    </a:lnTo>
                    <a:lnTo>
                      <a:pt x="178" y="1033"/>
                    </a:lnTo>
                    <a:lnTo>
                      <a:pt x="4" y="2241"/>
                    </a:lnTo>
                    <a:lnTo>
                      <a:pt x="0" y="3780"/>
                    </a:lnTo>
                    <a:lnTo>
                      <a:pt x="83" y="5286"/>
                    </a:lnTo>
                    <a:lnTo>
                      <a:pt x="725" y="10160"/>
                    </a:lnTo>
                    <a:lnTo>
                      <a:pt x="2884" y="16495"/>
                    </a:lnTo>
                    <a:lnTo>
                      <a:pt x="5731" y="20243"/>
                    </a:lnTo>
                    <a:lnTo>
                      <a:pt x="8589" y="21600"/>
                    </a:lnTo>
                    <a:lnTo>
                      <a:pt x="10036" y="21414"/>
                    </a:lnTo>
                    <a:lnTo>
                      <a:pt x="10036" y="21238"/>
                    </a:lnTo>
                    <a:lnTo>
                      <a:pt x="18098" y="21238"/>
                    </a:lnTo>
                    <a:lnTo>
                      <a:pt x="18472" y="20706"/>
                    </a:lnTo>
                    <a:lnTo>
                      <a:pt x="18662" y="20351"/>
                    </a:lnTo>
                    <a:lnTo>
                      <a:pt x="18757" y="19997"/>
                    </a:lnTo>
                    <a:lnTo>
                      <a:pt x="18851" y="19997"/>
                    </a:lnTo>
                    <a:lnTo>
                      <a:pt x="19041" y="19819"/>
                    </a:lnTo>
                    <a:lnTo>
                      <a:pt x="19136" y="19288"/>
                    </a:lnTo>
                    <a:lnTo>
                      <a:pt x="19231" y="19288"/>
                    </a:lnTo>
                    <a:lnTo>
                      <a:pt x="19326" y="19111"/>
                    </a:lnTo>
                    <a:lnTo>
                      <a:pt x="19420" y="18580"/>
                    </a:lnTo>
                    <a:lnTo>
                      <a:pt x="19515" y="18580"/>
                    </a:lnTo>
                    <a:lnTo>
                      <a:pt x="19610" y="18402"/>
                    </a:lnTo>
                    <a:lnTo>
                      <a:pt x="19705" y="17870"/>
                    </a:lnTo>
                    <a:lnTo>
                      <a:pt x="19800" y="17870"/>
                    </a:lnTo>
                    <a:lnTo>
                      <a:pt x="19895" y="17693"/>
                    </a:lnTo>
                    <a:lnTo>
                      <a:pt x="20083" y="17162"/>
                    </a:lnTo>
                    <a:lnTo>
                      <a:pt x="20178" y="16983"/>
                    </a:lnTo>
                    <a:lnTo>
                      <a:pt x="20368" y="16806"/>
                    </a:lnTo>
                    <a:lnTo>
                      <a:pt x="20368" y="16452"/>
                    </a:lnTo>
                    <a:lnTo>
                      <a:pt x="20463" y="16096"/>
                    </a:lnTo>
                    <a:lnTo>
                      <a:pt x="20652" y="15921"/>
                    </a:lnTo>
                    <a:lnTo>
                      <a:pt x="20652" y="15211"/>
                    </a:lnTo>
                    <a:lnTo>
                      <a:pt x="20842" y="15034"/>
                    </a:lnTo>
                    <a:lnTo>
                      <a:pt x="20842" y="14680"/>
                    </a:lnTo>
                    <a:lnTo>
                      <a:pt x="20937" y="14326"/>
                    </a:lnTo>
                    <a:lnTo>
                      <a:pt x="21032" y="14147"/>
                    </a:lnTo>
                    <a:lnTo>
                      <a:pt x="21032" y="13793"/>
                    </a:lnTo>
                    <a:lnTo>
                      <a:pt x="21127" y="13439"/>
                    </a:lnTo>
                    <a:lnTo>
                      <a:pt x="21222" y="13260"/>
                    </a:lnTo>
                    <a:lnTo>
                      <a:pt x="21222" y="12908"/>
                    </a:lnTo>
                    <a:lnTo>
                      <a:pt x="21317" y="12554"/>
                    </a:lnTo>
                    <a:lnTo>
                      <a:pt x="21411" y="12377"/>
                    </a:lnTo>
                    <a:lnTo>
                      <a:pt x="21411" y="12021"/>
                    </a:lnTo>
                    <a:lnTo>
                      <a:pt x="21505" y="11667"/>
                    </a:lnTo>
                    <a:lnTo>
                      <a:pt x="21505" y="11134"/>
                    </a:lnTo>
                    <a:lnTo>
                      <a:pt x="21600" y="10780"/>
                    </a:lnTo>
                    <a:lnTo>
                      <a:pt x="21600" y="10249"/>
                    </a:lnTo>
                    <a:lnTo>
                      <a:pt x="11837" y="10249"/>
                    </a:lnTo>
                    <a:lnTo>
                      <a:pt x="11341" y="8325"/>
                    </a:lnTo>
                    <a:lnTo>
                      <a:pt x="9089" y="3514"/>
                    </a:lnTo>
                    <a:lnTo>
                      <a:pt x="5226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1" name="object 21"/>
            <p:cNvGrpSpPr/>
            <p:nvPr/>
          </p:nvGrpSpPr>
          <p:grpSpPr>
            <a:xfrm>
              <a:off x="3570136" y="1180060"/>
              <a:ext cx="109532" cy="306036"/>
              <a:chOff x="-1" y="0"/>
              <a:chExt cx="109531" cy="306035"/>
            </a:xfrm>
          </p:grpSpPr>
          <p:sp>
            <p:nvSpPr>
              <p:cNvPr id="189" name="Shape"/>
              <p:cNvSpPr/>
              <p:nvPr/>
            </p:nvSpPr>
            <p:spPr>
              <a:xfrm>
                <a:off x="-2" y="-1"/>
                <a:ext cx="103133" cy="306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02" y="0"/>
                    </a:moveTo>
                    <a:lnTo>
                      <a:pt x="1572" y="0"/>
                    </a:lnTo>
                    <a:lnTo>
                      <a:pt x="944" y="106"/>
                    </a:lnTo>
                    <a:lnTo>
                      <a:pt x="630" y="317"/>
                    </a:lnTo>
                    <a:lnTo>
                      <a:pt x="0" y="530"/>
                    </a:lnTo>
                    <a:lnTo>
                      <a:pt x="0" y="1059"/>
                    </a:lnTo>
                    <a:lnTo>
                      <a:pt x="643" y="1497"/>
                    </a:lnTo>
                    <a:lnTo>
                      <a:pt x="1847" y="1866"/>
                    </a:lnTo>
                    <a:lnTo>
                      <a:pt x="4402" y="2435"/>
                    </a:lnTo>
                    <a:lnTo>
                      <a:pt x="6930" y="3370"/>
                    </a:lnTo>
                    <a:lnTo>
                      <a:pt x="8838" y="4513"/>
                    </a:lnTo>
                    <a:lnTo>
                      <a:pt x="10100" y="5755"/>
                    </a:lnTo>
                    <a:lnTo>
                      <a:pt x="10685" y="6987"/>
                    </a:lnTo>
                    <a:lnTo>
                      <a:pt x="10055" y="6987"/>
                    </a:lnTo>
                    <a:lnTo>
                      <a:pt x="10055" y="15988"/>
                    </a:lnTo>
                    <a:lnTo>
                      <a:pt x="9967" y="17194"/>
                    </a:lnTo>
                    <a:lnTo>
                      <a:pt x="9820" y="18410"/>
                    </a:lnTo>
                    <a:lnTo>
                      <a:pt x="9791" y="19606"/>
                    </a:lnTo>
                    <a:lnTo>
                      <a:pt x="10030" y="20646"/>
                    </a:lnTo>
                    <a:lnTo>
                      <a:pt x="10055" y="20752"/>
                    </a:lnTo>
                    <a:lnTo>
                      <a:pt x="10369" y="20964"/>
                    </a:lnTo>
                    <a:lnTo>
                      <a:pt x="11627" y="21600"/>
                    </a:lnTo>
                    <a:lnTo>
                      <a:pt x="14143" y="21600"/>
                    </a:lnTo>
                    <a:lnTo>
                      <a:pt x="15082" y="21282"/>
                    </a:lnTo>
                    <a:lnTo>
                      <a:pt x="15713" y="20964"/>
                    </a:lnTo>
                    <a:lnTo>
                      <a:pt x="16027" y="20646"/>
                    </a:lnTo>
                    <a:lnTo>
                      <a:pt x="16027" y="14718"/>
                    </a:lnTo>
                    <a:lnTo>
                      <a:pt x="15894" y="13680"/>
                    </a:lnTo>
                    <a:lnTo>
                      <a:pt x="15909" y="11660"/>
                    </a:lnTo>
                    <a:lnTo>
                      <a:pt x="16027" y="8365"/>
                    </a:lnTo>
                    <a:lnTo>
                      <a:pt x="20465" y="5307"/>
                    </a:lnTo>
                    <a:lnTo>
                      <a:pt x="21600" y="4870"/>
                    </a:lnTo>
                    <a:lnTo>
                      <a:pt x="15082" y="4870"/>
                    </a:lnTo>
                    <a:lnTo>
                      <a:pt x="13782" y="3876"/>
                    </a:lnTo>
                    <a:lnTo>
                      <a:pt x="12216" y="2951"/>
                    </a:lnTo>
                    <a:lnTo>
                      <a:pt x="6885" y="848"/>
                    </a:lnTo>
                    <a:lnTo>
                      <a:pt x="3842" y="124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rgbClr val="46A4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" name="Shape"/>
              <p:cNvSpPr/>
              <p:nvPr/>
            </p:nvSpPr>
            <p:spPr>
              <a:xfrm>
                <a:off x="72010" y="46507"/>
                <a:ext cx="37521" cy="22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04" y="0"/>
                    </a:moveTo>
                    <a:lnTo>
                      <a:pt x="14683" y="0"/>
                    </a:lnTo>
                    <a:lnTo>
                      <a:pt x="10691" y="2968"/>
                    </a:lnTo>
                    <a:lnTo>
                      <a:pt x="6697" y="8636"/>
                    </a:lnTo>
                    <a:lnTo>
                      <a:pt x="3025" y="15387"/>
                    </a:lnTo>
                    <a:lnTo>
                      <a:pt x="0" y="21600"/>
                    </a:lnTo>
                    <a:lnTo>
                      <a:pt x="17917" y="21600"/>
                    </a:lnTo>
                    <a:lnTo>
                      <a:pt x="19535" y="18515"/>
                    </a:lnTo>
                    <a:lnTo>
                      <a:pt x="21600" y="11514"/>
                    </a:lnTo>
                    <a:lnTo>
                      <a:pt x="21600" y="2968"/>
                    </a:lnTo>
                    <a:lnTo>
                      <a:pt x="19901" y="2968"/>
                    </a:lnTo>
                    <a:lnTo>
                      <a:pt x="19004" y="0"/>
                    </a:lnTo>
                    <a:close/>
                  </a:path>
                </a:pathLst>
              </a:custGeom>
              <a:solidFill>
                <a:srgbClr val="46A4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grpSp>
        <p:nvGrpSpPr>
          <p:cNvPr id="209" name="object 22"/>
          <p:cNvGrpSpPr/>
          <p:nvPr/>
        </p:nvGrpSpPr>
        <p:grpSpPr>
          <a:xfrm>
            <a:off x="5245482" y="1500621"/>
            <a:ext cx="730356" cy="465970"/>
            <a:chOff x="0" y="-1"/>
            <a:chExt cx="730355" cy="465968"/>
          </a:xfrm>
        </p:grpSpPr>
        <p:pic>
          <p:nvPicPr>
            <p:cNvPr id="193" name="object 23" descr="object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-2"/>
              <a:ext cx="730357" cy="4659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object 24" descr="object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443" y="178893"/>
              <a:ext cx="37518" cy="165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object 25" descr="object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8580" y="183248"/>
              <a:ext cx="164048" cy="837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9" name="object 26"/>
            <p:cNvGrpSpPr/>
            <p:nvPr/>
          </p:nvGrpSpPr>
          <p:grpSpPr>
            <a:xfrm>
              <a:off x="363868" y="187807"/>
              <a:ext cx="310647" cy="176941"/>
              <a:chOff x="0" y="0"/>
              <a:chExt cx="310646" cy="176940"/>
            </a:xfrm>
          </p:grpSpPr>
          <p:sp>
            <p:nvSpPr>
              <p:cNvPr id="196" name="Shape"/>
              <p:cNvSpPr/>
              <p:nvPr/>
            </p:nvSpPr>
            <p:spPr>
              <a:xfrm>
                <a:off x="0" y="34709"/>
                <a:ext cx="273132" cy="142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185" y="0"/>
                    </a:lnTo>
                    <a:lnTo>
                      <a:pt x="21048" y="264"/>
                    </a:lnTo>
                    <a:lnTo>
                      <a:pt x="20358" y="664"/>
                    </a:lnTo>
                    <a:lnTo>
                      <a:pt x="17636" y="3521"/>
                    </a:lnTo>
                    <a:lnTo>
                      <a:pt x="16838" y="4241"/>
                    </a:lnTo>
                    <a:lnTo>
                      <a:pt x="7397" y="13067"/>
                    </a:lnTo>
                    <a:lnTo>
                      <a:pt x="4486" y="15769"/>
                    </a:lnTo>
                    <a:lnTo>
                      <a:pt x="2787" y="18062"/>
                    </a:lnTo>
                    <a:lnTo>
                      <a:pt x="2209" y="18817"/>
                    </a:lnTo>
                    <a:lnTo>
                      <a:pt x="1078" y="20208"/>
                    </a:lnTo>
                    <a:lnTo>
                      <a:pt x="529" y="20904"/>
                    </a:lnTo>
                    <a:lnTo>
                      <a:pt x="0" y="21600"/>
                    </a:lnTo>
                    <a:lnTo>
                      <a:pt x="4624" y="21600"/>
                    </a:lnTo>
                    <a:lnTo>
                      <a:pt x="5106" y="21060"/>
                    </a:lnTo>
                    <a:lnTo>
                      <a:pt x="5995" y="19961"/>
                    </a:lnTo>
                    <a:lnTo>
                      <a:pt x="7522" y="18022"/>
                    </a:lnTo>
                    <a:lnTo>
                      <a:pt x="10525" y="14297"/>
                    </a:lnTo>
                    <a:lnTo>
                      <a:pt x="16556" y="6599"/>
                    </a:lnTo>
                    <a:lnTo>
                      <a:pt x="19598" y="2650"/>
                    </a:lnTo>
                    <a:lnTo>
                      <a:pt x="20053" y="2131"/>
                    </a:lnTo>
                    <a:lnTo>
                      <a:pt x="20495" y="1574"/>
                    </a:lnTo>
                    <a:lnTo>
                      <a:pt x="21393" y="39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3DF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7" name="Shape"/>
              <p:cNvSpPr/>
              <p:nvPr/>
            </p:nvSpPr>
            <p:spPr>
              <a:xfrm>
                <a:off x="246077" y="8533"/>
                <a:ext cx="54533" cy="25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627" y="0"/>
                    </a:moveTo>
                    <a:lnTo>
                      <a:pt x="14630" y="3305"/>
                    </a:lnTo>
                    <a:lnTo>
                      <a:pt x="9202" y="8566"/>
                    </a:lnTo>
                    <a:lnTo>
                      <a:pt x="0" y="17132"/>
                    </a:lnTo>
                    <a:lnTo>
                      <a:pt x="689" y="18618"/>
                    </a:lnTo>
                    <a:lnTo>
                      <a:pt x="7949" y="21600"/>
                    </a:lnTo>
                    <a:lnTo>
                      <a:pt x="8985" y="21600"/>
                    </a:lnTo>
                    <a:lnTo>
                      <a:pt x="10021" y="19366"/>
                    </a:lnTo>
                    <a:lnTo>
                      <a:pt x="11057" y="19366"/>
                    </a:lnTo>
                    <a:lnTo>
                      <a:pt x="12792" y="15817"/>
                    </a:lnTo>
                    <a:lnTo>
                      <a:pt x="16374" y="9964"/>
                    </a:lnTo>
                    <a:lnTo>
                      <a:pt x="20149" y="3970"/>
                    </a:lnTo>
                    <a:lnTo>
                      <a:pt x="21600" y="1486"/>
                    </a:lnTo>
                    <a:lnTo>
                      <a:pt x="17627" y="1486"/>
                    </a:lnTo>
                    <a:lnTo>
                      <a:pt x="17627" y="0"/>
                    </a:lnTo>
                    <a:close/>
                  </a:path>
                </a:pathLst>
              </a:custGeom>
              <a:solidFill>
                <a:srgbClr val="D3DF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8" name="Shape"/>
              <p:cNvSpPr/>
              <p:nvPr/>
            </p:nvSpPr>
            <p:spPr>
              <a:xfrm>
                <a:off x="294071" y="0"/>
                <a:ext cx="1657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923" y="0"/>
                    </a:lnTo>
                    <a:lnTo>
                      <a:pt x="0" y="21600"/>
                    </a:lnTo>
                    <a:lnTo>
                      <a:pt x="8519" y="21600"/>
                    </a:lnTo>
                    <a:lnTo>
                      <a:pt x="11372" y="16811"/>
                    </a:lnTo>
                    <a:lnTo>
                      <a:pt x="14781" y="14400"/>
                    </a:lnTo>
                    <a:lnTo>
                      <a:pt x="21600" y="72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3DF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2" name="object 27"/>
            <p:cNvGrpSpPr/>
            <p:nvPr/>
          </p:nvGrpSpPr>
          <p:grpSpPr>
            <a:xfrm>
              <a:off x="353401" y="215290"/>
              <a:ext cx="373478" cy="165168"/>
              <a:chOff x="-1" y="0"/>
              <a:chExt cx="373476" cy="165167"/>
            </a:xfrm>
          </p:grpSpPr>
          <p:sp>
            <p:nvSpPr>
              <p:cNvPr id="200" name="Shape"/>
              <p:cNvSpPr/>
              <p:nvPr/>
            </p:nvSpPr>
            <p:spPr>
              <a:xfrm>
                <a:off x="-2" y="8965"/>
                <a:ext cx="373478" cy="156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87" y="0"/>
                    </a:moveTo>
                    <a:lnTo>
                      <a:pt x="16402" y="0"/>
                    </a:lnTo>
                    <a:lnTo>
                      <a:pt x="16250" y="364"/>
                    </a:lnTo>
                    <a:lnTo>
                      <a:pt x="16250" y="725"/>
                    </a:lnTo>
                    <a:lnTo>
                      <a:pt x="16098" y="725"/>
                    </a:lnTo>
                    <a:lnTo>
                      <a:pt x="15760" y="1207"/>
                    </a:lnTo>
                    <a:lnTo>
                      <a:pt x="15443" y="1705"/>
                    </a:lnTo>
                    <a:lnTo>
                      <a:pt x="12612" y="6304"/>
                    </a:lnTo>
                    <a:lnTo>
                      <a:pt x="10409" y="9820"/>
                    </a:lnTo>
                    <a:lnTo>
                      <a:pt x="5955" y="16774"/>
                    </a:lnTo>
                    <a:lnTo>
                      <a:pt x="5567" y="17487"/>
                    </a:lnTo>
                    <a:lnTo>
                      <a:pt x="4895" y="18584"/>
                    </a:lnTo>
                    <a:lnTo>
                      <a:pt x="4223" y="19591"/>
                    </a:lnTo>
                    <a:lnTo>
                      <a:pt x="3835" y="20032"/>
                    </a:lnTo>
                    <a:lnTo>
                      <a:pt x="454" y="20032"/>
                    </a:lnTo>
                    <a:lnTo>
                      <a:pt x="303" y="20153"/>
                    </a:lnTo>
                    <a:lnTo>
                      <a:pt x="0" y="20876"/>
                    </a:lnTo>
                    <a:lnTo>
                      <a:pt x="858" y="20876"/>
                    </a:lnTo>
                    <a:lnTo>
                      <a:pt x="1295" y="21086"/>
                    </a:lnTo>
                    <a:lnTo>
                      <a:pt x="1703" y="21193"/>
                    </a:lnTo>
                    <a:lnTo>
                      <a:pt x="2148" y="21238"/>
                    </a:lnTo>
                    <a:lnTo>
                      <a:pt x="2472" y="21238"/>
                    </a:lnTo>
                    <a:lnTo>
                      <a:pt x="3062" y="21447"/>
                    </a:lnTo>
                    <a:lnTo>
                      <a:pt x="3665" y="21555"/>
                    </a:lnTo>
                    <a:lnTo>
                      <a:pt x="4322" y="21600"/>
                    </a:lnTo>
                    <a:lnTo>
                      <a:pt x="6409" y="21600"/>
                    </a:lnTo>
                    <a:lnTo>
                      <a:pt x="6561" y="21117"/>
                    </a:lnTo>
                    <a:lnTo>
                      <a:pt x="7166" y="20393"/>
                    </a:lnTo>
                    <a:lnTo>
                      <a:pt x="7565" y="20060"/>
                    </a:lnTo>
                    <a:lnTo>
                      <a:pt x="7936" y="19624"/>
                    </a:lnTo>
                    <a:lnTo>
                      <a:pt x="8287" y="19121"/>
                    </a:lnTo>
                    <a:lnTo>
                      <a:pt x="8629" y="18584"/>
                    </a:lnTo>
                    <a:lnTo>
                      <a:pt x="10724" y="15642"/>
                    </a:lnTo>
                    <a:lnTo>
                      <a:pt x="11780" y="14188"/>
                    </a:lnTo>
                    <a:lnTo>
                      <a:pt x="12818" y="12791"/>
                    </a:lnTo>
                    <a:lnTo>
                      <a:pt x="13180" y="12423"/>
                    </a:lnTo>
                    <a:lnTo>
                      <a:pt x="13518" y="11932"/>
                    </a:lnTo>
                    <a:lnTo>
                      <a:pt x="13848" y="11417"/>
                    </a:lnTo>
                    <a:lnTo>
                      <a:pt x="14181" y="10982"/>
                    </a:lnTo>
                    <a:lnTo>
                      <a:pt x="14686" y="10348"/>
                    </a:lnTo>
                    <a:lnTo>
                      <a:pt x="15159" y="9715"/>
                    </a:lnTo>
                    <a:lnTo>
                      <a:pt x="15621" y="9081"/>
                    </a:lnTo>
                    <a:lnTo>
                      <a:pt x="16098" y="8448"/>
                    </a:lnTo>
                    <a:lnTo>
                      <a:pt x="16351" y="7843"/>
                    </a:lnTo>
                    <a:lnTo>
                      <a:pt x="16704" y="7482"/>
                    </a:lnTo>
                    <a:lnTo>
                      <a:pt x="17007" y="6999"/>
                    </a:lnTo>
                    <a:lnTo>
                      <a:pt x="17158" y="6396"/>
                    </a:lnTo>
                    <a:lnTo>
                      <a:pt x="17714" y="5913"/>
                    </a:lnTo>
                    <a:lnTo>
                      <a:pt x="17916" y="5552"/>
                    </a:lnTo>
                    <a:lnTo>
                      <a:pt x="18575" y="4558"/>
                    </a:lnTo>
                    <a:lnTo>
                      <a:pt x="19253" y="3575"/>
                    </a:lnTo>
                    <a:lnTo>
                      <a:pt x="20579" y="1705"/>
                    </a:lnTo>
                    <a:lnTo>
                      <a:pt x="20893" y="1207"/>
                    </a:lnTo>
                    <a:lnTo>
                      <a:pt x="21297" y="604"/>
                    </a:lnTo>
                    <a:lnTo>
                      <a:pt x="21600" y="121"/>
                    </a:lnTo>
                    <a:lnTo>
                      <a:pt x="20085" y="121"/>
                    </a:lnTo>
                    <a:lnTo>
                      <a:pt x="1928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" name="Shape"/>
              <p:cNvSpPr/>
              <p:nvPr/>
            </p:nvSpPr>
            <p:spPr>
              <a:xfrm>
                <a:off x="286209" y="0"/>
                <a:ext cx="468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4230" y="153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8" name="object 28"/>
            <p:cNvGrpSpPr/>
            <p:nvPr/>
          </p:nvGrpSpPr>
          <p:grpSpPr>
            <a:xfrm>
              <a:off x="367361" y="219340"/>
              <a:ext cx="361489" cy="164420"/>
              <a:chOff x="0" y="-1"/>
              <a:chExt cx="361488" cy="164419"/>
            </a:xfrm>
          </p:grpSpPr>
          <p:sp>
            <p:nvSpPr>
              <p:cNvPr id="203" name="Shape"/>
              <p:cNvSpPr/>
              <p:nvPr/>
            </p:nvSpPr>
            <p:spPr>
              <a:xfrm>
                <a:off x="27927" y="151716"/>
                <a:ext cx="6937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06" y="0"/>
                    </a:moveTo>
                    <a:lnTo>
                      <a:pt x="0" y="0"/>
                    </a:lnTo>
                    <a:lnTo>
                      <a:pt x="3170" y="12493"/>
                    </a:lnTo>
                    <a:lnTo>
                      <a:pt x="6417" y="18900"/>
                    </a:lnTo>
                    <a:lnTo>
                      <a:pt x="9953" y="21600"/>
                    </a:lnTo>
                    <a:lnTo>
                      <a:pt x="21191" y="21600"/>
                    </a:lnTo>
                    <a:lnTo>
                      <a:pt x="21600" y="7134"/>
                    </a:lnTo>
                    <a:lnTo>
                      <a:pt x="20377" y="7134"/>
                    </a:lnTo>
                    <a:lnTo>
                      <a:pt x="15006" y="0"/>
                    </a:lnTo>
                    <a:close/>
                  </a:path>
                </a:pathLst>
              </a:custGeom>
              <a:solidFill>
                <a:srgbClr val="4B4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" name="Shape"/>
              <p:cNvSpPr/>
              <p:nvPr/>
            </p:nvSpPr>
            <p:spPr>
              <a:xfrm>
                <a:off x="94233" y="9719"/>
                <a:ext cx="255686" cy="147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789" y="701"/>
                    </a:lnTo>
                    <a:lnTo>
                      <a:pt x="20346" y="1211"/>
                    </a:lnTo>
                    <a:lnTo>
                      <a:pt x="19904" y="1593"/>
                    </a:lnTo>
                    <a:lnTo>
                      <a:pt x="18843" y="2680"/>
                    </a:lnTo>
                    <a:lnTo>
                      <a:pt x="16721" y="4711"/>
                    </a:lnTo>
                    <a:lnTo>
                      <a:pt x="15702" y="5797"/>
                    </a:lnTo>
                    <a:lnTo>
                      <a:pt x="11766" y="9611"/>
                    </a:lnTo>
                    <a:lnTo>
                      <a:pt x="7824" y="13556"/>
                    </a:lnTo>
                    <a:lnTo>
                      <a:pt x="0" y="21600"/>
                    </a:lnTo>
                    <a:lnTo>
                      <a:pt x="259" y="21600"/>
                    </a:lnTo>
                    <a:lnTo>
                      <a:pt x="369" y="21346"/>
                    </a:lnTo>
                    <a:lnTo>
                      <a:pt x="1253" y="20582"/>
                    </a:lnTo>
                    <a:lnTo>
                      <a:pt x="1836" y="20229"/>
                    </a:lnTo>
                    <a:lnTo>
                      <a:pt x="2378" y="19769"/>
                    </a:lnTo>
                    <a:lnTo>
                      <a:pt x="2892" y="19237"/>
                    </a:lnTo>
                    <a:lnTo>
                      <a:pt x="3391" y="18669"/>
                    </a:lnTo>
                    <a:lnTo>
                      <a:pt x="6451" y="15564"/>
                    </a:lnTo>
                    <a:lnTo>
                      <a:pt x="7994" y="14028"/>
                    </a:lnTo>
                    <a:lnTo>
                      <a:pt x="9510" y="12552"/>
                    </a:lnTo>
                    <a:lnTo>
                      <a:pt x="10039" y="12164"/>
                    </a:lnTo>
                    <a:lnTo>
                      <a:pt x="10533" y="11644"/>
                    </a:lnTo>
                    <a:lnTo>
                      <a:pt x="11013" y="11100"/>
                    </a:lnTo>
                    <a:lnTo>
                      <a:pt x="11500" y="10640"/>
                    </a:lnTo>
                    <a:lnTo>
                      <a:pt x="12239" y="9971"/>
                    </a:lnTo>
                    <a:lnTo>
                      <a:pt x="12928" y="9302"/>
                    </a:lnTo>
                    <a:lnTo>
                      <a:pt x="13605" y="8634"/>
                    </a:lnTo>
                    <a:lnTo>
                      <a:pt x="14302" y="7966"/>
                    </a:lnTo>
                    <a:lnTo>
                      <a:pt x="14670" y="7328"/>
                    </a:lnTo>
                    <a:lnTo>
                      <a:pt x="15186" y="6946"/>
                    </a:lnTo>
                    <a:lnTo>
                      <a:pt x="15628" y="6436"/>
                    </a:lnTo>
                    <a:lnTo>
                      <a:pt x="15850" y="5797"/>
                    </a:lnTo>
                    <a:lnTo>
                      <a:pt x="16660" y="5289"/>
                    </a:lnTo>
                    <a:lnTo>
                      <a:pt x="16955" y="4907"/>
                    </a:lnTo>
                    <a:lnTo>
                      <a:pt x="17918" y="3858"/>
                    </a:lnTo>
                    <a:lnTo>
                      <a:pt x="18909" y="2820"/>
                    </a:lnTo>
                    <a:lnTo>
                      <a:pt x="20863" y="829"/>
                    </a:lnTo>
                    <a:lnTo>
                      <a:pt x="21305" y="31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B4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" name="Shape"/>
              <p:cNvSpPr/>
              <p:nvPr/>
            </p:nvSpPr>
            <p:spPr>
              <a:xfrm>
                <a:off x="-1" y="149093"/>
                <a:ext cx="759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08" y="0"/>
                    </a:moveTo>
                    <a:lnTo>
                      <a:pt x="0" y="0"/>
                    </a:lnTo>
                    <a:lnTo>
                      <a:pt x="2148" y="12488"/>
                    </a:lnTo>
                    <a:lnTo>
                      <a:pt x="4157" y="18905"/>
                    </a:lnTo>
                    <a:lnTo>
                      <a:pt x="6348" y="21600"/>
                    </a:lnTo>
                    <a:lnTo>
                      <a:pt x="21600" y="21600"/>
                    </a:lnTo>
                    <a:lnTo>
                      <a:pt x="16723" y="12488"/>
                    </a:lnTo>
                    <a:lnTo>
                      <a:pt x="16788" y="12488"/>
                    </a:lnTo>
                    <a:lnTo>
                      <a:pt x="11240" y="3492"/>
                    </a:lnTo>
                    <a:lnTo>
                      <a:pt x="6208" y="0"/>
                    </a:lnTo>
                    <a:close/>
                  </a:path>
                </a:pathLst>
              </a:custGeom>
              <a:solidFill>
                <a:srgbClr val="4B4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" name="Triangle"/>
              <p:cNvSpPr/>
              <p:nvPr/>
            </p:nvSpPr>
            <p:spPr>
              <a:xfrm>
                <a:off x="344424" y="283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970" y="1282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B4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7" name="Shape"/>
              <p:cNvSpPr/>
              <p:nvPr/>
            </p:nvSpPr>
            <p:spPr>
              <a:xfrm>
                <a:off x="348785" y="-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126" y="12295"/>
                    </a:lnTo>
                    <a:lnTo>
                      <a:pt x="0" y="21600"/>
                    </a:lnTo>
                    <a:lnTo>
                      <a:pt x="5462" y="1641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B4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210" name="object 29"/>
          <p:cNvSpPr txBox="1"/>
          <p:nvPr/>
        </p:nvSpPr>
        <p:spPr>
          <a:xfrm>
            <a:off x="3717903" y="508323"/>
            <a:ext cx="2260184" cy="102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500"/>
              </a:spcBef>
              <a:defRPr sz="1200" spc="-10">
                <a:solidFill>
                  <a:srgbClr val="5F260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Paper</a:t>
            </a:r>
          </a:p>
          <a:p>
            <a:pPr marR="5080" indent="24129">
              <a:lnSpc>
                <a:spcPct val="111099"/>
              </a:lnSpc>
              <a:spcBef>
                <a:spcPts val="2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Wood</a:t>
            </a:r>
            <a:r>
              <a:rPr spc="-1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processed</a:t>
            </a:r>
            <a:r>
              <a:rPr spc="-10" dirty="0"/>
              <a:t> </a:t>
            </a:r>
            <a:r>
              <a:rPr dirty="0"/>
              <a:t>into</a:t>
            </a:r>
            <a:r>
              <a:rPr spc="-15" dirty="0"/>
              <a:t> </a:t>
            </a:r>
            <a:r>
              <a:rPr spc="-10" dirty="0"/>
              <a:t>paper </a:t>
            </a:r>
            <a:r>
              <a:rPr dirty="0"/>
              <a:t>and paper products such </a:t>
            </a:r>
            <a:r>
              <a:rPr spc="-25" dirty="0"/>
              <a:t>as </a:t>
            </a:r>
            <a:r>
              <a:rPr dirty="0"/>
              <a:t>books, </a:t>
            </a:r>
            <a:r>
              <a:rPr spc="-10" dirty="0"/>
              <a:t>newspapers, notebooks,</a:t>
            </a:r>
          </a:p>
          <a:p>
            <a:pPr indent="24129"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and paper and </a:t>
            </a:r>
            <a:r>
              <a:rPr spc="-10" dirty="0"/>
              <a:t>cardboard</a:t>
            </a:r>
            <a:r>
              <a:rPr lang="hr-HR" spc="-10" dirty="0"/>
              <a:t> </a:t>
            </a:r>
            <a:r>
              <a:rPr lang="en-US" spc="-10" noProof="0" dirty="0"/>
              <a:t>packaging.</a:t>
            </a:r>
            <a:endParaRPr spc="-10" dirty="0"/>
          </a:p>
        </p:txBody>
      </p:sp>
      <p:sp>
        <p:nvSpPr>
          <p:cNvPr id="211" name="object 30"/>
          <p:cNvSpPr txBox="1"/>
          <p:nvPr/>
        </p:nvSpPr>
        <p:spPr>
          <a:xfrm>
            <a:off x="3770738" y="1807636"/>
            <a:ext cx="2392049" cy="1019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4604">
              <a:spcBef>
                <a:spcPts val="400"/>
              </a:spcBef>
              <a:defRPr sz="1200" spc="-10">
                <a:solidFill>
                  <a:srgbClr val="5F260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Firewood</a:t>
            </a:r>
          </a:p>
          <a:p>
            <a:pPr marR="5080" indent="12700">
              <a:lnSpc>
                <a:spcPct val="111099"/>
              </a:lnSpc>
              <a:spcBef>
                <a:spcPts val="2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Wood</a:t>
            </a:r>
            <a:r>
              <a:rPr spc="-25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used</a:t>
            </a:r>
            <a:r>
              <a:rPr spc="-10" dirty="0"/>
              <a:t> </a:t>
            </a:r>
            <a:r>
              <a:rPr dirty="0"/>
              <a:t>as</a:t>
            </a:r>
            <a:r>
              <a:rPr spc="-10" dirty="0"/>
              <a:t> </a:t>
            </a:r>
            <a:r>
              <a:rPr dirty="0"/>
              <a:t>fuel</a:t>
            </a:r>
            <a:r>
              <a:rPr spc="-1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form</a:t>
            </a:r>
            <a:r>
              <a:rPr spc="-10" dirty="0"/>
              <a:t> </a:t>
            </a:r>
            <a:r>
              <a:rPr spc="-25" dirty="0"/>
              <a:t>of </a:t>
            </a:r>
            <a:r>
              <a:rPr dirty="0"/>
              <a:t>firewood or wood pellets </a:t>
            </a:r>
            <a:r>
              <a:rPr spc="-25" dirty="0"/>
              <a:t>for </a:t>
            </a:r>
            <a:r>
              <a:rPr dirty="0"/>
              <a:t>heating households, and </a:t>
            </a:r>
            <a:r>
              <a:rPr spc="-25" dirty="0"/>
              <a:t>in </a:t>
            </a:r>
            <a:r>
              <a:rPr dirty="0"/>
              <a:t>industrial </a:t>
            </a:r>
            <a:r>
              <a:rPr spc="-10" dirty="0"/>
              <a:t>processes.</a:t>
            </a:r>
          </a:p>
        </p:txBody>
      </p:sp>
      <p:pic>
        <p:nvPicPr>
          <p:cNvPr id="212" name="object 31" descr="object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4519" y="1357855"/>
            <a:ext cx="623484" cy="444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object 32" descr="object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4670" y="4471922"/>
            <a:ext cx="1166101" cy="5939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8" name="object 33"/>
          <p:cNvGrpSpPr/>
          <p:nvPr/>
        </p:nvGrpSpPr>
        <p:grpSpPr>
          <a:xfrm>
            <a:off x="6226661" y="632844"/>
            <a:ext cx="280377" cy="514833"/>
            <a:chOff x="0" y="-1"/>
            <a:chExt cx="280375" cy="514832"/>
          </a:xfrm>
        </p:grpSpPr>
        <p:sp>
          <p:nvSpPr>
            <p:cNvPr id="214" name="object 34"/>
            <p:cNvSpPr/>
            <p:nvPr/>
          </p:nvSpPr>
          <p:spPr>
            <a:xfrm>
              <a:off x="0" y="305868"/>
              <a:ext cx="280376" cy="205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" y="0"/>
                  </a:moveTo>
                  <a:lnTo>
                    <a:pt x="9" y="6796"/>
                  </a:lnTo>
                  <a:lnTo>
                    <a:pt x="0" y="10195"/>
                  </a:lnTo>
                  <a:lnTo>
                    <a:pt x="38" y="13593"/>
                  </a:lnTo>
                  <a:lnTo>
                    <a:pt x="311" y="13904"/>
                  </a:lnTo>
                  <a:lnTo>
                    <a:pt x="38" y="14462"/>
                  </a:lnTo>
                  <a:lnTo>
                    <a:pt x="402" y="14834"/>
                  </a:lnTo>
                  <a:lnTo>
                    <a:pt x="912" y="15150"/>
                  </a:lnTo>
                  <a:lnTo>
                    <a:pt x="3331" y="16223"/>
                  </a:lnTo>
                  <a:lnTo>
                    <a:pt x="5223" y="17132"/>
                  </a:lnTo>
                  <a:lnTo>
                    <a:pt x="7332" y="18222"/>
                  </a:lnTo>
                  <a:lnTo>
                    <a:pt x="13640" y="21600"/>
                  </a:lnTo>
                  <a:lnTo>
                    <a:pt x="15552" y="20522"/>
                  </a:lnTo>
                  <a:lnTo>
                    <a:pt x="17477" y="19544"/>
                  </a:lnTo>
                  <a:lnTo>
                    <a:pt x="19429" y="18693"/>
                  </a:lnTo>
                  <a:lnTo>
                    <a:pt x="21418" y="18000"/>
                  </a:lnTo>
                  <a:lnTo>
                    <a:pt x="21600" y="14400"/>
                  </a:lnTo>
                  <a:lnTo>
                    <a:pt x="21555" y="14213"/>
                  </a:lnTo>
                  <a:lnTo>
                    <a:pt x="21555" y="13965"/>
                  </a:lnTo>
                  <a:lnTo>
                    <a:pt x="21464" y="13655"/>
                  </a:lnTo>
                  <a:lnTo>
                    <a:pt x="21418" y="13655"/>
                  </a:lnTo>
                  <a:lnTo>
                    <a:pt x="21384" y="15641"/>
                  </a:lnTo>
                  <a:lnTo>
                    <a:pt x="21282" y="17627"/>
                  </a:lnTo>
                  <a:lnTo>
                    <a:pt x="13913" y="21042"/>
                  </a:lnTo>
                  <a:lnTo>
                    <a:pt x="13776" y="21042"/>
                  </a:lnTo>
                  <a:lnTo>
                    <a:pt x="13734" y="17933"/>
                  </a:lnTo>
                  <a:lnTo>
                    <a:pt x="13549" y="8628"/>
                  </a:lnTo>
                  <a:lnTo>
                    <a:pt x="13321" y="1427"/>
                  </a:lnTo>
                  <a:lnTo>
                    <a:pt x="12275" y="1675"/>
                  </a:lnTo>
                  <a:lnTo>
                    <a:pt x="12410" y="6138"/>
                  </a:lnTo>
                  <a:lnTo>
                    <a:pt x="12610" y="10753"/>
                  </a:lnTo>
                  <a:lnTo>
                    <a:pt x="12767" y="15344"/>
                  </a:lnTo>
                  <a:lnTo>
                    <a:pt x="12775" y="19925"/>
                  </a:lnTo>
                  <a:lnTo>
                    <a:pt x="12821" y="20049"/>
                  </a:lnTo>
                  <a:lnTo>
                    <a:pt x="12684" y="20173"/>
                  </a:lnTo>
                  <a:lnTo>
                    <a:pt x="766" y="13904"/>
                  </a:lnTo>
                  <a:lnTo>
                    <a:pt x="769" y="11167"/>
                  </a:lnTo>
                  <a:lnTo>
                    <a:pt x="828" y="8442"/>
                  </a:lnTo>
                  <a:lnTo>
                    <a:pt x="993" y="2980"/>
                  </a:lnTo>
                  <a:lnTo>
                    <a:pt x="1026" y="2292"/>
                  </a:lnTo>
                  <a:lnTo>
                    <a:pt x="1084" y="311"/>
                  </a:lnTo>
                  <a:lnTo>
                    <a:pt x="1039" y="3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3B0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5" name="Shape"/>
            <p:cNvSpPr/>
            <p:nvPr/>
          </p:nvSpPr>
          <p:spPr>
            <a:xfrm>
              <a:off x="238449" y="128731"/>
              <a:ext cx="40364" cy="346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28" y="0"/>
                  </a:moveTo>
                  <a:lnTo>
                    <a:pt x="1896" y="74"/>
                  </a:lnTo>
                  <a:lnTo>
                    <a:pt x="1896" y="405"/>
                  </a:lnTo>
                  <a:lnTo>
                    <a:pt x="0" y="995"/>
                  </a:lnTo>
                  <a:lnTo>
                    <a:pt x="1555" y="1347"/>
                  </a:lnTo>
                  <a:lnTo>
                    <a:pt x="2489" y="1515"/>
                  </a:lnTo>
                  <a:lnTo>
                    <a:pt x="4313" y="2078"/>
                  </a:lnTo>
                  <a:lnTo>
                    <a:pt x="13108" y="5884"/>
                  </a:lnTo>
                  <a:lnTo>
                    <a:pt x="16443" y="10620"/>
                  </a:lnTo>
                  <a:lnTo>
                    <a:pt x="16691" y="12533"/>
                  </a:lnTo>
                  <a:lnTo>
                    <a:pt x="16747" y="12975"/>
                  </a:lnTo>
                  <a:lnTo>
                    <a:pt x="16881" y="14638"/>
                  </a:lnTo>
                  <a:lnTo>
                    <a:pt x="16867" y="16938"/>
                  </a:lnTo>
                  <a:lnTo>
                    <a:pt x="16082" y="19154"/>
                  </a:lnTo>
                  <a:lnTo>
                    <a:pt x="13907" y="20569"/>
                  </a:lnTo>
                  <a:lnTo>
                    <a:pt x="13274" y="20753"/>
                  </a:lnTo>
                  <a:lnTo>
                    <a:pt x="12010" y="20864"/>
                  </a:lnTo>
                  <a:lnTo>
                    <a:pt x="12323" y="21085"/>
                  </a:lnTo>
                  <a:lnTo>
                    <a:pt x="14851" y="21269"/>
                  </a:lnTo>
                  <a:lnTo>
                    <a:pt x="17067" y="21490"/>
                  </a:lnTo>
                  <a:lnTo>
                    <a:pt x="19596" y="21600"/>
                  </a:lnTo>
                  <a:lnTo>
                    <a:pt x="19596" y="21490"/>
                  </a:lnTo>
                  <a:lnTo>
                    <a:pt x="20622" y="21490"/>
                  </a:lnTo>
                  <a:lnTo>
                    <a:pt x="20785" y="21269"/>
                  </a:lnTo>
                  <a:lnTo>
                    <a:pt x="20824" y="21216"/>
                  </a:lnTo>
                  <a:lnTo>
                    <a:pt x="21136" y="20960"/>
                  </a:lnTo>
                  <a:lnTo>
                    <a:pt x="21323" y="20569"/>
                  </a:lnTo>
                  <a:lnTo>
                    <a:pt x="21388" y="20434"/>
                  </a:lnTo>
                  <a:lnTo>
                    <a:pt x="21492" y="19241"/>
                  </a:lnTo>
                  <a:lnTo>
                    <a:pt x="21492" y="12533"/>
                  </a:lnTo>
                  <a:lnTo>
                    <a:pt x="21600" y="10901"/>
                  </a:lnTo>
                  <a:lnTo>
                    <a:pt x="21222" y="7225"/>
                  </a:lnTo>
                  <a:lnTo>
                    <a:pt x="17341" y="4657"/>
                  </a:lnTo>
                  <a:lnTo>
                    <a:pt x="6758" y="1099"/>
                  </a:lnTo>
                  <a:lnTo>
                    <a:pt x="3480" y="184"/>
                  </a:lnTo>
                  <a:lnTo>
                    <a:pt x="3792" y="184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AF51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6" name="object 36"/>
            <p:cNvSpPr/>
            <p:nvPr/>
          </p:nvSpPr>
          <p:spPr>
            <a:xfrm>
              <a:off x="8756" y="73809"/>
              <a:ext cx="62589" cy="136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70" y="0"/>
                  </a:moveTo>
                  <a:lnTo>
                    <a:pt x="17322" y="0"/>
                  </a:lnTo>
                  <a:lnTo>
                    <a:pt x="13611" y="5199"/>
                  </a:lnTo>
                  <a:lnTo>
                    <a:pt x="4053" y="16016"/>
                  </a:lnTo>
                  <a:lnTo>
                    <a:pt x="0" y="21318"/>
                  </a:lnTo>
                  <a:lnTo>
                    <a:pt x="1424" y="21600"/>
                  </a:lnTo>
                  <a:lnTo>
                    <a:pt x="5093" y="21600"/>
                  </a:lnTo>
                  <a:lnTo>
                    <a:pt x="8176" y="17404"/>
                  </a:lnTo>
                  <a:lnTo>
                    <a:pt x="11413" y="13278"/>
                  </a:lnTo>
                  <a:lnTo>
                    <a:pt x="12023" y="13746"/>
                  </a:lnTo>
                  <a:lnTo>
                    <a:pt x="12592" y="12179"/>
                  </a:lnTo>
                  <a:lnTo>
                    <a:pt x="13371" y="10683"/>
                  </a:lnTo>
                  <a:lnTo>
                    <a:pt x="14342" y="9222"/>
                  </a:lnTo>
                  <a:lnTo>
                    <a:pt x="15486" y="7761"/>
                  </a:lnTo>
                  <a:lnTo>
                    <a:pt x="19970" y="1122"/>
                  </a:lnTo>
                  <a:lnTo>
                    <a:pt x="21600" y="374"/>
                  </a:lnTo>
                  <a:lnTo>
                    <a:pt x="19970" y="0"/>
                  </a:lnTo>
                  <a:close/>
                </a:path>
              </a:pathLst>
            </a:custGeom>
            <a:solidFill>
              <a:srgbClr val="EFD59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7" name="object 37"/>
            <p:cNvSpPr/>
            <p:nvPr/>
          </p:nvSpPr>
          <p:spPr>
            <a:xfrm>
              <a:off x="2254" y="208434"/>
              <a:ext cx="21263" cy="100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06" y="0"/>
                  </a:moveTo>
                  <a:lnTo>
                    <a:pt x="2621" y="5124"/>
                  </a:lnTo>
                  <a:lnTo>
                    <a:pt x="530" y="10390"/>
                  </a:lnTo>
                  <a:lnTo>
                    <a:pt x="125" y="15702"/>
                  </a:lnTo>
                  <a:lnTo>
                    <a:pt x="0" y="20967"/>
                  </a:lnTo>
                  <a:lnTo>
                    <a:pt x="12606" y="21600"/>
                  </a:lnTo>
                  <a:lnTo>
                    <a:pt x="14400" y="14273"/>
                  </a:lnTo>
                  <a:lnTo>
                    <a:pt x="15225" y="7280"/>
                  </a:lnTo>
                  <a:lnTo>
                    <a:pt x="16850" y="3813"/>
                  </a:lnTo>
                  <a:lnTo>
                    <a:pt x="21007" y="380"/>
                  </a:lnTo>
                  <a:lnTo>
                    <a:pt x="21600" y="380"/>
                  </a:lnTo>
                  <a:lnTo>
                    <a:pt x="16800" y="253"/>
                  </a:lnTo>
                  <a:lnTo>
                    <a:pt x="11999" y="253"/>
                  </a:lnTo>
                  <a:lnTo>
                    <a:pt x="7806" y="0"/>
                  </a:lnTo>
                  <a:close/>
                </a:path>
              </a:pathLst>
            </a:custGeom>
            <a:solidFill>
              <a:srgbClr val="FEDC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8" name="Shape"/>
            <p:cNvSpPr/>
            <p:nvPr/>
          </p:nvSpPr>
          <p:spPr>
            <a:xfrm>
              <a:off x="58947" y="45466"/>
              <a:ext cx="173019" cy="2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78" y="0"/>
                  </a:moveTo>
                  <a:lnTo>
                    <a:pt x="147" y="18782"/>
                  </a:lnTo>
                  <a:lnTo>
                    <a:pt x="0" y="21125"/>
                  </a:lnTo>
                  <a:lnTo>
                    <a:pt x="0" y="21600"/>
                  </a:lnTo>
                  <a:lnTo>
                    <a:pt x="1180" y="21600"/>
                  </a:lnTo>
                  <a:lnTo>
                    <a:pt x="1475" y="21125"/>
                  </a:lnTo>
                  <a:lnTo>
                    <a:pt x="1695" y="21125"/>
                  </a:lnTo>
                  <a:lnTo>
                    <a:pt x="17766" y="10330"/>
                  </a:lnTo>
                  <a:lnTo>
                    <a:pt x="18281" y="9856"/>
                  </a:lnTo>
                  <a:lnTo>
                    <a:pt x="19245" y="9856"/>
                  </a:lnTo>
                  <a:lnTo>
                    <a:pt x="19756" y="9391"/>
                  </a:lnTo>
                  <a:lnTo>
                    <a:pt x="20493" y="7977"/>
                  </a:lnTo>
                  <a:lnTo>
                    <a:pt x="21268" y="7977"/>
                  </a:lnTo>
                  <a:lnTo>
                    <a:pt x="21525" y="4695"/>
                  </a:lnTo>
                  <a:lnTo>
                    <a:pt x="21600" y="2342"/>
                  </a:lnTo>
                  <a:lnTo>
                    <a:pt x="21378" y="939"/>
                  </a:lnTo>
                  <a:lnTo>
                    <a:pt x="21378" y="0"/>
                  </a:lnTo>
                  <a:close/>
                </a:path>
              </a:pathLst>
            </a:custGeom>
            <a:solidFill>
              <a:srgbClr val="1326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" name="object 39"/>
            <p:cNvSpPr/>
            <p:nvPr/>
          </p:nvSpPr>
          <p:spPr>
            <a:xfrm>
              <a:off x="232544" y="46062"/>
              <a:ext cx="43108" cy="61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4" y="0"/>
                  </a:moveTo>
                  <a:lnTo>
                    <a:pt x="0" y="2053"/>
                  </a:lnTo>
                  <a:lnTo>
                    <a:pt x="0" y="2469"/>
                  </a:lnTo>
                  <a:lnTo>
                    <a:pt x="1184" y="2673"/>
                  </a:lnTo>
                  <a:lnTo>
                    <a:pt x="1483" y="3704"/>
                  </a:lnTo>
                  <a:lnTo>
                    <a:pt x="1483" y="4319"/>
                  </a:lnTo>
                  <a:lnTo>
                    <a:pt x="17457" y="21600"/>
                  </a:lnTo>
                  <a:lnTo>
                    <a:pt x="18049" y="21193"/>
                  </a:lnTo>
                  <a:lnTo>
                    <a:pt x="21307" y="20162"/>
                  </a:lnTo>
                  <a:lnTo>
                    <a:pt x="21600" y="19954"/>
                  </a:lnTo>
                  <a:lnTo>
                    <a:pt x="21600" y="19135"/>
                  </a:lnTo>
                  <a:lnTo>
                    <a:pt x="17912" y="15245"/>
                  </a:lnTo>
                  <a:lnTo>
                    <a:pt x="14280" y="11161"/>
                  </a:lnTo>
                  <a:lnTo>
                    <a:pt x="10535" y="7155"/>
                  </a:lnTo>
                  <a:lnTo>
                    <a:pt x="6511" y="3496"/>
                  </a:lnTo>
                  <a:lnTo>
                    <a:pt x="6217" y="3704"/>
                  </a:lnTo>
                  <a:lnTo>
                    <a:pt x="5034" y="2673"/>
                  </a:lnTo>
                  <a:lnTo>
                    <a:pt x="2959" y="1850"/>
                  </a:lnTo>
                  <a:lnTo>
                    <a:pt x="2367" y="203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A860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2" name="object 40"/>
            <p:cNvGrpSpPr/>
            <p:nvPr/>
          </p:nvGrpSpPr>
          <p:grpSpPr>
            <a:xfrm>
              <a:off x="231362" y="50790"/>
              <a:ext cx="33239" cy="73210"/>
              <a:chOff x="-1" y="0"/>
              <a:chExt cx="33238" cy="73209"/>
            </a:xfrm>
          </p:grpSpPr>
          <p:sp>
            <p:nvSpPr>
              <p:cNvPr id="220" name="Shape"/>
              <p:cNvSpPr/>
              <p:nvPr/>
            </p:nvSpPr>
            <p:spPr>
              <a:xfrm>
                <a:off x="-2" y="-1"/>
                <a:ext cx="26344" cy="73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9" y="0"/>
                    </a:moveTo>
                    <a:lnTo>
                      <a:pt x="488" y="345"/>
                    </a:lnTo>
                    <a:lnTo>
                      <a:pt x="0" y="1218"/>
                    </a:lnTo>
                    <a:lnTo>
                      <a:pt x="212" y="5668"/>
                    </a:lnTo>
                    <a:lnTo>
                      <a:pt x="3513" y="10952"/>
                    </a:lnTo>
                    <a:lnTo>
                      <a:pt x="7359" y="16334"/>
                    </a:lnTo>
                    <a:lnTo>
                      <a:pt x="9206" y="21079"/>
                    </a:lnTo>
                    <a:lnTo>
                      <a:pt x="9686" y="21079"/>
                    </a:lnTo>
                    <a:lnTo>
                      <a:pt x="10175" y="21600"/>
                    </a:lnTo>
                    <a:lnTo>
                      <a:pt x="21600" y="18816"/>
                    </a:lnTo>
                    <a:lnTo>
                      <a:pt x="20340" y="18816"/>
                    </a:lnTo>
                    <a:lnTo>
                      <a:pt x="19372" y="18463"/>
                    </a:lnTo>
                    <a:lnTo>
                      <a:pt x="14696" y="14387"/>
                    </a:lnTo>
                    <a:lnTo>
                      <a:pt x="9930" y="10407"/>
                    </a:lnTo>
                    <a:lnTo>
                      <a:pt x="5891" y="6362"/>
                    </a:lnTo>
                    <a:lnTo>
                      <a:pt x="3395" y="2087"/>
                    </a:lnTo>
                    <a:lnTo>
                      <a:pt x="3395" y="1911"/>
                    </a:lnTo>
                    <a:lnTo>
                      <a:pt x="2906" y="1390"/>
                    </a:lnTo>
                    <a:lnTo>
                      <a:pt x="2427" y="345"/>
                    </a:lnTo>
                    <a:lnTo>
                      <a:pt x="969" y="345"/>
                    </a:lnTo>
                    <a:lnTo>
                      <a:pt x="779" y="0"/>
                    </a:lnTo>
                    <a:close/>
                  </a:path>
                </a:pathLst>
              </a:custGeom>
              <a:solidFill>
                <a:srgbClr val="5E2D1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1" name="Shape"/>
              <p:cNvSpPr/>
              <p:nvPr/>
            </p:nvSpPr>
            <p:spPr>
              <a:xfrm>
                <a:off x="20533" y="56529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131" y="0"/>
                    </a:lnTo>
                    <a:lnTo>
                      <a:pt x="0" y="21600"/>
                    </a:lnTo>
                    <a:lnTo>
                      <a:pt x="797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E2D1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25" name="object 41"/>
            <p:cNvGrpSpPr/>
            <p:nvPr/>
          </p:nvGrpSpPr>
          <p:grpSpPr>
            <a:xfrm>
              <a:off x="223691" y="76762"/>
              <a:ext cx="26435" cy="82671"/>
              <a:chOff x="-1" y="-1"/>
              <a:chExt cx="26434" cy="82670"/>
            </a:xfrm>
          </p:grpSpPr>
          <p:sp>
            <p:nvSpPr>
              <p:cNvPr id="223" name="Shape"/>
              <p:cNvSpPr/>
              <p:nvPr/>
            </p:nvSpPr>
            <p:spPr>
              <a:xfrm>
                <a:off x="-2" y="-2"/>
                <a:ext cx="20668" cy="82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69" y="0"/>
                    </a:moveTo>
                    <a:lnTo>
                      <a:pt x="0" y="309"/>
                    </a:lnTo>
                    <a:lnTo>
                      <a:pt x="1845" y="926"/>
                    </a:lnTo>
                    <a:lnTo>
                      <a:pt x="1235" y="1387"/>
                    </a:lnTo>
                    <a:lnTo>
                      <a:pt x="7925" y="6369"/>
                    </a:lnTo>
                    <a:lnTo>
                      <a:pt x="8947" y="11379"/>
                    </a:lnTo>
                    <a:lnTo>
                      <a:pt x="7654" y="16446"/>
                    </a:lnTo>
                    <a:lnTo>
                      <a:pt x="7548" y="18670"/>
                    </a:lnTo>
                    <a:lnTo>
                      <a:pt x="7497" y="19748"/>
                    </a:lnTo>
                    <a:lnTo>
                      <a:pt x="7408" y="21600"/>
                    </a:lnTo>
                    <a:lnTo>
                      <a:pt x="8642" y="19748"/>
                    </a:lnTo>
                    <a:lnTo>
                      <a:pt x="12958" y="18670"/>
                    </a:lnTo>
                    <a:lnTo>
                      <a:pt x="18520" y="14966"/>
                    </a:lnTo>
                    <a:lnTo>
                      <a:pt x="18520" y="13576"/>
                    </a:lnTo>
                    <a:lnTo>
                      <a:pt x="19755" y="13267"/>
                    </a:lnTo>
                    <a:lnTo>
                      <a:pt x="21600" y="13267"/>
                    </a:lnTo>
                    <a:lnTo>
                      <a:pt x="21600" y="12341"/>
                    </a:lnTo>
                    <a:lnTo>
                      <a:pt x="20989" y="12341"/>
                    </a:lnTo>
                    <a:lnTo>
                      <a:pt x="20365" y="11880"/>
                    </a:lnTo>
                    <a:lnTo>
                      <a:pt x="20365" y="11724"/>
                    </a:lnTo>
                    <a:lnTo>
                      <a:pt x="15922" y="8830"/>
                    </a:lnTo>
                    <a:lnTo>
                      <a:pt x="11188" y="5921"/>
                    </a:lnTo>
                    <a:lnTo>
                      <a:pt x="6568" y="2982"/>
                    </a:lnTo>
                    <a:lnTo>
                      <a:pt x="2469" y="0"/>
                    </a:lnTo>
                    <a:close/>
                  </a:path>
                </a:pathLst>
              </a:custGeom>
              <a:solidFill>
                <a:srgbClr val="9455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4" name="Shape"/>
              <p:cNvSpPr/>
              <p:nvPr/>
            </p:nvSpPr>
            <p:spPr>
              <a:xfrm>
                <a:off x="13729" y="46197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41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6141" y="14400"/>
                    </a:lnTo>
                    <a:lnTo>
                      <a:pt x="16141" y="0"/>
                    </a:lnTo>
                    <a:close/>
                  </a:path>
                </a:pathLst>
              </a:custGeom>
              <a:solidFill>
                <a:srgbClr val="9455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6" name="Shape"/>
            <p:cNvSpPr/>
            <p:nvPr/>
          </p:nvSpPr>
          <p:spPr>
            <a:xfrm>
              <a:off x="236087" y="58457"/>
              <a:ext cx="31624" cy="56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80" y="5520"/>
                  </a:lnTo>
                  <a:lnTo>
                    <a:pt x="5447" y="10746"/>
                  </a:lnTo>
                  <a:lnTo>
                    <a:pt x="9417" y="15885"/>
                  </a:lnTo>
                  <a:lnTo>
                    <a:pt x="13308" y="21150"/>
                  </a:lnTo>
                  <a:lnTo>
                    <a:pt x="14123" y="21600"/>
                  </a:lnTo>
                  <a:lnTo>
                    <a:pt x="14922" y="20699"/>
                  </a:lnTo>
                  <a:lnTo>
                    <a:pt x="17351" y="20699"/>
                  </a:lnTo>
                  <a:lnTo>
                    <a:pt x="19762" y="20027"/>
                  </a:lnTo>
                  <a:lnTo>
                    <a:pt x="20569" y="19127"/>
                  </a:lnTo>
                  <a:lnTo>
                    <a:pt x="21600" y="187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3D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27" name="object 43" descr="object 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883" y="274578"/>
              <a:ext cx="144086" cy="1942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31" name="object 44"/>
            <p:cNvGrpSpPr/>
            <p:nvPr/>
          </p:nvGrpSpPr>
          <p:grpSpPr>
            <a:xfrm>
              <a:off x="9936" y="302062"/>
              <a:ext cx="156484" cy="212769"/>
              <a:chOff x="-1" y="0"/>
              <a:chExt cx="156483" cy="212768"/>
            </a:xfrm>
          </p:grpSpPr>
          <p:sp>
            <p:nvSpPr>
              <p:cNvPr id="228" name="Shape"/>
              <p:cNvSpPr/>
              <p:nvPr/>
            </p:nvSpPr>
            <p:spPr>
              <a:xfrm>
                <a:off x="-2" y="32150"/>
                <a:ext cx="156485" cy="180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7" y="0"/>
                    </a:moveTo>
                    <a:lnTo>
                      <a:pt x="142" y="6214"/>
                    </a:lnTo>
                    <a:lnTo>
                      <a:pt x="57" y="8814"/>
                    </a:lnTo>
                    <a:lnTo>
                      <a:pt x="41" y="9315"/>
                    </a:lnTo>
                    <a:lnTo>
                      <a:pt x="27" y="10380"/>
                    </a:lnTo>
                    <a:lnTo>
                      <a:pt x="13" y="11446"/>
                    </a:lnTo>
                    <a:lnTo>
                      <a:pt x="0" y="12429"/>
                    </a:lnTo>
                    <a:lnTo>
                      <a:pt x="21437" y="19490"/>
                    </a:lnTo>
                    <a:lnTo>
                      <a:pt x="21508" y="20257"/>
                    </a:lnTo>
                    <a:lnTo>
                      <a:pt x="21519" y="21600"/>
                    </a:lnTo>
                    <a:lnTo>
                      <a:pt x="21568" y="20257"/>
                    </a:lnTo>
                    <a:lnTo>
                      <a:pt x="21587" y="19490"/>
                    </a:lnTo>
                    <a:lnTo>
                      <a:pt x="21600" y="18996"/>
                    </a:lnTo>
                    <a:lnTo>
                      <a:pt x="21572" y="16101"/>
                    </a:lnTo>
                    <a:lnTo>
                      <a:pt x="19154" y="16101"/>
                    </a:lnTo>
                    <a:lnTo>
                      <a:pt x="16256" y="15349"/>
                    </a:lnTo>
                    <a:lnTo>
                      <a:pt x="10397" y="13926"/>
                    </a:lnTo>
                    <a:lnTo>
                      <a:pt x="7498" y="13135"/>
                    </a:lnTo>
                    <a:lnTo>
                      <a:pt x="6074" y="12784"/>
                    </a:lnTo>
                    <a:lnTo>
                      <a:pt x="1467" y="10380"/>
                    </a:lnTo>
                    <a:lnTo>
                      <a:pt x="1089" y="4730"/>
                    </a:lnTo>
                    <a:lnTo>
                      <a:pt x="978" y="2966"/>
                    </a:lnTo>
                    <a:lnTo>
                      <a:pt x="896" y="2047"/>
                    </a:lnTo>
                    <a:lnTo>
                      <a:pt x="733" y="917"/>
                    </a:lnTo>
                    <a:lnTo>
                      <a:pt x="407" y="0"/>
                    </a:lnTo>
                    <a:close/>
                  </a:path>
                </a:pathLst>
              </a:custGeom>
              <a:solidFill>
                <a:srgbClr val="AF51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9" name="Shape"/>
              <p:cNvSpPr/>
              <p:nvPr/>
            </p:nvSpPr>
            <p:spPr>
              <a:xfrm>
                <a:off x="138763" y="8338"/>
                <a:ext cx="17516" cy="158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10" y="0"/>
                    </a:moveTo>
                    <a:lnTo>
                      <a:pt x="10197" y="2280"/>
                    </a:lnTo>
                    <a:lnTo>
                      <a:pt x="6450" y="7076"/>
                    </a:lnTo>
                    <a:lnTo>
                      <a:pt x="4276" y="11910"/>
                    </a:lnTo>
                    <a:lnTo>
                      <a:pt x="2514" y="1675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473" y="19939"/>
                    </a:lnTo>
                    <a:lnTo>
                      <a:pt x="21379" y="19121"/>
                    </a:lnTo>
                    <a:lnTo>
                      <a:pt x="18941" y="13294"/>
                    </a:lnTo>
                    <a:lnTo>
                      <a:pt x="15904" y="7297"/>
                    </a:lnTo>
                    <a:lnTo>
                      <a:pt x="13832" y="1475"/>
                    </a:lnTo>
                    <a:lnTo>
                      <a:pt x="13832" y="1314"/>
                    </a:lnTo>
                    <a:lnTo>
                      <a:pt x="12037" y="604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rgbClr val="AF51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0" name="Triangle"/>
              <p:cNvSpPr/>
              <p:nvPr/>
            </p:nvSpPr>
            <p:spPr>
              <a:xfrm>
                <a:off x="142596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508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51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2" name="Shape"/>
            <p:cNvSpPr/>
            <p:nvPr/>
          </p:nvSpPr>
          <p:spPr>
            <a:xfrm>
              <a:off x="171299" y="94475"/>
              <a:ext cx="45310" cy="412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603" y="2460"/>
                  </a:lnTo>
                  <a:lnTo>
                    <a:pt x="8606" y="4226"/>
                  </a:lnTo>
                  <a:lnTo>
                    <a:pt x="5342" y="5380"/>
                  </a:lnTo>
                  <a:lnTo>
                    <a:pt x="2394" y="6517"/>
                  </a:lnTo>
                  <a:lnTo>
                    <a:pt x="765" y="7385"/>
                  </a:lnTo>
                  <a:lnTo>
                    <a:pt x="0" y="9270"/>
                  </a:lnTo>
                  <a:lnTo>
                    <a:pt x="554" y="11433"/>
                  </a:lnTo>
                  <a:lnTo>
                    <a:pt x="1636" y="13573"/>
                  </a:lnTo>
                  <a:lnTo>
                    <a:pt x="2454" y="15388"/>
                  </a:lnTo>
                  <a:lnTo>
                    <a:pt x="3371" y="18483"/>
                  </a:lnTo>
                  <a:lnTo>
                    <a:pt x="3773" y="20580"/>
                  </a:lnTo>
                  <a:lnTo>
                    <a:pt x="3865" y="21600"/>
                  </a:lnTo>
                  <a:lnTo>
                    <a:pt x="4707" y="21600"/>
                  </a:lnTo>
                  <a:lnTo>
                    <a:pt x="4429" y="21507"/>
                  </a:lnTo>
                  <a:lnTo>
                    <a:pt x="5131" y="21507"/>
                  </a:lnTo>
                  <a:lnTo>
                    <a:pt x="6396" y="21229"/>
                  </a:lnTo>
                  <a:lnTo>
                    <a:pt x="7522" y="21044"/>
                  </a:lnTo>
                  <a:lnTo>
                    <a:pt x="8648" y="20889"/>
                  </a:lnTo>
                  <a:lnTo>
                    <a:pt x="7522" y="20827"/>
                  </a:lnTo>
                  <a:lnTo>
                    <a:pt x="10623" y="20580"/>
                  </a:lnTo>
                  <a:lnTo>
                    <a:pt x="10421" y="20209"/>
                  </a:lnTo>
                  <a:lnTo>
                    <a:pt x="10338" y="20209"/>
                  </a:lnTo>
                  <a:lnTo>
                    <a:pt x="9496" y="19776"/>
                  </a:lnTo>
                  <a:lnTo>
                    <a:pt x="8963" y="19305"/>
                  </a:lnTo>
                  <a:lnTo>
                    <a:pt x="8615" y="18649"/>
                  </a:lnTo>
                  <a:lnTo>
                    <a:pt x="8427" y="17969"/>
                  </a:lnTo>
                  <a:lnTo>
                    <a:pt x="8370" y="17428"/>
                  </a:lnTo>
                  <a:lnTo>
                    <a:pt x="7274" y="15181"/>
                  </a:lnTo>
                  <a:lnTo>
                    <a:pt x="6152" y="12638"/>
                  </a:lnTo>
                  <a:lnTo>
                    <a:pt x="5716" y="10119"/>
                  </a:lnTo>
                  <a:lnTo>
                    <a:pt x="6681" y="7941"/>
                  </a:lnTo>
                  <a:lnTo>
                    <a:pt x="8527" y="7059"/>
                  </a:lnTo>
                  <a:lnTo>
                    <a:pt x="11325" y="6145"/>
                  </a:lnTo>
                  <a:lnTo>
                    <a:pt x="14123" y="5226"/>
                  </a:lnTo>
                  <a:lnTo>
                    <a:pt x="15969" y="4326"/>
                  </a:lnTo>
                  <a:lnTo>
                    <a:pt x="16810" y="4264"/>
                  </a:lnTo>
                  <a:lnTo>
                    <a:pt x="20204" y="4264"/>
                  </a:lnTo>
                  <a:lnTo>
                    <a:pt x="19127" y="3893"/>
                  </a:lnTo>
                  <a:lnTo>
                    <a:pt x="11464" y="3893"/>
                  </a:lnTo>
                  <a:lnTo>
                    <a:pt x="10623" y="3677"/>
                  </a:lnTo>
                  <a:lnTo>
                    <a:pt x="12875" y="3430"/>
                  </a:lnTo>
                  <a:lnTo>
                    <a:pt x="13438" y="3245"/>
                  </a:lnTo>
                  <a:lnTo>
                    <a:pt x="13512" y="3245"/>
                  </a:lnTo>
                  <a:lnTo>
                    <a:pt x="15354" y="2472"/>
                  </a:lnTo>
                  <a:lnTo>
                    <a:pt x="17403" y="1641"/>
                  </a:lnTo>
                  <a:lnTo>
                    <a:pt x="19491" y="81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455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6" name="object 46"/>
            <p:cNvGrpSpPr/>
            <p:nvPr/>
          </p:nvGrpSpPr>
          <p:grpSpPr>
            <a:xfrm>
              <a:off x="157673" y="68341"/>
              <a:ext cx="70305" cy="283009"/>
              <a:chOff x="0" y="0"/>
              <a:chExt cx="70304" cy="283008"/>
            </a:xfrm>
          </p:grpSpPr>
          <p:sp>
            <p:nvSpPr>
              <p:cNvPr id="233" name="Shape"/>
              <p:cNvSpPr/>
              <p:nvPr/>
            </p:nvSpPr>
            <p:spPr>
              <a:xfrm>
                <a:off x="9962" y="251161"/>
                <a:ext cx="12703" cy="31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46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5832" y="1562"/>
                    </a:lnTo>
                    <a:lnTo>
                      <a:pt x="4546" y="0"/>
                    </a:lnTo>
                    <a:close/>
                  </a:path>
                </a:pathLst>
              </a:custGeom>
              <a:solidFill>
                <a:srgbClr val="EFD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4" name="Shape"/>
              <p:cNvSpPr/>
              <p:nvPr/>
            </p:nvSpPr>
            <p:spPr>
              <a:xfrm>
                <a:off x="0" y="4883"/>
                <a:ext cx="64246" cy="248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27" y="0"/>
                    </a:moveTo>
                    <a:lnTo>
                      <a:pt x="17432" y="101"/>
                    </a:lnTo>
                    <a:lnTo>
                      <a:pt x="17232" y="153"/>
                    </a:lnTo>
                    <a:lnTo>
                      <a:pt x="17432" y="205"/>
                    </a:lnTo>
                    <a:lnTo>
                      <a:pt x="17035" y="205"/>
                    </a:lnTo>
                    <a:lnTo>
                      <a:pt x="15124" y="1845"/>
                    </a:lnTo>
                    <a:lnTo>
                      <a:pt x="13362" y="3546"/>
                    </a:lnTo>
                    <a:lnTo>
                      <a:pt x="11451" y="5219"/>
                    </a:lnTo>
                    <a:lnTo>
                      <a:pt x="9093" y="6772"/>
                    </a:lnTo>
                    <a:lnTo>
                      <a:pt x="7371" y="8489"/>
                    </a:lnTo>
                    <a:lnTo>
                      <a:pt x="4998" y="10229"/>
                    </a:lnTo>
                    <a:lnTo>
                      <a:pt x="2587" y="11960"/>
                    </a:lnTo>
                    <a:lnTo>
                      <a:pt x="753" y="13648"/>
                    </a:lnTo>
                    <a:lnTo>
                      <a:pt x="0" y="15472"/>
                    </a:lnTo>
                    <a:lnTo>
                      <a:pt x="69" y="17152"/>
                    </a:lnTo>
                    <a:lnTo>
                      <a:pt x="83" y="17509"/>
                    </a:lnTo>
                    <a:lnTo>
                      <a:pt x="502" y="19564"/>
                    </a:lnTo>
                    <a:lnTo>
                      <a:pt x="747" y="21400"/>
                    </a:lnTo>
                    <a:lnTo>
                      <a:pt x="753" y="21600"/>
                    </a:lnTo>
                    <a:lnTo>
                      <a:pt x="5205" y="21400"/>
                    </a:lnTo>
                    <a:lnTo>
                      <a:pt x="5048" y="20645"/>
                    </a:lnTo>
                    <a:lnTo>
                      <a:pt x="4705" y="17509"/>
                    </a:lnTo>
                    <a:lnTo>
                      <a:pt x="4666" y="17152"/>
                    </a:lnTo>
                    <a:lnTo>
                      <a:pt x="5121" y="14058"/>
                    </a:lnTo>
                    <a:lnTo>
                      <a:pt x="6270" y="12617"/>
                    </a:lnTo>
                    <a:lnTo>
                      <a:pt x="8349" y="10729"/>
                    </a:lnTo>
                    <a:lnTo>
                      <a:pt x="10651" y="8813"/>
                    </a:lnTo>
                    <a:lnTo>
                      <a:pt x="12470" y="7286"/>
                    </a:lnTo>
                    <a:lnTo>
                      <a:pt x="14148" y="5901"/>
                    </a:lnTo>
                    <a:lnTo>
                      <a:pt x="15919" y="4521"/>
                    </a:lnTo>
                    <a:lnTo>
                      <a:pt x="17802" y="3151"/>
                    </a:lnTo>
                    <a:lnTo>
                      <a:pt x="19815" y="1795"/>
                    </a:lnTo>
                    <a:lnTo>
                      <a:pt x="20409" y="1230"/>
                    </a:lnTo>
                    <a:lnTo>
                      <a:pt x="21007" y="717"/>
                    </a:lnTo>
                    <a:lnTo>
                      <a:pt x="21600" y="153"/>
                    </a:lnTo>
                    <a:lnTo>
                      <a:pt x="21007" y="153"/>
                    </a:lnTo>
                    <a:lnTo>
                      <a:pt x="18227" y="0"/>
                    </a:lnTo>
                    <a:close/>
                  </a:path>
                </a:pathLst>
              </a:custGeom>
              <a:solidFill>
                <a:srgbClr val="EFD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5" name="Triangle"/>
              <p:cNvSpPr/>
              <p:nvPr/>
            </p:nvSpPr>
            <p:spPr>
              <a:xfrm>
                <a:off x="57602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293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FD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39" name="object 47"/>
            <p:cNvGrpSpPr/>
            <p:nvPr/>
          </p:nvGrpSpPr>
          <p:grpSpPr>
            <a:xfrm>
              <a:off x="181171" y="455856"/>
              <a:ext cx="95661" cy="50779"/>
              <a:chOff x="0" y="0"/>
              <a:chExt cx="95660" cy="50778"/>
            </a:xfrm>
          </p:grpSpPr>
          <p:sp>
            <p:nvSpPr>
              <p:cNvPr id="237" name="Shape"/>
              <p:cNvSpPr/>
              <p:nvPr/>
            </p:nvSpPr>
            <p:spPr>
              <a:xfrm>
                <a:off x="0" y="33058"/>
                <a:ext cx="41752" cy="17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64" y="0"/>
                    </a:moveTo>
                    <a:lnTo>
                      <a:pt x="6419" y="5760"/>
                    </a:lnTo>
                    <a:lnTo>
                      <a:pt x="3364" y="11519"/>
                    </a:lnTo>
                    <a:lnTo>
                      <a:pt x="0" y="19448"/>
                    </a:lnTo>
                    <a:lnTo>
                      <a:pt x="0" y="21600"/>
                    </a:lnTo>
                    <a:lnTo>
                      <a:pt x="21600" y="4320"/>
                    </a:lnTo>
                    <a:lnTo>
                      <a:pt x="8864" y="4320"/>
                    </a:lnTo>
                    <a:lnTo>
                      <a:pt x="8864" y="0"/>
                    </a:lnTo>
                    <a:close/>
                  </a:path>
                </a:pathLst>
              </a:custGeom>
              <a:solidFill>
                <a:srgbClr val="823D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8" name="Shape"/>
              <p:cNvSpPr/>
              <p:nvPr/>
            </p:nvSpPr>
            <p:spPr>
              <a:xfrm>
                <a:off x="21258" y="-1"/>
                <a:ext cx="74403" cy="36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85" y="0"/>
                    </a:moveTo>
                    <a:lnTo>
                      <a:pt x="8915" y="1042"/>
                    </a:lnTo>
                    <a:lnTo>
                      <a:pt x="8880" y="1252"/>
                    </a:lnTo>
                    <a:lnTo>
                      <a:pt x="9428" y="2091"/>
                    </a:lnTo>
                    <a:lnTo>
                      <a:pt x="14015" y="6356"/>
                    </a:lnTo>
                    <a:lnTo>
                      <a:pt x="16661" y="9240"/>
                    </a:lnTo>
                    <a:lnTo>
                      <a:pt x="17315" y="11144"/>
                    </a:lnTo>
                    <a:lnTo>
                      <a:pt x="15103" y="11996"/>
                    </a:lnTo>
                    <a:lnTo>
                      <a:pt x="12859" y="12977"/>
                    </a:lnTo>
                    <a:lnTo>
                      <a:pt x="10613" y="14087"/>
                    </a:lnTo>
                    <a:lnTo>
                      <a:pt x="8400" y="15327"/>
                    </a:lnTo>
                    <a:lnTo>
                      <a:pt x="6557" y="16750"/>
                    </a:lnTo>
                    <a:lnTo>
                      <a:pt x="3943" y="18857"/>
                    </a:lnTo>
                    <a:lnTo>
                      <a:pt x="1457" y="20767"/>
                    </a:lnTo>
                    <a:lnTo>
                      <a:pt x="0" y="21600"/>
                    </a:lnTo>
                    <a:lnTo>
                      <a:pt x="5949" y="21600"/>
                    </a:lnTo>
                    <a:lnTo>
                      <a:pt x="21600" y="10800"/>
                    </a:lnTo>
                    <a:lnTo>
                      <a:pt x="21088" y="10800"/>
                    </a:lnTo>
                    <a:lnTo>
                      <a:pt x="18736" y="9750"/>
                    </a:lnTo>
                    <a:lnTo>
                      <a:pt x="15259" y="6356"/>
                    </a:lnTo>
                    <a:lnTo>
                      <a:pt x="11636" y="2422"/>
                    </a:lnTo>
                    <a:lnTo>
                      <a:pt x="9085" y="0"/>
                    </a:lnTo>
                    <a:close/>
                  </a:path>
                </a:pathLst>
              </a:custGeom>
              <a:solidFill>
                <a:srgbClr val="823D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0" name="object 48"/>
            <p:cNvSpPr/>
            <p:nvPr/>
          </p:nvSpPr>
          <p:spPr>
            <a:xfrm>
              <a:off x="228813" y="144069"/>
              <a:ext cx="40844" cy="31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88" y="0"/>
                  </a:moveTo>
                  <a:lnTo>
                    <a:pt x="3538" y="367"/>
                  </a:lnTo>
                  <a:lnTo>
                    <a:pt x="1664" y="692"/>
                  </a:lnTo>
                  <a:lnTo>
                    <a:pt x="1039" y="1099"/>
                  </a:lnTo>
                  <a:lnTo>
                    <a:pt x="907" y="1099"/>
                  </a:lnTo>
                  <a:lnTo>
                    <a:pt x="415" y="2157"/>
                  </a:lnTo>
                  <a:lnTo>
                    <a:pt x="0" y="3957"/>
                  </a:lnTo>
                  <a:lnTo>
                    <a:pt x="375" y="5761"/>
                  </a:lnTo>
                  <a:lnTo>
                    <a:pt x="1160" y="7757"/>
                  </a:lnTo>
                  <a:lnTo>
                    <a:pt x="1973" y="10129"/>
                  </a:lnTo>
                  <a:lnTo>
                    <a:pt x="2970" y="12746"/>
                  </a:lnTo>
                  <a:lnTo>
                    <a:pt x="5664" y="17966"/>
                  </a:lnTo>
                  <a:lnTo>
                    <a:pt x="6661" y="20583"/>
                  </a:lnTo>
                  <a:lnTo>
                    <a:pt x="18523" y="21600"/>
                  </a:lnTo>
                  <a:lnTo>
                    <a:pt x="20721" y="20291"/>
                  </a:lnTo>
                  <a:lnTo>
                    <a:pt x="21570" y="18264"/>
                  </a:lnTo>
                  <a:lnTo>
                    <a:pt x="21600" y="15811"/>
                  </a:lnTo>
                  <a:lnTo>
                    <a:pt x="21338" y="13220"/>
                  </a:lnTo>
                  <a:lnTo>
                    <a:pt x="20086" y="7994"/>
                  </a:lnTo>
                  <a:lnTo>
                    <a:pt x="13217" y="2889"/>
                  </a:lnTo>
                  <a:lnTo>
                    <a:pt x="7115" y="709"/>
                  </a:lnTo>
                  <a:lnTo>
                    <a:pt x="4788" y="0"/>
                  </a:lnTo>
                  <a:close/>
                </a:path>
              </a:pathLst>
            </a:custGeom>
            <a:solidFill>
              <a:srgbClr val="C56F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1" name="object 49"/>
            <p:cNvSpPr/>
            <p:nvPr/>
          </p:nvSpPr>
          <p:spPr>
            <a:xfrm>
              <a:off x="182950" y="449951"/>
              <a:ext cx="92116" cy="53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30" y="0"/>
                  </a:moveTo>
                  <a:lnTo>
                    <a:pt x="7870" y="4561"/>
                  </a:lnTo>
                  <a:lnTo>
                    <a:pt x="5780" y="8941"/>
                  </a:lnTo>
                  <a:lnTo>
                    <a:pt x="1522" y="17522"/>
                  </a:lnTo>
                  <a:lnTo>
                    <a:pt x="968" y="18720"/>
                  </a:lnTo>
                  <a:lnTo>
                    <a:pt x="414" y="20160"/>
                  </a:lnTo>
                  <a:lnTo>
                    <a:pt x="0" y="21600"/>
                  </a:lnTo>
                  <a:lnTo>
                    <a:pt x="1108" y="19680"/>
                  </a:lnTo>
                  <a:lnTo>
                    <a:pt x="968" y="20640"/>
                  </a:lnTo>
                  <a:lnTo>
                    <a:pt x="7493" y="8668"/>
                  </a:lnTo>
                  <a:lnTo>
                    <a:pt x="9576" y="5343"/>
                  </a:lnTo>
                  <a:lnTo>
                    <a:pt x="11906" y="2400"/>
                  </a:lnTo>
                  <a:lnTo>
                    <a:pt x="13986" y="4069"/>
                  </a:lnTo>
                  <a:lnTo>
                    <a:pt x="16909" y="6749"/>
                  </a:lnTo>
                  <a:lnTo>
                    <a:pt x="19755" y="9115"/>
                  </a:lnTo>
                  <a:lnTo>
                    <a:pt x="21600" y="9840"/>
                  </a:lnTo>
                  <a:lnTo>
                    <a:pt x="20352" y="9117"/>
                  </a:lnTo>
                  <a:lnTo>
                    <a:pt x="19521" y="7439"/>
                  </a:lnTo>
                  <a:lnTo>
                    <a:pt x="18413" y="6479"/>
                  </a:lnTo>
                  <a:lnTo>
                    <a:pt x="18276" y="6241"/>
                  </a:lnTo>
                  <a:lnTo>
                    <a:pt x="16295" y="4252"/>
                  </a:lnTo>
                  <a:lnTo>
                    <a:pt x="14261" y="2398"/>
                  </a:lnTo>
                  <a:lnTo>
                    <a:pt x="12123" y="906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rgbClr val="1C100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2" name="object 50" descr="object 5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41" y="209031"/>
              <a:ext cx="143488" cy="1670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3" name="object 51" descr="object 5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3514" y="-2"/>
              <a:ext cx="226165" cy="230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4" name="object 52" descr="object 5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83877" y="175974"/>
              <a:ext cx="37453" cy="2993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47" name="object 53"/>
            <p:cNvGrpSpPr/>
            <p:nvPr/>
          </p:nvGrpSpPr>
          <p:grpSpPr>
            <a:xfrm>
              <a:off x="208000" y="118686"/>
              <a:ext cx="14961" cy="151759"/>
              <a:chOff x="0" y="0"/>
              <a:chExt cx="14960" cy="151757"/>
            </a:xfrm>
          </p:grpSpPr>
          <p:sp>
            <p:nvSpPr>
              <p:cNvPr id="245" name="Shape"/>
              <p:cNvSpPr/>
              <p:nvPr/>
            </p:nvSpPr>
            <p:spPr>
              <a:xfrm>
                <a:off x="0" y="53733"/>
                <a:ext cx="12703" cy="98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99" y="389"/>
                    </a:lnTo>
                    <a:lnTo>
                      <a:pt x="2565" y="2342"/>
                    </a:lnTo>
                    <a:lnTo>
                      <a:pt x="7644" y="6869"/>
                    </a:lnTo>
                    <a:lnTo>
                      <a:pt x="7950" y="7144"/>
                    </a:lnTo>
                    <a:lnTo>
                      <a:pt x="12215" y="11890"/>
                    </a:lnTo>
                    <a:lnTo>
                      <a:pt x="15729" y="16798"/>
                    </a:lnTo>
                    <a:lnTo>
                      <a:pt x="18428" y="21600"/>
                    </a:lnTo>
                    <a:lnTo>
                      <a:pt x="21600" y="21600"/>
                    </a:lnTo>
                    <a:lnTo>
                      <a:pt x="18157" y="16983"/>
                    </a:lnTo>
                    <a:lnTo>
                      <a:pt x="14332" y="11971"/>
                    </a:lnTo>
                    <a:lnTo>
                      <a:pt x="12562" y="7144"/>
                    </a:lnTo>
                    <a:lnTo>
                      <a:pt x="12463" y="6869"/>
                    </a:lnTo>
                    <a:lnTo>
                      <a:pt x="15173" y="2603"/>
                    </a:lnTo>
                    <a:lnTo>
                      <a:pt x="7341" y="2603"/>
                    </a:lnTo>
                    <a:lnTo>
                      <a:pt x="2565" y="1690"/>
                    </a:lnTo>
                    <a:lnTo>
                      <a:pt x="1512" y="1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2D1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6" name="Shape"/>
              <p:cNvSpPr/>
              <p:nvPr/>
            </p:nvSpPr>
            <p:spPr>
              <a:xfrm>
                <a:off x="2255" y="0"/>
                <a:ext cx="12706" cy="655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36" y="0"/>
                    </a:moveTo>
                    <a:lnTo>
                      <a:pt x="6737" y="0"/>
                    </a:lnTo>
                    <a:lnTo>
                      <a:pt x="4037" y="2528"/>
                    </a:lnTo>
                    <a:lnTo>
                      <a:pt x="0" y="4474"/>
                    </a:lnTo>
                    <a:lnTo>
                      <a:pt x="4037" y="7198"/>
                    </a:lnTo>
                    <a:lnTo>
                      <a:pt x="4862" y="9510"/>
                    </a:lnTo>
                    <a:lnTo>
                      <a:pt x="5013" y="9933"/>
                    </a:lnTo>
                    <a:lnTo>
                      <a:pt x="5731" y="13305"/>
                    </a:lnTo>
                    <a:lnTo>
                      <a:pt x="5603" y="18289"/>
                    </a:lnTo>
                    <a:lnTo>
                      <a:pt x="5399" y="19265"/>
                    </a:lnTo>
                    <a:lnTo>
                      <a:pt x="3150" y="21211"/>
                    </a:lnTo>
                    <a:lnTo>
                      <a:pt x="2928" y="21403"/>
                    </a:lnTo>
                    <a:lnTo>
                      <a:pt x="2700" y="21600"/>
                    </a:lnTo>
                    <a:lnTo>
                      <a:pt x="9366" y="21600"/>
                    </a:lnTo>
                    <a:lnTo>
                      <a:pt x="9436" y="21403"/>
                    </a:lnTo>
                    <a:lnTo>
                      <a:pt x="14836" y="18289"/>
                    </a:lnTo>
                    <a:lnTo>
                      <a:pt x="20235" y="17708"/>
                    </a:lnTo>
                    <a:lnTo>
                      <a:pt x="21600" y="17318"/>
                    </a:lnTo>
                    <a:lnTo>
                      <a:pt x="17298" y="14026"/>
                    </a:lnTo>
                    <a:lnTo>
                      <a:pt x="15691" y="9933"/>
                    </a:lnTo>
                    <a:lnTo>
                      <a:pt x="15526" y="9510"/>
                    </a:lnTo>
                    <a:lnTo>
                      <a:pt x="14765" y="4812"/>
                    </a:lnTo>
                    <a:lnTo>
                      <a:pt x="13501" y="971"/>
                    </a:lnTo>
                    <a:lnTo>
                      <a:pt x="12136" y="192"/>
                    </a:lnTo>
                    <a:lnTo>
                      <a:pt x="14836" y="0"/>
                    </a:lnTo>
                    <a:close/>
                  </a:path>
                </a:pathLst>
              </a:custGeom>
              <a:solidFill>
                <a:srgbClr val="5E2D1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8" name="object 54"/>
            <p:cNvSpPr/>
            <p:nvPr/>
          </p:nvSpPr>
          <p:spPr>
            <a:xfrm>
              <a:off x="204532" y="130494"/>
              <a:ext cx="12703" cy="5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90" y="0"/>
                  </a:moveTo>
                  <a:lnTo>
                    <a:pt x="11966" y="0"/>
                  </a:lnTo>
                  <a:lnTo>
                    <a:pt x="10272" y="1139"/>
                  </a:lnTo>
                  <a:lnTo>
                    <a:pt x="3424" y="1594"/>
                  </a:lnTo>
                  <a:lnTo>
                    <a:pt x="0" y="2499"/>
                  </a:lnTo>
                  <a:lnTo>
                    <a:pt x="5990" y="7844"/>
                  </a:lnTo>
                  <a:lnTo>
                    <a:pt x="7704" y="10558"/>
                  </a:lnTo>
                  <a:lnTo>
                    <a:pt x="6848" y="13189"/>
                  </a:lnTo>
                  <a:lnTo>
                    <a:pt x="11966" y="14778"/>
                  </a:lnTo>
                  <a:lnTo>
                    <a:pt x="11966" y="19326"/>
                  </a:lnTo>
                  <a:lnTo>
                    <a:pt x="17121" y="20920"/>
                  </a:lnTo>
                  <a:lnTo>
                    <a:pt x="18814" y="21600"/>
                  </a:lnTo>
                  <a:lnTo>
                    <a:pt x="20545" y="18191"/>
                  </a:lnTo>
                  <a:lnTo>
                    <a:pt x="21470" y="14996"/>
                  </a:lnTo>
                  <a:lnTo>
                    <a:pt x="21600" y="11056"/>
                  </a:lnTo>
                  <a:lnTo>
                    <a:pt x="20768" y="7159"/>
                  </a:lnTo>
                  <a:lnTo>
                    <a:pt x="18814" y="4093"/>
                  </a:lnTo>
                  <a:lnTo>
                    <a:pt x="17121" y="4093"/>
                  </a:lnTo>
                  <a:lnTo>
                    <a:pt x="11966" y="5003"/>
                  </a:lnTo>
                  <a:lnTo>
                    <a:pt x="11966" y="3183"/>
                  </a:lnTo>
                  <a:lnTo>
                    <a:pt x="15390" y="0"/>
                  </a:lnTo>
                  <a:close/>
                </a:path>
              </a:pathLst>
            </a:custGeom>
            <a:solidFill>
              <a:srgbClr val="2D110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" name="object 55"/>
            <p:cNvSpPr/>
            <p:nvPr/>
          </p:nvSpPr>
          <p:spPr>
            <a:xfrm>
              <a:off x="193580" y="136994"/>
              <a:ext cx="17072" cy="31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19" y="0"/>
                  </a:moveTo>
                  <a:lnTo>
                    <a:pt x="13435" y="4001"/>
                  </a:lnTo>
                  <a:lnTo>
                    <a:pt x="10461" y="8803"/>
                  </a:lnTo>
                  <a:lnTo>
                    <a:pt x="7472" y="13200"/>
                  </a:lnTo>
                  <a:lnTo>
                    <a:pt x="5978" y="15205"/>
                  </a:lnTo>
                  <a:lnTo>
                    <a:pt x="0" y="18803"/>
                  </a:lnTo>
                  <a:lnTo>
                    <a:pt x="2234" y="21600"/>
                  </a:lnTo>
                  <a:lnTo>
                    <a:pt x="5678" y="17788"/>
                  </a:lnTo>
                  <a:lnTo>
                    <a:pt x="10734" y="15102"/>
                  </a:lnTo>
                  <a:lnTo>
                    <a:pt x="16207" y="14966"/>
                  </a:lnTo>
                  <a:lnTo>
                    <a:pt x="20908" y="18803"/>
                  </a:lnTo>
                  <a:lnTo>
                    <a:pt x="21600" y="14174"/>
                  </a:lnTo>
                  <a:lnTo>
                    <a:pt x="20818" y="9398"/>
                  </a:lnTo>
                  <a:lnTo>
                    <a:pt x="17919" y="0"/>
                  </a:lnTo>
                  <a:close/>
                </a:path>
              </a:pathLst>
            </a:custGeom>
            <a:solidFill>
              <a:srgbClr val="5E2D1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0" name="Shape"/>
            <p:cNvSpPr/>
            <p:nvPr/>
          </p:nvSpPr>
          <p:spPr>
            <a:xfrm>
              <a:off x="198305" y="455856"/>
              <a:ext cx="63770" cy="36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98" y="0"/>
                  </a:moveTo>
                  <a:lnTo>
                    <a:pt x="8632" y="4271"/>
                  </a:lnTo>
                  <a:lnTo>
                    <a:pt x="5623" y="9099"/>
                  </a:lnTo>
                  <a:lnTo>
                    <a:pt x="2802" y="14254"/>
                  </a:lnTo>
                  <a:lnTo>
                    <a:pt x="0" y="19509"/>
                  </a:lnTo>
                  <a:lnTo>
                    <a:pt x="0" y="21600"/>
                  </a:lnTo>
                  <a:lnTo>
                    <a:pt x="1398" y="21600"/>
                  </a:lnTo>
                  <a:lnTo>
                    <a:pt x="2873" y="20865"/>
                  </a:lnTo>
                  <a:lnTo>
                    <a:pt x="8373" y="17043"/>
                  </a:lnTo>
                  <a:lnTo>
                    <a:pt x="11198" y="15327"/>
                  </a:lnTo>
                  <a:lnTo>
                    <a:pt x="13781" y="14087"/>
                  </a:lnTo>
                  <a:lnTo>
                    <a:pt x="16401" y="12977"/>
                  </a:lnTo>
                  <a:lnTo>
                    <a:pt x="19019" y="11996"/>
                  </a:lnTo>
                  <a:lnTo>
                    <a:pt x="21600" y="11144"/>
                  </a:lnTo>
                  <a:lnTo>
                    <a:pt x="20781" y="9437"/>
                  </a:lnTo>
                  <a:lnTo>
                    <a:pt x="17749" y="6618"/>
                  </a:lnTo>
                  <a:lnTo>
                    <a:pt x="14342" y="3798"/>
                  </a:lnTo>
                  <a:lnTo>
                    <a:pt x="12398" y="2091"/>
                  </a:lnTo>
                  <a:lnTo>
                    <a:pt x="12130" y="1739"/>
                  </a:lnTo>
                  <a:lnTo>
                    <a:pt x="11800" y="1739"/>
                  </a:lnTo>
                  <a:lnTo>
                    <a:pt x="11598" y="1042"/>
                  </a:lnTo>
                  <a:lnTo>
                    <a:pt x="11880" y="1042"/>
                  </a:lnTo>
                  <a:lnTo>
                    <a:pt x="11998" y="0"/>
                  </a:lnTo>
                  <a:close/>
                </a:path>
              </a:pathLst>
            </a:custGeom>
            <a:solidFill>
              <a:srgbClr val="D87D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55" name="object 57"/>
            <p:cNvGrpSpPr/>
            <p:nvPr/>
          </p:nvGrpSpPr>
          <p:grpSpPr>
            <a:xfrm>
              <a:off x="209721" y="93291"/>
              <a:ext cx="18579" cy="86811"/>
              <a:chOff x="0" y="0"/>
              <a:chExt cx="18578" cy="86810"/>
            </a:xfrm>
          </p:grpSpPr>
          <p:sp>
            <p:nvSpPr>
              <p:cNvPr id="251" name="Shape"/>
              <p:cNvSpPr/>
              <p:nvPr/>
            </p:nvSpPr>
            <p:spPr>
              <a:xfrm>
                <a:off x="5874" y="-1"/>
                <a:ext cx="12705" cy="86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36" y="0"/>
                    </a:moveTo>
                    <a:lnTo>
                      <a:pt x="7465" y="1677"/>
                    </a:lnTo>
                    <a:lnTo>
                      <a:pt x="0" y="4891"/>
                    </a:lnTo>
                    <a:lnTo>
                      <a:pt x="4721" y="6614"/>
                    </a:lnTo>
                    <a:lnTo>
                      <a:pt x="1343" y="6672"/>
                    </a:lnTo>
                    <a:lnTo>
                      <a:pt x="2309" y="7493"/>
                    </a:lnTo>
                    <a:lnTo>
                      <a:pt x="3830" y="10175"/>
                    </a:lnTo>
                    <a:lnTo>
                      <a:pt x="3943" y="10372"/>
                    </a:lnTo>
                    <a:lnTo>
                      <a:pt x="4563" y="13885"/>
                    </a:lnTo>
                    <a:lnTo>
                      <a:pt x="5868" y="17287"/>
                    </a:lnTo>
                    <a:lnTo>
                      <a:pt x="9543" y="19836"/>
                    </a:lnTo>
                    <a:lnTo>
                      <a:pt x="10736" y="20276"/>
                    </a:lnTo>
                    <a:lnTo>
                      <a:pt x="19189" y="21012"/>
                    </a:lnTo>
                    <a:lnTo>
                      <a:pt x="21600" y="21600"/>
                    </a:lnTo>
                    <a:lnTo>
                      <a:pt x="21600" y="20570"/>
                    </a:lnTo>
                    <a:lnTo>
                      <a:pt x="20381" y="20570"/>
                    </a:lnTo>
                    <a:lnTo>
                      <a:pt x="20720" y="17287"/>
                    </a:lnTo>
                    <a:lnTo>
                      <a:pt x="20910" y="15455"/>
                    </a:lnTo>
                    <a:lnTo>
                      <a:pt x="17500" y="10372"/>
                    </a:lnTo>
                    <a:lnTo>
                      <a:pt x="17367" y="10175"/>
                    </a:lnTo>
                    <a:lnTo>
                      <a:pt x="13055" y="5107"/>
                    </a:lnTo>
                    <a:lnTo>
                      <a:pt x="12896" y="4891"/>
                    </a:lnTo>
                    <a:lnTo>
                      <a:pt x="10736" y="0"/>
                    </a:lnTo>
                    <a:close/>
                  </a:path>
                </a:pathLst>
              </a:custGeom>
              <a:solidFill>
                <a:srgbClr val="4318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2" name="Shape"/>
              <p:cNvSpPr/>
              <p:nvPr/>
            </p:nvSpPr>
            <p:spPr>
              <a:xfrm>
                <a:off x="0" y="1749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754" y="0"/>
                    </a:moveTo>
                    <a:lnTo>
                      <a:pt x="1208" y="19701"/>
                    </a:lnTo>
                    <a:lnTo>
                      <a:pt x="721" y="20459"/>
                    </a:lnTo>
                    <a:lnTo>
                      <a:pt x="0" y="21600"/>
                    </a:lnTo>
                    <a:lnTo>
                      <a:pt x="21600" y="20459"/>
                    </a:lnTo>
                    <a:lnTo>
                      <a:pt x="13754" y="0"/>
                    </a:lnTo>
                    <a:close/>
                  </a:path>
                </a:pathLst>
              </a:custGeom>
              <a:solidFill>
                <a:srgbClr val="4318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3" name="Shape"/>
              <p:cNvSpPr/>
              <p:nvPr/>
            </p:nvSpPr>
            <p:spPr>
              <a:xfrm>
                <a:off x="1618" y="1688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" y="0"/>
                    </a:moveTo>
                    <a:lnTo>
                      <a:pt x="0" y="2613"/>
                    </a:lnTo>
                    <a:lnTo>
                      <a:pt x="7341" y="20897"/>
                    </a:lnTo>
                    <a:lnTo>
                      <a:pt x="7628" y="21600"/>
                    </a:lnTo>
                    <a:lnTo>
                      <a:pt x="21600" y="20897"/>
                    </a:lnTo>
                    <a:lnTo>
                      <a:pt x="2729" y="706"/>
                    </a:lnTo>
                    <a:lnTo>
                      <a:pt x="2070" y="0"/>
                    </a:lnTo>
                    <a:close/>
                  </a:path>
                </a:pathLst>
              </a:custGeom>
              <a:solidFill>
                <a:srgbClr val="4318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4" name="Shape"/>
              <p:cNvSpPr/>
              <p:nvPr/>
            </p:nvSpPr>
            <p:spPr>
              <a:xfrm>
                <a:off x="261" y="1276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281" y="14934"/>
                    </a:lnTo>
                    <a:lnTo>
                      <a:pt x="13421" y="21600"/>
                    </a:lnTo>
                    <a:lnTo>
                      <a:pt x="19397" y="16735"/>
                    </a:lnTo>
                    <a:lnTo>
                      <a:pt x="21600" y="149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18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56" name="object 58"/>
            <p:cNvSpPr/>
            <p:nvPr/>
          </p:nvSpPr>
          <p:spPr>
            <a:xfrm>
              <a:off x="187675" y="169837"/>
              <a:ext cx="76761" cy="3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01" y="0"/>
                  </a:moveTo>
                  <a:lnTo>
                    <a:pt x="8439" y="156"/>
                  </a:lnTo>
                  <a:lnTo>
                    <a:pt x="7973" y="921"/>
                  </a:lnTo>
                  <a:lnTo>
                    <a:pt x="7634" y="1930"/>
                  </a:lnTo>
                  <a:lnTo>
                    <a:pt x="7745" y="2914"/>
                  </a:lnTo>
                  <a:lnTo>
                    <a:pt x="8137" y="4349"/>
                  </a:lnTo>
                  <a:lnTo>
                    <a:pt x="9802" y="12654"/>
                  </a:lnTo>
                  <a:lnTo>
                    <a:pt x="10275" y="15612"/>
                  </a:lnTo>
                  <a:lnTo>
                    <a:pt x="10468" y="18567"/>
                  </a:lnTo>
                  <a:lnTo>
                    <a:pt x="9471" y="18371"/>
                  </a:lnTo>
                  <a:lnTo>
                    <a:pt x="7837" y="18782"/>
                  </a:lnTo>
                  <a:lnTo>
                    <a:pt x="5627" y="19301"/>
                  </a:lnTo>
                  <a:lnTo>
                    <a:pt x="3511" y="19827"/>
                  </a:lnTo>
                  <a:lnTo>
                    <a:pt x="2158" y="20261"/>
                  </a:lnTo>
                  <a:lnTo>
                    <a:pt x="1662" y="20537"/>
                  </a:lnTo>
                  <a:lnTo>
                    <a:pt x="1826" y="21206"/>
                  </a:lnTo>
                  <a:lnTo>
                    <a:pt x="0" y="21521"/>
                  </a:lnTo>
                  <a:lnTo>
                    <a:pt x="665" y="21600"/>
                  </a:lnTo>
                  <a:lnTo>
                    <a:pt x="3133" y="20879"/>
                  </a:lnTo>
                  <a:lnTo>
                    <a:pt x="8256" y="19468"/>
                  </a:lnTo>
                  <a:lnTo>
                    <a:pt x="10632" y="18725"/>
                  </a:lnTo>
                  <a:lnTo>
                    <a:pt x="13291" y="18874"/>
                  </a:lnTo>
                  <a:lnTo>
                    <a:pt x="15826" y="19119"/>
                  </a:lnTo>
                  <a:lnTo>
                    <a:pt x="18297" y="19423"/>
                  </a:lnTo>
                  <a:lnTo>
                    <a:pt x="20767" y="19749"/>
                  </a:lnTo>
                  <a:lnTo>
                    <a:pt x="20603" y="19512"/>
                  </a:lnTo>
                  <a:lnTo>
                    <a:pt x="21268" y="19355"/>
                  </a:lnTo>
                  <a:lnTo>
                    <a:pt x="21600" y="19197"/>
                  </a:lnTo>
                  <a:lnTo>
                    <a:pt x="15285" y="18213"/>
                  </a:lnTo>
                  <a:lnTo>
                    <a:pt x="14756" y="15545"/>
                  </a:lnTo>
                  <a:lnTo>
                    <a:pt x="13323" y="10225"/>
                  </a:lnTo>
                  <a:lnTo>
                    <a:pt x="12794" y="8090"/>
                  </a:lnTo>
                  <a:lnTo>
                    <a:pt x="11941" y="4200"/>
                  </a:lnTo>
                  <a:lnTo>
                    <a:pt x="11741" y="2229"/>
                  </a:lnTo>
                  <a:lnTo>
                    <a:pt x="11961" y="369"/>
                  </a:lnTo>
                  <a:lnTo>
                    <a:pt x="11132" y="369"/>
                  </a:lnTo>
                  <a:lnTo>
                    <a:pt x="10964" y="329"/>
                  </a:lnTo>
                  <a:lnTo>
                    <a:pt x="10964" y="408"/>
                  </a:lnTo>
                  <a:lnTo>
                    <a:pt x="11132" y="645"/>
                  </a:lnTo>
                  <a:lnTo>
                    <a:pt x="10964" y="645"/>
                  </a:lnTo>
                  <a:lnTo>
                    <a:pt x="10632" y="487"/>
                  </a:lnTo>
                  <a:lnTo>
                    <a:pt x="9303" y="290"/>
                  </a:lnTo>
                  <a:lnTo>
                    <a:pt x="9303" y="173"/>
                  </a:lnTo>
                  <a:lnTo>
                    <a:pt x="8931" y="118"/>
                  </a:lnTo>
                  <a:lnTo>
                    <a:pt x="8701" y="0"/>
                  </a:lnTo>
                  <a:close/>
                </a:path>
              </a:pathLst>
            </a:custGeom>
            <a:solidFill>
              <a:srgbClr val="9455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57" name="object 59" descr="object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4222" y="74399"/>
              <a:ext cx="171238" cy="3737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9" name="object 60"/>
          <p:cNvSpPr txBox="1"/>
          <p:nvPr/>
        </p:nvSpPr>
        <p:spPr>
          <a:xfrm>
            <a:off x="6738391" y="3653349"/>
            <a:ext cx="3396616" cy="280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0"/>
              </a:spcBef>
              <a:defRPr sz="2000" b="1" spc="-9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Praxis!</a:t>
            </a:r>
            <a:endParaRPr b="0" dirty="0"/>
          </a:p>
          <a:p>
            <a:pPr indent="29843">
              <a:spcBef>
                <a:spcPts val="5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Where's</a:t>
            </a:r>
            <a:r>
              <a:rPr b="1" spc="-15" dirty="0"/>
              <a:t> </a:t>
            </a:r>
            <a:r>
              <a:rPr b="1" dirty="0"/>
              <a:t>all</a:t>
            </a:r>
            <a:r>
              <a:rPr b="1" spc="-15" dirty="0"/>
              <a:t> </a:t>
            </a:r>
            <a:r>
              <a:rPr b="1" dirty="0"/>
              <a:t>the</a:t>
            </a:r>
            <a:r>
              <a:rPr b="1" spc="-10" dirty="0"/>
              <a:t> </a:t>
            </a:r>
            <a:r>
              <a:rPr b="1" dirty="0"/>
              <a:t>wood</a:t>
            </a:r>
            <a:r>
              <a:rPr b="1" spc="-15" dirty="0"/>
              <a:t> </a:t>
            </a:r>
            <a:r>
              <a:rPr b="1" dirty="0"/>
              <a:t>around</a:t>
            </a:r>
            <a:r>
              <a:rPr b="1" spc="-10" dirty="0"/>
              <a:t> </a:t>
            </a:r>
            <a:r>
              <a:rPr b="1" spc="-25" dirty="0"/>
              <a:t>me?</a:t>
            </a:r>
          </a:p>
          <a:p>
            <a:pPr marR="22225" indent="17145">
              <a:lnSpc>
                <a:spcPct val="133300"/>
              </a:lnSpc>
              <a:defRPr sz="1000">
                <a:solidFill>
                  <a:srgbClr val="231F20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/>
              <a:t>Observe</a:t>
            </a:r>
            <a:r>
              <a:rPr spc="-15" dirty="0"/>
              <a:t> </a:t>
            </a:r>
            <a:r>
              <a:rPr dirty="0"/>
              <a:t>what</a:t>
            </a:r>
            <a:r>
              <a:rPr spc="-9" dirty="0"/>
              <a:t> </a:t>
            </a:r>
            <a:r>
              <a:rPr dirty="0"/>
              <a:t>is</a:t>
            </a:r>
            <a:r>
              <a:rPr spc="-9" dirty="0"/>
              <a:t> </a:t>
            </a:r>
            <a:r>
              <a:rPr dirty="0"/>
              <a:t>made</a:t>
            </a:r>
            <a:r>
              <a:rPr spc="-9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wood</a:t>
            </a:r>
            <a:r>
              <a:rPr spc="-9" dirty="0"/>
              <a:t> </a:t>
            </a:r>
            <a:r>
              <a:rPr dirty="0"/>
              <a:t>and</a:t>
            </a:r>
            <a:r>
              <a:rPr spc="-9" dirty="0"/>
              <a:t> </a:t>
            </a:r>
            <a:r>
              <a:rPr dirty="0"/>
              <a:t>wood</a:t>
            </a:r>
            <a:r>
              <a:rPr spc="-9" dirty="0"/>
              <a:t> </a:t>
            </a:r>
            <a:r>
              <a:rPr dirty="0"/>
              <a:t>products;</a:t>
            </a:r>
            <a:r>
              <a:rPr spc="-15" dirty="0"/>
              <a:t> </a:t>
            </a:r>
            <a:r>
              <a:rPr dirty="0"/>
              <a:t>in</a:t>
            </a:r>
            <a:r>
              <a:rPr spc="-9" dirty="0"/>
              <a:t> </a:t>
            </a:r>
            <a:r>
              <a:rPr spc="-19" dirty="0"/>
              <a:t>your </a:t>
            </a:r>
            <a:r>
              <a:rPr dirty="0"/>
              <a:t>home,</a:t>
            </a:r>
            <a:r>
              <a:rPr spc="-9" dirty="0"/>
              <a:t> </a:t>
            </a:r>
            <a:r>
              <a:rPr dirty="0"/>
              <a:t>at</a:t>
            </a:r>
            <a:r>
              <a:rPr spc="-9" dirty="0"/>
              <a:t> </a:t>
            </a:r>
            <a:r>
              <a:rPr dirty="0"/>
              <a:t>school,</a:t>
            </a:r>
            <a:r>
              <a:rPr spc="-9" dirty="0"/>
              <a:t> </a:t>
            </a:r>
            <a:r>
              <a:rPr dirty="0"/>
              <a:t>in</a:t>
            </a:r>
            <a:r>
              <a:rPr spc="-9" dirty="0"/>
              <a:t> </a:t>
            </a:r>
            <a:r>
              <a:rPr dirty="0"/>
              <a:t>other</a:t>
            </a:r>
            <a:r>
              <a:rPr spc="-9" dirty="0"/>
              <a:t> </a:t>
            </a:r>
            <a:r>
              <a:rPr dirty="0"/>
              <a:t>places</a:t>
            </a:r>
            <a:r>
              <a:rPr spc="-9" dirty="0"/>
              <a:t> </a:t>
            </a:r>
            <a:r>
              <a:rPr dirty="0"/>
              <a:t>where</a:t>
            </a:r>
            <a:r>
              <a:rPr spc="-9" dirty="0"/>
              <a:t> </a:t>
            </a:r>
            <a:r>
              <a:rPr dirty="0"/>
              <a:t>you</a:t>
            </a:r>
            <a:r>
              <a:rPr spc="-9" dirty="0"/>
              <a:t> </a:t>
            </a:r>
            <a:r>
              <a:rPr dirty="0"/>
              <a:t>go,</a:t>
            </a:r>
            <a:r>
              <a:rPr spc="-9" dirty="0"/>
              <a:t> </a:t>
            </a:r>
            <a:r>
              <a:rPr dirty="0"/>
              <a:t>as</a:t>
            </a:r>
            <a:r>
              <a:rPr spc="-9" dirty="0"/>
              <a:t> </a:t>
            </a:r>
            <a:r>
              <a:rPr dirty="0"/>
              <a:t>well</a:t>
            </a:r>
            <a:r>
              <a:rPr spc="-9" dirty="0"/>
              <a:t> </a:t>
            </a:r>
            <a:r>
              <a:rPr spc="-25" dirty="0"/>
              <a:t>as </a:t>
            </a:r>
            <a:r>
              <a:rPr spc="-9" dirty="0"/>
              <a:t>outdoors.</a:t>
            </a:r>
          </a:p>
          <a:p>
            <a:pPr marR="5080" indent="17145">
              <a:lnSpc>
                <a:spcPct val="133300"/>
              </a:lnSpc>
              <a:defRPr sz="1000">
                <a:solidFill>
                  <a:srgbClr val="231F20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/>
              <a:t>Record</a:t>
            </a:r>
            <a:r>
              <a:rPr spc="-9" dirty="0"/>
              <a:t> </a:t>
            </a:r>
            <a:r>
              <a:rPr dirty="0"/>
              <a:t>with</a:t>
            </a:r>
            <a:r>
              <a:rPr spc="-4" dirty="0"/>
              <a:t> </a:t>
            </a:r>
            <a:r>
              <a:rPr dirty="0"/>
              <a:t>your</a:t>
            </a:r>
            <a:r>
              <a:rPr spc="-4" dirty="0"/>
              <a:t> </a:t>
            </a:r>
            <a:r>
              <a:rPr dirty="0"/>
              <a:t>camera</a:t>
            </a:r>
            <a:r>
              <a:rPr spc="-4" dirty="0"/>
              <a:t> </a:t>
            </a:r>
            <a:r>
              <a:rPr dirty="0"/>
              <a:t>all</a:t>
            </a:r>
            <a:r>
              <a:rPr spc="-4" dirty="0"/>
              <a:t> </a:t>
            </a:r>
            <a:r>
              <a:rPr dirty="0"/>
              <a:t>the</a:t>
            </a:r>
            <a:r>
              <a:rPr spc="-4" dirty="0"/>
              <a:t> </a:t>
            </a:r>
            <a:r>
              <a:rPr dirty="0"/>
              <a:t>products</a:t>
            </a:r>
            <a:r>
              <a:rPr spc="-4" dirty="0"/>
              <a:t> </a:t>
            </a:r>
            <a:r>
              <a:rPr dirty="0"/>
              <a:t>or</a:t>
            </a:r>
            <a:r>
              <a:rPr spc="-4" dirty="0"/>
              <a:t> </a:t>
            </a:r>
            <a:r>
              <a:rPr dirty="0"/>
              <a:t>objects</a:t>
            </a:r>
            <a:r>
              <a:rPr spc="-4" dirty="0"/>
              <a:t> </a:t>
            </a:r>
            <a:r>
              <a:rPr spc="-19" dirty="0"/>
              <a:t>that </a:t>
            </a:r>
            <a:r>
              <a:rPr dirty="0"/>
              <a:t>are</a:t>
            </a:r>
            <a:r>
              <a:rPr spc="-9" dirty="0"/>
              <a:t> </a:t>
            </a:r>
            <a:r>
              <a:rPr dirty="0"/>
              <a:t>made</a:t>
            </a:r>
            <a:r>
              <a:rPr spc="-9" dirty="0"/>
              <a:t> </a:t>
            </a:r>
            <a:r>
              <a:rPr dirty="0"/>
              <a:t>of</a:t>
            </a:r>
            <a:r>
              <a:rPr spc="-9" dirty="0"/>
              <a:t> </a:t>
            </a:r>
            <a:r>
              <a:rPr dirty="0"/>
              <a:t>wood</a:t>
            </a:r>
            <a:r>
              <a:rPr spc="-4" dirty="0"/>
              <a:t> </a:t>
            </a:r>
            <a:r>
              <a:rPr dirty="0"/>
              <a:t>or</a:t>
            </a:r>
            <a:r>
              <a:rPr spc="-9" dirty="0"/>
              <a:t> </a:t>
            </a:r>
            <a:r>
              <a:rPr dirty="0"/>
              <a:t>cellulose.</a:t>
            </a:r>
            <a:r>
              <a:rPr spc="-9" dirty="0"/>
              <a:t> </a:t>
            </a:r>
            <a:r>
              <a:rPr dirty="0"/>
              <a:t>You</a:t>
            </a:r>
            <a:r>
              <a:rPr spc="-9" dirty="0"/>
              <a:t> </a:t>
            </a:r>
            <a:r>
              <a:rPr dirty="0"/>
              <a:t>might</a:t>
            </a:r>
            <a:r>
              <a:rPr spc="-4" dirty="0"/>
              <a:t> </a:t>
            </a:r>
            <a:r>
              <a:rPr dirty="0"/>
              <a:t>be</a:t>
            </a:r>
            <a:r>
              <a:rPr spc="-9" dirty="0"/>
              <a:t> surprised </a:t>
            </a:r>
            <a:r>
              <a:rPr dirty="0"/>
              <a:t>when</a:t>
            </a:r>
            <a:r>
              <a:rPr spc="-15" dirty="0"/>
              <a:t> </a:t>
            </a:r>
            <a:r>
              <a:rPr dirty="0"/>
              <a:t>you</a:t>
            </a:r>
            <a:r>
              <a:rPr spc="-15" dirty="0"/>
              <a:t> </a:t>
            </a:r>
            <a:r>
              <a:rPr dirty="0"/>
              <a:t>realize</a:t>
            </a:r>
            <a:r>
              <a:rPr spc="-9" dirty="0"/>
              <a:t> </a:t>
            </a:r>
            <a:r>
              <a:rPr dirty="0"/>
              <a:t>how</a:t>
            </a:r>
            <a:r>
              <a:rPr spc="-15" dirty="0"/>
              <a:t> </a:t>
            </a:r>
            <a:r>
              <a:rPr dirty="0"/>
              <a:t>much</a:t>
            </a:r>
            <a:r>
              <a:rPr spc="-9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what’s</a:t>
            </a:r>
            <a:r>
              <a:rPr spc="-9" dirty="0"/>
              <a:t> </a:t>
            </a:r>
            <a:r>
              <a:rPr dirty="0"/>
              <a:t>around</a:t>
            </a:r>
            <a:r>
              <a:rPr spc="-15" dirty="0"/>
              <a:t> </a:t>
            </a:r>
            <a:r>
              <a:rPr dirty="0"/>
              <a:t>you</a:t>
            </a:r>
            <a:r>
              <a:rPr spc="-9" dirty="0"/>
              <a:t> actually </a:t>
            </a:r>
            <a:r>
              <a:rPr dirty="0"/>
              <a:t>comes</a:t>
            </a:r>
            <a:r>
              <a:rPr spc="-15" dirty="0"/>
              <a:t> </a:t>
            </a:r>
            <a:r>
              <a:rPr dirty="0"/>
              <a:t>from</a:t>
            </a:r>
            <a:r>
              <a:rPr spc="-9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9" dirty="0"/>
              <a:t>forest.</a:t>
            </a:r>
          </a:p>
          <a:p>
            <a:pPr marR="52068" indent="17145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/>
              <a:t>With</a:t>
            </a:r>
            <a:r>
              <a:rPr spc="-3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students</a:t>
            </a:r>
            <a:r>
              <a:rPr spc="-25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class,</a:t>
            </a:r>
            <a:r>
              <a:rPr spc="-25" dirty="0"/>
              <a:t> </a:t>
            </a:r>
            <a:r>
              <a:rPr dirty="0"/>
              <a:t>group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photos </a:t>
            </a:r>
            <a:r>
              <a:rPr dirty="0"/>
              <a:t>you</a:t>
            </a:r>
            <a:r>
              <a:rPr spc="-35" dirty="0"/>
              <a:t> </a:t>
            </a:r>
            <a:r>
              <a:rPr dirty="0"/>
              <a:t>took;</a:t>
            </a:r>
            <a:r>
              <a:rPr spc="-30" dirty="0"/>
              <a:t> </a:t>
            </a:r>
            <a:r>
              <a:rPr dirty="0"/>
              <a:t>e.g.</a:t>
            </a:r>
            <a:r>
              <a:rPr spc="-35" dirty="0"/>
              <a:t> </a:t>
            </a:r>
            <a:r>
              <a:rPr dirty="0"/>
              <a:t>furniture,</a:t>
            </a:r>
            <a:r>
              <a:rPr spc="-30" dirty="0"/>
              <a:t> </a:t>
            </a:r>
            <a:r>
              <a:rPr dirty="0"/>
              <a:t>structures,</a:t>
            </a:r>
            <a:r>
              <a:rPr spc="-35" dirty="0"/>
              <a:t> </a:t>
            </a:r>
            <a:r>
              <a:rPr spc="-10" dirty="0"/>
              <a:t>paper </a:t>
            </a:r>
            <a:r>
              <a:rPr dirty="0"/>
              <a:t>products,</a:t>
            </a:r>
            <a:r>
              <a:rPr spc="-35" dirty="0"/>
              <a:t> </a:t>
            </a:r>
            <a:r>
              <a:rPr dirty="0"/>
              <a:t>art</a:t>
            </a:r>
            <a:r>
              <a:rPr spc="-35" dirty="0"/>
              <a:t> </a:t>
            </a:r>
            <a:r>
              <a:rPr dirty="0"/>
              <a:t>products,</a:t>
            </a:r>
            <a:r>
              <a:rPr spc="-30" dirty="0"/>
              <a:t> </a:t>
            </a:r>
            <a:r>
              <a:rPr dirty="0"/>
              <a:t>tools</a:t>
            </a:r>
            <a:r>
              <a:rPr spc="-3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spc="-10" dirty="0"/>
              <a:t>packaging.</a:t>
            </a:r>
          </a:p>
          <a:p>
            <a:pPr indent="17145"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/>
              <a:t>Name</a:t>
            </a:r>
            <a:r>
              <a:rPr spc="-40" dirty="0"/>
              <a:t> </a:t>
            </a:r>
            <a:r>
              <a:rPr dirty="0"/>
              <a:t>each</a:t>
            </a:r>
            <a:r>
              <a:rPr spc="-35" dirty="0"/>
              <a:t> </a:t>
            </a:r>
            <a:r>
              <a:rPr dirty="0"/>
              <a:t>recorded</a:t>
            </a:r>
            <a:r>
              <a:rPr spc="-35" dirty="0"/>
              <a:t> </a:t>
            </a:r>
            <a:r>
              <a:rPr spc="-10" dirty="0"/>
              <a:t>item.</a:t>
            </a:r>
          </a:p>
        </p:txBody>
      </p:sp>
      <p:grpSp>
        <p:nvGrpSpPr>
          <p:cNvPr id="265" name="object 61"/>
          <p:cNvGrpSpPr/>
          <p:nvPr/>
        </p:nvGrpSpPr>
        <p:grpSpPr>
          <a:xfrm>
            <a:off x="6158871" y="2497426"/>
            <a:ext cx="1407790" cy="1072991"/>
            <a:chOff x="-1" y="0"/>
            <a:chExt cx="1407789" cy="1072989"/>
          </a:xfrm>
        </p:grpSpPr>
        <p:pic>
          <p:nvPicPr>
            <p:cNvPr id="260" name="object 62" descr="object 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2" y="-1"/>
              <a:ext cx="391204" cy="3311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1" name="object 63" descr="object 6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73113" y="207056"/>
              <a:ext cx="463007" cy="4550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2" name="object 64" descr="object 6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65532" y="440030"/>
              <a:ext cx="190820" cy="186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3" name="object 65" descr="object 6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85307" y="433794"/>
              <a:ext cx="501005" cy="6391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4" name="object 66" descr="object 6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172517" y="407771"/>
              <a:ext cx="235272" cy="3869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6" name="object 67"/>
          <p:cNvSpPr txBox="1"/>
          <p:nvPr/>
        </p:nvSpPr>
        <p:spPr>
          <a:xfrm>
            <a:off x="7766522" y="1813336"/>
            <a:ext cx="2271398" cy="121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300"/>
              </a:spcBef>
              <a:defRPr sz="1200" spc="-25">
                <a:solidFill>
                  <a:srgbClr val="5F260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Art</a:t>
            </a:r>
          </a:p>
          <a:p>
            <a:pPr marR="5080" indent="78739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Wood</a:t>
            </a:r>
            <a:r>
              <a:rPr spc="-10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popular</a:t>
            </a:r>
            <a:r>
              <a:rPr spc="-5" dirty="0"/>
              <a:t> </a:t>
            </a:r>
            <a:r>
              <a:rPr dirty="0"/>
              <a:t>material</a:t>
            </a:r>
            <a:r>
              <a:rPr spc="-10" dirty="0"/>
              <a:t> </a:t>
            </a:r>
            <a:r>
              <a:rPr spc="-25" dirty="0"/>
              <a:t>for </a:t>
            </a:r>
            <a:r>
              <a:rPr dirty="0"/>
              <a:t>sculptors,</a:t>
            </a:r>
            <a:r>
              <a:rPr spc="-10" dirty="0"/>
              <a:t> </a:t>
            </a:r>
            <a:r>
              <a:rPr dirty="0"/>
              <a:t>carvers, and </a:t>
            </a:r>
            <a:r>
              <a:rPr spc="-10" dirty="0"/>
              <a:t>artists </a:t>
            </a:r>
            <a:r>
              <a:rPr dirty="0"/>
              <a:t>due</a:t>
            </a:r>
            <a:r>
              <a:rPr spc="-2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its</a:t>
            </a:r>
            <a:r>
              <a:rPr spc="-15" dirty="0"/>
              <a:t> </a:t>
            </a:r>
            <a:r>
              <a:rPr dirty="0"/>
              <a:t>flexibility</a:t>
            </a:r>
            <a:r>
              <a:rPr spc="-15" dirty="0"/>
              <a:t> </a:t>
            </a:r>
            <a:r>
              <a:rPr spc="-25" dirty="0"/>
              <a:t>and </a:t>
            </a:r>
            <a:r>
              <a:rPr dirty="0"/>
              <a:t>natural aesthetics. </a:t>
            </a:r>
            <a:r>
              <a:rPr spc="-10" dirty="0"/>
              <a:t>Numerous </a:t>
            </a:r>
            <a:r>
              <a:rPr dirty="0"/>
              <a:t>art objects are made </a:t>
            </a:r>
            <a:r>
              <a:rPr spc="-20" dirty="0"/>
              <a:t>from </a:t>
            </a:r>
            <a:r>
              <a:rPr spc="-10" dirty="0"/>
              <a:t>wood.</a:t>
            </a:r>
          </a:p>
        </p:txBody>
      </p:sp>
      <p:grpSp>
        <p:nvGrpSpPr>
          <p:cNvPr id="280" name="object 68"/>
          <p:cNvGrpSpPr/>
          <p:nvPr/>
        </p:nvGrpSpPr>
        <p:grpSpPr>
          <a:xfrm>
            <a:off x="3456593" y="3033889"/>
            <a:ext cx="1074566" cy="798771"/>
            <a:chOff x="-1" y="0"/>
            <a:chExt cx="1074565" cy="798769"/>
          </a:xfrm>
        </p:grpSpPr>
        <p:sp>
          <p:nvSpPr>
            <p:cNvPr id="267" name="object 69"/>
            <p:cNvSpPr/>
            <p:nvPr/>
          </p:nvSpPr>
          <p:spPr>
            <a:xfrm>
              <a:off x="92150" y="-1"/>
              <a:ext cx="982415" cy="339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" y="0"/>
                  </a:moveTo>
                  <a:lnTo>
                    <a:pt x="0" y="2165"/>
                  </a:lnTo>
                  <a:lnTo>
                    <a:pt x="374" y="2455"/>
                  </a:lnTo>
                  <a:lnTo>
                    <a:pt x="264" y="3324"/>
                  </a:lnTo>
                  <a:lnTo>
                    <a:pt x="224" y="3797"/>
                  </a:lnTo>
                  <a:lnTo>
                    <a:pt x="235" y="4203"/>
                  </a:lnTo>
                  <a:lnTo>
                    <a:pt x="284" y="4321"/>
                  </a:lnTo>
                  <a:lnTo>
                    <a:pt x="359" y="4300"/>
                  </a:lnTo>
                  <a:lnTo>
                    <a:pt x="18564" y="19602"/>
                  </a:lnTo>
                  <a:lnTo>
                    <a:pt x="19970" y="20832"/>
                  </a:lnTo>
                  <a:lnTo>
                    <a:pt x="20380" y="21145"/>
                  </a:lnTo>
                  <a:lnTo>
                    <a:pt x="20585" y="21313"/>
                  </a:lnTo>
                  <a:lnTo>
                    <a:pt x="20782" y="21526"/>
                  </a:lnTo>
                  <a:lnTo>
                    <a:pt x="20830" y="21600"/>
                  </a:lnTo>
                  <a:lnTo>
                    <a:pt x="20920" y="21575"/>
                  </a:lnTo>
                  <a:lnTo>
                    <a:pt x="20991" y="21226"/>
                  </a:lnTo>
                  <a:lnTo>
                    <a:pt x="21044" y="20751"/>
                  </a:lnTo>
                  <a:lnTo>
                    <a:pt x="21119" y="19810"/>
                  </a:lnTo>
                  <a:lnTo>
                    <a:pt x="21386" y="20086"/>
                  </a:lnTo>
                  <a:lnTo>
                    <a:pt x="21487" y="18983"/>
                  </a:lnTo>
                  <a:lnTo>
                    <a:pt x="21600" y="17878"/>
                  </a:lnTo>
                  <a:lnTo>
                    <a:pt x="20212" y="16730"/>
                  </a:lnTo>
                  <a:lnTo>
                    <a:pt x="19746" y="16379"/>
                  </a:lnTo>
                  <a:lnTo>
                    <a:pt x="19513" y="16280"/>
                  </a:lnTo>
                  <a:lnTo>
                    <a:pt x="19264" y="16091"/>
                  </a:lnTo>
                  <a:lnTo>
                    <a:pt x="19023" y="15859"/>
                  </a:lnTo>
                  <a:lnTo>
                    <a:pt x="18510" y="15304"/>
                  </a:lnTo>
                  <a:lnTo>
                    <a:pt x="18173" y="15015"/>
                  </a:lnTo>
                  <a:lnTo>
                    <a:pt x="17515" y="14503"/>
                  </a:lnTo>
                  <a:lnTo>
                    <a:pt x="14708" y="12174"/>
                  </a:lnTo>
                  <a:lnTo>
                    <a:pt x="14465" y="12028"/>
                  </a:lnTo>
                  <a:lnTo>
                    <a:pt x="14223" y="11849"/>
                  </a:lnTo>
                  <a:lnTo>
                    <a:pt x="13986" y="11636"/>
                  </a:lnTo>
                  <a:lnTo>
                    <a:pt x="13549" y="11178"/>
                  </a:lnTo>
                  <a:lnTo>
                    <a:pt x="13114" y="10846"/>
                  </a:lnTo>
                  <a:lnTo>
                    <a:pt x="12594" y="10394"/>
                  </a:lnTo>
                  <a:lnTo>
                    <a:pt x="11979" y="9890"/>
                  </a:lnTo>
                  <a:lnTo>
                    <a:pt x="11318" y="9395"/>
                  </a:lnTo>
                  <a:lnTo>
                    <a:pt x="10968" y="9108"/>
                  </a:lnTo>
                  <a:lnTo>
                    <a:pt x="10279" y="8500"/>
                  </a:lnTo>
                  <a:lnTo>
                    <a:pt x="8855" y="7302"/>
                  </a:lnTo>
                  <a:lnTo>
                    <a:pt x="7942" y="6461"/>
                  </a:lnTo>
                  <a:lnTo>
                    <a:pt x="7269" y="5932"/>
                  </a:lnTo>
                  <a:lnTo>
                    <a:pt x="6634" y="5410"/>
                  </a:lnTo>
                  <a:lnTo>
                    <a:pt x="6296" y="5009"/>
                  </a:lnTo>
                  <a:lnTo>
                    <a:pt x="6286" y="4706"/>
                  </a:lnTo>
                  <a:lnTo>
                    <a:pt x="6221" y="5030"/>
                  </a:lnTo>
                  <a:lnTo>
                    <a:pt x="3793" y="3044"/>
                  </a:lnTo>
                  <a:lnTo>
                    <a:pt x="3335" y="2593"/>
                  </a:lnTo>
                  <a:lnTo>
                    <a:pt x="3350" y="2588"/>
                  </a:lnTo>
                  <a:lnTo>
                    <a:pt x="3098" y="2327"/>
                  </a:lnTo>
                  <a:lnTo>
                    <a:pt x="2841" y="2116"/>
                  </a:lnTo>
                  <a:lnTo>
                    <a:pt x="2337" y="1775"/>
                  </a:lnTo>
                  <a:lnTo>
                    <a:pt x="1801" y="1357"/>
                  </a:lnTo>
                  <a:lnTo>
                    <a:pt x="1266" y="923"/>
                  </a:lnTo>
                  <a:lnTo>
                    <a:pt x="737" y="47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E8A1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8" name="object 70"/>
            <p:cNvSpPr/>
            <p:nvPr/>
          </p:nvSpPr>
          <p:spPr>
            <a:xfrm>
              <a:off x="101931" y="37248"/>
              <a:ext cx="949925" cy="301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" y="0"/>
                  </a:moveTo>
                  <a:lnTo>
                    <a:pt x="146" y="5"/>
                  </a:lnTo>
                  <a:lnTo>
                    <a:pt x="103" y="451"/>
                  </a:lnTo>
                  <a:lnTo>
                    <a:pt x="44" y="981"/>
                  </a:lnTo>
                  <a:lnTo>
                    <a:pt x="0" y="1516"/>
                  </a:lnTo>
                  <a:lnTo>
                    <a:pt x="2" y="1976"/>
                  </a:lnTo>
                  <a:lnTo>
                    <a:pt x="53" y="2109"/>
                  </a:lnTo>
                  <a:lnTo>
                    <a:pt x="131" y="2086"/>
                  </a:lnTo>
                  <a:lnTo>
                    <a:pt x="18959" y="19347"/>
                  </a:lnTo>
                  <a:lnTo>
                    <a:pt x="20412" y="20733"/>
                  </a:lnTo>
                  <a:lnTo>
                    <a:pt x="20837" y="21086"/>
                  </a:lnTo>
                  <a:lnTo>
                    <a:pt x="21049" y="21277"/>
                  </a:lnTo>
                  <a:lnTo>
                    <a:pt x="21252" y="21516"/>
                  </a:lnTo>
                  <a:lnTo>
                    <a:pt x="21301" y="21600"/>
                  </a:lnTo>
                  <a:lnTo>
                    <a:pt x="21394" y="21572"/>
                  </a:lnTo>
                  <a:lnTo>
                    <a:pt x="21468" y="21178"/>
                  </a:lnTo>
                  <a:lnTo>
                    <a:pt x="21523" y="20643"/>
                  </a:lnTo>
                  <a:lnTo>
                    <a:pt x="21600" y="19580"/>
                  </a:lnTo>
                  <a:lnTo>
                    <a:pt x="20923" y="18920"/>
                  </a:lnTo>
                  <a:lnTo>
                    <a:pt x="19535" y="17685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25D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9" name="object 71"/>
            <p:cNvSpPr/>
            <p:nvPr/>
          </p:nvSpPr>
          <p:spPr>
            <a:xfrm>
              <a:off x="83452" y="64414"/>
              <a:ext cx="953088" cy="397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4" y="0"/>
                  </a:moveTo>
                  <a:lnTo>
                    <a:pt x="211" y="2584"/>
                  </a:lnTo>
                  <a:lnTo>
                    <a:pt x="0" y="4320"/>
                  </a:lnTo>
                  <a:lnTo>
                    <a:pt x="161" y="4433"/>
                  </a:lnTo>
                  <a:lnTo>
                    <a:pt x="323" y="4583"/>
                  </a:lnTo>
                  <a:lnTo>
                    <a:pt x="499" y="4692"/>
                  </a:lnTo>
                  <a:lnTo>
                    <a:pt x="302" y="6626"/>
                  </a:lnTo>
                  <a:lnTo>
                    <a:pt x="228" y="7268"/>
                  </a:lnTo>
                  <a:lnTo>
                    <a:pt x="596" y="7537"/>
                  </a:lnTo>
                  <a:lnTo>
                    <a:pt x="1347" y="8042"/>
                  </a:lnTo>
                  <a:lnTo>
                    <a:pt x="1723" y="8309"/>
                  </a:lnTo>
                  <a:lnTo>
                    <a:pt x="1890" y="7113"/>
                  </a:lnTo>
                  <a:lnTo>
                    <a:pt x="1981" y="6525"/>
                  </a:lnTo>
                  <a:lnTo>
                    <a:pt x="2081" y="5939"/>
                  </a:lnTo>
                  <a:lnTo>
                    <a:pt x="2078" y="5864"/>
                  </a:lnTo>
                  <a:lnTo>
                    <a:pt x="2206" y="5874"/>
                  </a:lnTo>
                  <a:lnTo>
                    <a:pt x="2364" y="5971"/>
                  </a:lnTo>
                  <a:lnTo>
                    <a:pt x="2655" y="6218"/>
                  </a:lnTo>
                  <a:lnTo>
                    <a:pt x="3717" y="6937"/>
                  </a:lnTo>
                  <a:lnTo>
                    <a:pt x="4055" y="7206"/>
                  </a:lnTo>
                  <a:lnTo>
                    <a:pt x="4725" y="7647"/>
                  </a:lnTo>
                  <a:lnTo>
                    <a:pt x="5058" y="7886"/>
                  </a:lnTo>
                  <a:lnTo>
                    <a:pt x="5375" y="8175"/>
                  </a:lnTo>
                  <a:lnTo>
                    <a:pt x="5657" y="8326"/>
                  </a:lnTo>
                  <a:lnTo>
                    <a:pt x="5934" y="8510"/>
                  </a:lnTo>
                  <a:lnTo>
                    <a:pt x="6484" y="8931"/>
                  </a:lnTo>
                  <a:lnTo>
                    <a:pt x="6852" y="9168"/>
                  </a:lnTo>
                  <a:lnTo>
                    <a:pt x="7931" y="9946"/>
                  </a:lnTo>
                  <a:lnTo>
                    <a:pt x="13204" y="13600"/>
                  </a:lnTo>
                  <a:lnTo>
                    <a:pt x="13846" y="14009"/>
                  </a:lnTo>
                  <a:lnTo>
                    <a:pt x="14170" y="14236"/>
                  </a:lnTo>
                  <a:lnTo>
                    <a:pt x="14491" y="14502"/>
                  </a:lnTo>
                  <a:lnTo>
                    <a:pt x="14725" y="14670"/>
                  </a:lnTo>
                  <a:lnTo>
                    <a:pt x="15057" y="14882"/>
                  </a:lnTo>
                  <a:lnTo>
                    <a:pt x="15372" y="15105"/>
                  </a:lnTo>
                  <a:lnTo>
                    <a:pt x="15555" y="15306"/>
                  </a:lnTo>
                  <a:lnTo>
                    <a:pt x="15787" y="15402"/>
                  </a:lnTo>
                  <a:lnTo>
                    <a:pt x="16161" y="15662"/>
                  </a:lnTo>
                  <a:lnTo>
                    <a:pt x="16809" y="16178"/>
                  </a:lnTo>
                  <a:lnTo>
                    <a:pt x="17488" y="16686"/>
                  </a:lnTo>
                  <a:lnTo>
                    <a:pt x="17830" y="16922"/>
                  </a:lnTo>
                  <a:lnTo>
                    <a:pt x="18674" y="17428"/>
                  </a:lnTo>
                  <a:lnTo>
                    <a:pt x="18922" y="17601"/>
                  </a:lnTo>
                  <a:lnTo>
                    <a:pt x="19141" y="17812"/>
                  </a:lnTo>
                  <a:lnTo>
                    <a:pt x="18813" y="20551"/>
                  </a:lnTo>
                  <a:lnTo>
                    <a:pt x="19170" y="20828"/>
                  </a:lnTo>
                  <a:lnTo>
                    <a:pt x="19534" y="21093"/>
                  </a:lnTo>
                  <a:lnTo>
                    <a:pt x="20278" y="21600"/>
                  </a:lnTo>
                  <a:lnTo>
                    <a:pt x="20359" y="20928"/>
                  </a:lnTo>
                  <a:lnTo>
                    <a:pt x="20622" y="18895"/>
                  </a:lnTo>
                  <a:lnTo>
                    <a:pt x="20766" y="18974"/>
                  </a:lnTo>
                  <a:lnTo>
                    <a:pt x="21057" y="19206"/>
                  </a:lnTo>
                  <a:lnTo>
                    <a:pt x="21428" y="16144"/>
                  </a:lnTo>
                  <a:lnTo>
                    <a:pt x="21600" y="14842"/>
                  </a:lnTo>
                  <a:lnTo>
                    <a:pt x="21398" y="14676"/>
                  </a:lnTo>
                  <a:lnTo>
                    <a:pt x="20763" y="14249"/>
                  </a:lnTo>
                  <a:lnTo>
                    <a:pt x="19314" y="13197"/>
                  </a:lnTo>
                  <a:lnTo>
                    <a:pt x="549" y="104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6B30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0" name="object 72"/>
            <p:cNvSpPr/>
            <p:nvPr/>
          </p:nvSpPr>
          <p:spPr>
            <a:xfrm>
              <a:off x="83514" y="114096"/>
              <a:ext cx="938447" cy="348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" y="0"/>
                  </a:moveTo>
                  <a:lnTo>
                    <a:pt x="142" y="491"/>
                  </a:lnTo>
                  <a:lnTo>
                    <a:pt x="0" y="1888"/>
                  </a:lnTo>
                  <a:lnTo>
                    <a:pt x="163" y="2016"/>
                  </a:lnTo>
                  <a:lnTo>
                    <a:pt x="328" y="2187"/>
                  </a:lnTo>
                  <a:lnTo>
                    <a:pt x="507" y="2312"/>
                  </a:lnTo>
                  <a:lnTo>
                    <a:pt x="307" y="4518"/>
                  </a:lnTo>
                  <a:lnTo>
                    <a:pt x="232" y="5250"/>
                  </a:lnTo>
                  <a:lnTo>
                    <a:pt x="605" y="5557"/>
                  </a:lnTo>
                  <a:lnTo>
                    <a:pt x="1368" y="6134"/>
                  </a:lnTo>
                  <a:lnTo>
                    <a:pt x="1750" y="6439"/>
                  </a:lnTo>
                  <a:lnTo>
                    <a:pt x="1920" y="5073"/>
                  </a:lnTo>
                  <a:lnTo>
                    <a:pt x="2012" y="4402"/>
                  </a:lnTo>
                  <a:lnTo>
                    <a:pt x="2114" y="3734"/>
                  </a:lnTo>
                  <a:lnTo>
                    <a:pt x="2110" y="3649"/>
                  </a:lnTo>
                  <a:lnTo>
                    <a:pt x="2240" y="3660"/>
                  </a:lnTo>
                  <a:lnTo>
                    <a:pt x="2401" y="3771"/>
                  </a:lnTo>
                  <a:lnTo>
                    <a:pt x="2697" y="4053"/>
                  </a:lnTo>
                  <a:lnTo>
                    <a:pt x="3775" y="4873"/>
                  </a:lnTo>
                  <a:lnTo>
                    <a:pt x="4118" y="5180"/>
                  </a:lnTo>
                  <a:lnTo>
                    <a:pt x="4798" y="5682"/>
                  </a:lnTo>
                  <a:lnTo>
                    <a:pt x="5137" y="5956"/>
                  </a:lnTo>
                  <a:lnTo>
                    <a:pt x="5459" y="6286"/>
                  </a:lnTo>
                  <a:lnTo>
                    <a:pt x="5746" y="6458"/>
                  </a:lnTo>
                  <a:lnTo>
                    <a:pt x="6026" y="6668"/>
                  </a:lnTo>
                  <a:lnTo>
                    <a:pt x="6585" y="7148"/>
                  </a:lnTo>
                  <a:lnTo>
                    <a:pt x="6952" y="7419"/>
                  </a:lnTo>
                  <a:lnTo>
                    <a:pt x="8055" y="8306"/>
                  </a:lnTo>
                  <a:lnTo>
                    <a:pt x="13410" y="12474"/>
                  </a:lnTo>
                  <a:lnTo>
                    <a:pt x="14062" y="12940"/>
                  </a:lnTo>
                  <a:lnTo>
                    <a:pt x="14392" y="13199"/>
                  </a:lnTo>
                  <a:lnTo>
                    <a:pt x="14717" y="13502"/>
                  </a:lnTo>
                  <a:lnTo>
                    <a:pt x="14955" y="13694"/>
                  </a:lnTo>
                  <a:lnTo>
                    <a:pt x="15292" y="13936"/>
                  </a:lnTo>
                  <a:lnTo>
                    <a:pt x="15612" y="14190"/>
                  </a:lnTo>
                  <a:lnTo>
                    <a:pt x="15798" y="14420"/>
                  </a:lnTo>
                  <a:lnTo>
                    <a:pt x="16033" y="14530"/>
                  </a:lnTo>
                  <a:lnTo>
                    <a:pt x="16413" y="14826"/>
                  </a:lnTo>
                  <a:lnTo>
                    <a:pt x="17071" y="15414"/>
                  </a:lnTo>
                  <a:lnTo>
                    <a:pt x="17761" y="15994"/>
                  </a:lnTo>
                  <a:lnTo>
                    <a:pt x="18108" y="16263"/>
                  </a:lnTo>
                  <a:lnTo>
                    <a:pt x="18965" y="16841"/>
                  </a:lnTo>
                  <a:lnTo>
                    <a:pt x="19217" y="17038"/>
                  </a:lnTo>
                  <a:lnTo>
                    <a:pt x="19439" y="17279"/>
                  </a:lnTo>
                  <a:lnTo>
                    <a:pt x="19107" y="20404"/>
                  </a:lnTo>
                  <a:lnTo>
                    <a:pt x="19469" y="20719"/>
                  </a:lnTo>
                  <a:lnTo>
                    <a:pt x="19839" y="21021"/>
                  </a:lnTo>
                  <a:lnTo>
                    <a:pt x="20594" y="21600"/>
                  </a:lnTo>
                  <a:lnTo>
                    <a:pt x="20677" y="20834"/>
                  </a:lnTo>
                  <a:lnTo>
                    <a:pt x="20944" y="18513"/>
                  </a:lnTo>
                  <a:lnTo>
                    <a:pt x="21090" y="18604"/>
                  </a:lnTo>
                  <a:lnTo>
                    <a:pt x="21385" y="18870"/>
                  </a:lnTo>
                  <a:lnTo>
                    <a:pt x="21600" y="16889"/>
                  </a:lnTo>
                  <a:lnTo>
                    <a:pt x="16752" y="13144"/>
                  </a:lnTo>
                  <a:lnTo>
                    <a:pt x="11575" y="9101"/>
                  </a:lnTo>
                  <a:lnTo>
                    <a:pt x="9308" y="7283"/>
                  </a:lnTo>
                  <a:lnTo>
                    <a:pt x="4765" y="3689"/>
                  </a:lnTo>
                  <a:lnTo>
                    <a:pt x="208" y="165"/>
                  </a:lnTo>
                  <a:lnTo>
                    <a:pt x="192" y="16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8443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71" name="object 73" descr="object 7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3967" y="155461"/>
              <a:ext cx="81092" cy="66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" name="object 74" descr="object 74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13093" y="394767"/>
              <a:ext cx="79809" cy="688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3" name="object 75"/>
            <p:cNvSpPr/>
            <p:nvPr/>
          </p:nvSpPr>
          <p:spPr>
            <a:xfrm>
              <a:off x="824714" y="766127"/>
              <a:ext cx="51729" cy="32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65" y="0"/>
                  </a:moveTo>
                  <a:lnTo>
                    <a:pt x="0" y="13137"/>
                  </a:lnTo>
                  <a:lnTo>
                    <a:pt x="19234" y="21600"/>
                  </a:lnTo>
                  <a:lnTo>
                    <a:pt x="21600" y="8463"/>
                  </a:lnTo>
                  <a:lnTo>
                    <a:pt x="16724" y="6336"/>
                  </a:lnTo>
                  <a:lnTo>
                    <a:pt x="7068" y="1895"/>
                  </a:lnTo>
                  <a:lnTo>
                    <a:pt x="2365" y="0"/>
                  </a:lnTo>
                  <a:close/>
                </a:path>
              </a:pathLst>
            </a:custGeom>
            <a:solidFill>
              <a:srgbClr val="E8A1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4" name="object 76"/>
            <p:cNvSpPr/>
            <p:nvPr/>
          </p:nvSpPr>
          <p:spPr>
            <a:xfrm>
              <a:off x="-2" y="523405"/>
              <a:ext cx="55745" cy="34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19" y="0"/>
                  </a:moveTo>
                  <a:lnTo>
                    <a:pt x="2992" y="78"/>
                  </a:lnTo>
                  <a:lnTo>
                    <a:pt x="2219" y="631"/>
                  </a:lnTo>
                  <a:lnTo>
                    <a:pt x="2249" y="1050"/>
                  </a:lnTo>
                  <a:lnTo>
                    <a:pt x="1102" y="4230"/>
                  </a:lnTo>
                  <a:lnTo>
                    <a:pt x="591" y="9021"/>
                  </a:lnTo>
                  <a:lnTo>
                    <a:pt x="0" y="12540"/>
                  </a:lnTo>
                  <a:lnTo>
                    <a:pt x="18982" y="21600"/>
                  </a:lnTo>
                  <a:lnTo>
                    <a:pt x="19838" y="18041"/>
                  </a:lnTo>
                  <a:lnTo>
                    <a:pt x="21600" y="11767"/>
                  </a:lnTo>
                  <a:lnTo>
                    <a:pt x="20862" y="8452"/>
                  </a:lnTo>
                  <a:lnTo>
                    <a:pt x="20020" y="7726"/>
                  </a:lnTo>
                  <a:lnTo>
                    <a:pt x="20286" y="7686"/>
                  </a:lnTo>
                  <a:lnTo>
                    <a:pt x="16336" y="6873"/>
                  </a:lnTo>
                  <a:lnTo>
                    <a:pt x="11771" y="4988"/>
                  </a:lnTo>
                  <a:lnTo>
                    <a:pt x="7271" y="2532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A4A3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75" name="object 77" descr="object 77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2210" y="353682"/>
              <a:ext cx="107927" cy="212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6" name="object 78"/>
            <p:cNvSpPr/>
            <p:nvPr/>
          </p:nvSpPr>
          <p:spPr>
            <a:xfrm>
              <a:off x="8532" y="203709"/>
              <a:ext cx="149991" cy="332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93" y="0"/>
                  </a:moveTo>
                  <a:lnTo>
                    <a:pt x="12323" y="31"/>
                  </a:lnTo>
                  <a:lnTo>
                    <a:pt x="10700" y="2960"/>
                  </a:lnTo>
                  <a:lnTo>
                    <a:pt x="8980" y="5884"/>
                  </a:lnTo>
                  <a:lnTo>
                    <a:pt x="7215" y="8807"/>
                  </a:lnTo>
                  <a:lnTo>
                    <a:pt x="5459" y="11734"/>
                  </a:lnTo>
                  <a:lnTo>
                    <a:pt x="3765" y="14668"/>
                  </a:lnTo>
                  <a:lnTo>
                    <a:pt x="2187" y="17613"/>
                  </a:lnTo>
                  <a:lnTo>
                    <a:pt x="1805" y="18321"/>
                  </a:lnTo>
                  <a:lnTo>
                    <a:pt x="1256" y="19287"/>
                  </a:lnTo>
                  <a:lnTo>
                    <a:pt x="625" y="20224"/>
                  </a:lnTo>
                  <a:lnTo>
                    <a:pt x="0" y="20842"/>
                  </a:lnTo>
                  <a:lnTo>
                    <a:pt x="1444" y="21078"/>
                  </a:lnTo>
                  <a:lnTo>
                    <a:pt x="3131" y="21321"/>
                  </a:lnTo>
                  <a:lnTo>
                    <a:pt x="4808" y="21513"/>
                  </a:lnTo>
                  <a:lnTo>
                    <a:pt x="6220" y="21600"/>
                  </a:lnTo>
                  <a:lnTo>
                    <a:pt x="6552" y="20914"/>
                  </a:lnTo>
                  <a:lnTo>
                    <a:pt x="7183" y="20014"/>
                  </a:lnTo>
                  <a:lnTo>
                    <a:pt x="7907" y="19110"/>
                  </a:lnTo>
                  <a:lnTo>
                    <a:pt x="8516" y="18412"/>
                  </a:lnTo>
                  <a:lnTo>
                    <a:pt x="21593" y="1158"/>
                  </a:lnTo>
                  <a:lnTo>
                    <a:pt x="21600" y="1149"/>
                  </a:lnTo>
                  <a:lnTo>
                    <a:pt x="21498" y="941"/>
                  </a:lnTo>
                  <a:lnTo>
                    <a:pt x="20538" y="423"/>
                  </a:lnTo>
                  <a:lnTo>
                    <a:pt x="17793" y="0"/>
                  </a:lnTo>
                  <a:close/>
                </a:path>
              </a:pathLst>
            </a:custGeom>
            <a:solidFill>
              <a:srgbClr val="8443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77" name="object 79" descr="object 79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721818" y="334581"/>
              <a:ext cx="162524" cy="4119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8" name="object 80" descr="object 80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52679" y="182829"/>
              <a:ext cx="217261" cy="1873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9" name="object 81"/>
            <p:cNvSpPr/>
            <p:nvPr/>
          </p:nvSpPr>
          <p:spPr>
            <a:xfrm>
              <a:off x="829146" y="445122"/>
              <a:ext cx="147946" cy="335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66" y="0"/>
                  </a:moveTo>
                  <a:lnTo>
                    <a:pt x="12067" y="4"/>
                  </a:lnTo>
                  <a:lnTo>
                    <a:pt x="6456" y="9795"/>
                  </a:lnTo>
                  <a:lnTo>
                    <a:pt x="3161" y="15433"/>
                  </a:lnTo>
                  <a:lnTo>
                    <a:pt x="2162" y="17308"/>
                  </a:lnTo>
                  <a:lnTo>
                    <a:pt x="1039" y="19027"/>
                  </a:lnTo>
                  <a:lnTo>
                    <a:pt x="0" y="20776"/>
                  </a:lnTo>
                  <a:lnTo>
                    <a:pt x="1698" y="20952"/>
                  </a:lnTo>
                  <a:lnTo>
                    <a:pt x="3393" y="21153"/>
                  </a:lnTo>
                  <a:lnTo>
                    <a:pt x="6725" y="21600"/>
                  </a:lnTo>
                  <a:lnTo>
                    <a:pt x="7307" y="20723"/>
                  </a:lnTo>
                  <a:lnTo>
                    <a:pt x="7932" y="19866"/>
                  </a:lnTo>
                  <a:lnTo>
                    <a:pt x="9295" y="18159"/>
                  </a:lnTo>
                  <a:lnTo>
                    <a:pt x="11853" y="14775"/>
                  </a:lnTo>
                  <a:lnTo>
                    <a:pt x="14363" y="11398"/>
                  </a:lnTo>
                  <a:lnTo>
                    <a:pt x="16826" y="8021"/>
                  </a:lnTo>
                  <a:lnTo>
                    <a:pt x="19239" y="4638"/>
                  </a:lnTo>
                  <a:lnTo>
                    <a:pt x="21600" y="1242"/>
                  </a:lnTo>
                  <a:lnTo>
                    <a:pt x="12166" y="0"/>
                  </a:lnTo>
                  <a:close/>
                </a:path>
              </a:pathLst>
            </a:custGeom>
            <a:solidFill>
              <a:srgbClr val="8443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object 3"/>
          <p:cNvSpPr/>
          <p:nvPr/>
        </p:nvSpPr>
        <p:spPr>
          <a:xfrm>
            <a:off x="2021338" y="1717016"/>
            <a:ext cx="1239061" cy="179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91" y="0"/>
                </a:moveTo>
                <a:lnTo>
                  <a:pt x="2009" y="0"/>
                </a:lnTo>
                <a:lnTo>
                  <a:pt x="1227" y="849"/>
                </a:lnTo>
                <a:lnTo>
                  <a:pt x="589" y="3163"/>
                </a:lnTo>
                <a:lnTo>
                  <a:pt x="158" y="6597"/>
                </a:lnTo>
                <a:lnTo>
                  <a:pt x="0" y="10801"/>
                </a:lnTo>
                <a:lnTo>
                  <a:pt x="158" y="15004"/>
                </a:lnTo>
                <a:lnTo>
                  <a:pt x="589" y="18437"/>
                </a:lnTo>
                <a:lnTo>
                  <a:pt x="1227" y="20751"/>
                </a:lnTo>
                <a:lnTo>
                  <a:pt x="2009" y="21600"/>
                </a:lnTo>
                <a:lnTo>
                  <a:pt x="19591" y="21600"/>
                </a:lnTo>
                <a:lnTo>
                  <a:pt x="20373" y="20751"/>
                </a:lnTo>
                <a:lnTo>
                  <a:pt x="21011" y="18437"/>
                </a:lnTo>
                <a:lnTo>
                  <a:pt x="21442" y="15004"/>
                </a:lnTo>
                <a:lnTo>
                  <a:pt x="21600" y="10801"/>
                </a:lnTo>
                <a:lnTo>
                  <a:pt x="21442" y="6597"/>
                </a:lnTo>
                <a:lnTo>
                  <a:pt x="21011" y="3163"/>
                </a:lnTo>
                <a:lnTo>
                  <a:pt x="20373" y="849"/>
                </a:lnTo>
                <a:lnTo>
                  <a:pt x="19591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4" name="object 4"/>
          <p:cNvSpPr txBox="1">
            <a:spLocks noGrp="1"/>
          </p:cNvSpPr>
          <p:nvPr>
            <p:ph type="title"/>
          </p:nvPr>
        </p:nvSpPr>
        <p:spPr>
          <a:xfrm>
            <a:off x="440427" y="779345"/>
            <a:ext cx="3169287" cy="695962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1854200" algn="l"/>
              </a:tabLst>
              <a:defRPr sz="4400" spc="-100"/>
            </a:pPr>
            <a:r>
              <a:rPr dirty="0"/>
              <a:t>Forest</a:t>
            </a:r>
            <a:r>
              <a:rPr spc="0" dirty="0"/>
              <a:t>	</a:t>
            </a:r>
            <a:r>
              <a:rPr dirty="0"/>
              <a:t>Food</a:t>
            </a:r>
          </a:p>
        </p:txBody>
      </p:sp>
      <p:sp>
        <p:nvSpPr>
          <p:cNvPr id="285" name="object 5"/>
          <p:cNvSpPr txBox="1"/>
          <p:nvPr/>
        </p:nvSpPr>
        <p:spPr>
          <a:xfrm>
            <a:off x="477681" y="1709969"/>
            <a:ext cx="3019426" cy="1797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2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Forests</a:t>
            </a:r>
            <a:r>
              <a:rPr spc="-15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rich</a:t>
            </a:r>
            <a:r>
              <a:rPr spc="-1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diverse</a:t>
            </a:r>
            <a:r>
              <a:rPr spc="-30" dirty="0"/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forest</a:t>
            </a:r>
            <a:r>
              <a:rPr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products</a:t>
            </a:r>
          </a:p>
          <a:p>
            <a:pPr marR="508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-</a:t>
            </a:r>
            <a:r>
              <a:rPr spc="-15" dirty="0"/>
              <a:t> </a:t>
            </a:r>
            <a:r>
              <a:rPr dirty="0"/>
              <a:t>herbs,</a:t>
            </a:r>
            <a:r>
              <a:rPr spc="-10" dirty="0"/>
              <a:t> </a:t>
            </a:r>
            <a:r>
              <a:rPr dirty="0"/>
              <a:t>mushrooms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forest</a:t>
            </a:r>
            <a:r>
              <a:rPr spc="-10" dirty="0"/>
              <a:t> </a:t>
            </a:r>
            <a:r>
              <a:rPr dirty="0"/>
              <a:t>fruits,</a:t>
            </a:r>
            <a:r>
              <a:rPr spc="-10" dirty="0"/>
              <a:t> which </a:t>
            </a:r>
            <a:r>
              <a:rPr dirty="0"/>
              <a:t>we</a:t>
            </a:r>
            <a:r>
              <a:rPr spc="-15" dirty="0"/>
              <a:t> </a:t>
            </a:r>
            <a:r>
              <a:rPr dirty="0"/>
              <a:t>call</a:t>
            </a:r>
            <a:r>
              <a:rPr spc="-10" dirty="0"/>
              <a:t> </a:t>
            </a:r>
            <a:r>
              <a:rPr dirty="0"/>
              <a:t>forest</a:t>
            </a:r>
            <a:r>
              <a:rPr spc="-10" dirty="0"/>
              <a:t> food.</a:t>
            </a:r>
          </a:p>
          <a:p>
            <a:pPr marR="120014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Forest</a:t>
            </a:r>
            <a:r>
              <a:rPr spc="-20" dirty="0"/>
              <a:t> </a:t>
            </a:r>
            <a:r>
              <a:rPr dirty="0"/>
              <a:t>food</a:t>
            </a:r>
            <a:r>
              <a:rPr spc="-10" dirty="0"/>
              <a:t> </a:t>
            </a:r>
            <a:r>
              <a:rPr dirty="0"/>
              <a:t>offers</a:t>
            </a:r>
            <a:r>
              <a:rPr spc="-1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wealth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taste</a:t>
            </a:r>
            <a:r>
              <a:rPr spc="-5" dirty="0"/>
              <a:t> </a:t>
            </a:r>
            <a:r>
              <a:rPr spc="-25" dirty="0"/>
              <a:t>and </a:t>
            </a:r>
            <a:r>
              <a:rPr dirty="0"/>
              <a:t>nutritional value, </a:t>
            </a:r>
            <a:r>
              <a:rPr lang="hr-HR" dirty="0"/>
              <a:t>and</a:t>
            </a:r>
            <a:r>
              <a:rPr dirty="0"/>
              <a:t> responsibly </a:t>
            </a:r>
            <a:r>
              <a:rPr spc="-10" dirty="0"/>
              <a:t>enjoying </a:t>
            </a:r>
            <a:r>
              <a:rPr dirty="0"/>
              <a:t>these</a:t>
            </a:r>
            <a:r>
              <a:rPr spc="-15" dirty="0"/>
              <a:t> </a:t>
            </a:r>
            <a:r>
              <a:rPr dirty="0"/>
              <a:t>gifts</a:t>
            </a:r>
            <a:r>
              <a:rPr spc="-10" dirty="0"/>
              <a:t> </a:t>
            </a:r>
            <a:r>
              <a:rPr dirty="0"/>
              <a:t>allows</a:t>
            </a:r>
            <a:r>
              <a:rPr spc="-10" dirty="0"/>
              <a:t> </a:t>
            </a:r>
            <a:r>
              <a:rPr dirty="0"/>
              <a:t>us</a:t>
            </a:r>
            <a:r>
              <a:rPr spc="-1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form</a:t>
            </a:r>
            <a:r>
              <a:rPr spc="-10" dirty="0"/>
              <a:t> </a:t>
            </a:r>
            <a:r>
              <a:rPr dirty="0"/>
              <a:t>a</a:t>
            </a:r>
            <a:r>
              <a:rPr spc="-10" dirty="0"/>
              <a:t> deeper </a:t>
            </a:r>
            <a:r>
              <a:rPr dirty="0"/>
              <a:t>connection</a:t>
            </a:r>
            <a:r>
              <a:rPr spc="-25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natural</a:t>
            </a:r>
            <a:r>
              <a:rPr spc="-20" dirty="0"/>
              <a:t> </a:t>
            </a:r>
            <a:r>
              <a:rPr spc="-10" dirty="0"/>
              <a:t>environment.</a:t>
            </a:r>
          </a:p>
          <a:p>
            <a:pPr marR="180339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These various natural resources are </a:t>
            </a:r>
            <a:r>
              <a:rPr spc="-20" dirty="0"/>
              <a:t>used </a:t>
            </a:r>
            <a:r>
              <a:rPr dirty="0"/>
              <a:t>mostly</a:t>
            </a:r>
            <a:r>
              <a:rPr spc="-2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nutrition,</a:t>
            </a:r>
            <a:r>
              <a:rPr spc="-10" dirty="0"/>
              <a:t> </a:t>
            </a:r>
            <a:r>
              <a:rPr dirty="0"/>
              <a:t>medicine</a:t>
            </a:r>
            <a:r>
              <a:rPr spc="-15" dirty="0"/>
              <a:t> </a:t>
            </a:r>
            <a:r>
              <a:rPr spc="-25" dirty="0"/>
              <a:t>and </a:t>
            </a:r>
            <a:r>
              <a:rPr spc="-10" dirty="0"/>
              <a:t>cosmetics.</a:t>
            </a:r>
          </a:p>
        </p:txBody>
      </p:sp>
      <p:sp>
        <p:nvSpPr>
          <p:cNvPr id="286" name="object 6"/>
          <p:cNvSpPr/>
          <p:nvPr/>
        </p:nvSpPr>
        <p:spPr>
          <a:xfrm>
            <a:off x="365075" y="4223282"/>
            <a:ext cx="3244639" cy="227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55" y="0"/>
                </a:moveTo>
                <a:lnTo>
                  <a:pt x="745" y="0"/>
                </a:lnTo>
                <a:lnTo>
                  <a:pt x="455" y="837"/>
                </a:lnTo>
                <a:lnTo>
                  <a:pt x="218" y="3118"/>
                </a:lnTo>
                <a:lnTo>
                  <a:pt x="59" y="6502"/>
                </a:lnTo>
                <a:lnTo>
                  <a:pt x="0" y="10647"/>
                </a:lnTo>
                <a:lnTo>
                  <a:pt x="0" y="10953"/>
                </a:lnTo>
                <a:lnTo>
                  <a:pt x="59" y="15098"/>
                </a:lnTo>
                <a:lnTo>
                  <a:pt x="218" y="18482"/>
                </a:lnTo>
                <a:lnTo>
                  <a:pt x="455" y="20763"/>
                </a:lnTo>
                <a:lnTo>
                  <a:pt x="745" y="21600"/>
                </a:lnTo>
                <a:lnTo>
                  <a:pt x="20855" y="21600"/>
                </a:lnTo>
                <a:lnTo>
                  <a:pt x="21145" y="20763"/>
                </a:lnTo>
                <a:lnTo>
                  <a:pt x="21382" y="18482"/>
                </a:lnTo>
                <a:lnTo>
                  <a:pt x="21541" y="15098"/>
                </a:lnTo>
                <a:lnTo>
                  <a:pt x="21600" y="10953"/>
                </a:lnTo>
                <a:lnTo>
                  <a:pt x="21600" y="10647"/>
                </a:lnTo>
                <a:lnTo>
                  <a:pt x="21541" y="6502"/>
                </a:lnTo>
                <a:lnTo>
                  <a:pt x="21382" y="3118"/>
                </a:lnTo>
                <a:lnTo>
                  <a:pt x="21145" y="837"/>
                </a:lnTo>
                <a:lnTo>
                  <a:pt x="20855" y="0"/>
                </a:lnTo>
                <a:close/>
              </a:path>
            </a:pathLst>
          </a:custGeom>
          <a:solidFill>
            <a:srgbClr val="84432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7" name="object 7"/>
          <p:cNvSpPr txBox="1"/>
          <p:nvPr/>
        </p:nvSpPr>
        <p:spPr>
          <a:xfrm>
            <a:off x="485867" y="4239831"/>
            <a:ext cx="2915287" cy="1096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b="1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Forest M</a:t>
            </a:r>
            <a:r>
              <a:rPr spc="-10" dirty="0"/>
              <a:t>ushrooms</a:t>
            </a:r>
            <a:endParaRPr b="0" dirty="0"/>
          </a:p>
          <a:p>
            <a:pPr marR="5080" indent="28575">
              <a:lnSpc>
                <a:spcPct val="111099"/>
              </a:lnSpc>
              <a:spcBef>
                <a:spcPts val="8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Over</a:t>
            </a:r>
            <a:r>
              <a:rPr spc="-5" dirty="0"/>
              <a:t> </a:t>
            </a:r>
            <a:r>
              <a:rPr dirty="0"/>
              <a:t>2,600 species</a:t>
            </a:r>
            <a:r>
              <a:rPr spc="-5" dirty="0"/>
              <a:t> </a:t>
            </a:r>
            <a:r>
              <a:rPr dirty="0"/>
              <a:t>of mushrooms grow</a:t>
            </a:r>
            <a:r>
              <a:rPr spc="-5" dirty="0"/>
              <a:t> </a:t>
            </a:r>
            <a:r>
              <a:rPr spc="-25" dirty="0"/>
              <a:t>in </a:t>
            </a:r>
            <a:r>
              <a:rPr dirty="0"/>
              <a:t>Croatia,</a:t>
            </a:r>
            <a:r>
              <a:rPr spc="-1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it</a:t>
            </a:r>
            <a:r>
              <a:rPr spc="-5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estimated</a:t>
            </a:r>
            <a:r>
              <a:rPr spc="-5" dirty="0"/>
              <a:t> </a:t>
            </a:r>
            <a:r>
              <a:rPr dirty="0"/>
              <a:t>that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-10" dirty="0"/>
              <a:t>actual </a:t>
            </a:r>
            <a:r>
              <a:rPr dirty="0"/>
              <a:t>number</a:t>
            </a:r>
            <a:r>
              <a:rPr spc="-15" dirty="0"/>
              <a:t> </a:t>
            </a:r>
            <a:r>
              <a:rPr dirty="0"/>
              <a:t>could</a:t>
            </a:r>
            <a:r>
              <a:rPr spc="-1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higher</a:t>
            </a:r>
            <a:r>
              <a:rPr spc="-10" dirty="0"/>
              <a:t> </a:t>
            </a:r>
            <a:r>
              <a:rPr dirty="0"/>
              <a:t>because</a:t>
            </a:r>
            <a:r>
              <a:rPr spc="-15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spc="-25" dirty="0"/>
              <a:t>all </a:t>
            </a:r>
            <a:r>
              <a:rPr dirty="0"/>
              <a:t>species</a:t>
            </a:r>
            <a:r>
              <a:rPr spc="-10" dirty="0"/>
              <a:t> </a:t>
            </a:r>
            <a:r>
              <a:rPr dirty="0"/>
              <a:t>have</a:t>
            </a:r>
            <a:r>
              <a:rPr spc="-5" dirty="0"/>
              <a:t> </a:t>
            </a:r>
            <a:r>
              <a:rPr dirty="0"/>
              <a:t>yet</a:t>
            </a:r>
            <a:r>
              <a:rPr spc="-5" dirty="0"/>
              <a:t> </a:t>
            </a:r>
            <a:r>
              <a:rPr dirty="0"/>
              <a:t>been</a:t>
            </a:r>
            <a:r>
              <a:rPr spc="-5" dirty="0"/>
              <a:t> </a:t>
            </a:r>
            <a:r>
              <a:rPr dirty="0"/>
              <a:t>fully</a:t>
            </a:r>
            <a:r>
              <a:rPr spc="-5" dirty="0"/>
              <a:t> </a:t>
            </a:r>
            <a:r>
              <a:rPr spc="-10" dirty="0"/>
              <a:t>explored.</a:t>
            </a:r>
          </a:p>
        </p:txBody>
      </p:sp>
      <p:pic>
        <p:nvPicPr>
          <p:cNvPr id="288" name="object 8" descr="objec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879" y="1121429"/>
            <a:ext cx="3131975" cy="2270887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object 9"/>
          <p:cNvSpPr txBox="1"/>
          <p:nvPr/>
        </p:nvSpPr>
        <p:spPr>
          <a:xfrm>
            <a:off x="7355778" y="3061371"/>
            <a:ext cx="622303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04:34</a:t>
            </a:r>
            <a:r>
              <a:rPr spc="-25"/>
              <a:t> </a:t>
            </a:r>
            <a:r>
              <a:rPr spc="-19"/>
              <a:t>min.</a:t>
            </a:r>
          </a:p>
        </p:txBody>
      </p:sp>
      <p:sp>
        <p:nvSpPr>
          <p:cNvPr id="290" name="object 10"/>
          <p:cNvSpPr txBox="1"/>
          <p:nvPr/>
        </p:nvSpPr>
        <p:spPr>
          <a:xfrm>
            <a:off x="7334114" y="1546015"/>
            <a:ext cx="1337948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300"/>
              </a:spcBef>
              <a:defRPr sz="2000" b="1" spc="-9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Media</a:t>
            </a:r>
            <a:endParaRPr b="0"/>
          </a:p>
          <a:p>
            <a:pPr marR="5080" indent="34290">
              <a:spcBef>
                <a:spcPts val="7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“Forests </a:t>
            </a:r>
            <a:r>
              <a:rPr spc="-25"/>
              <a:t>and </a:t>
            </a:r>
            <a:r>
              <a:t>Innovations</a:t>
            </a:r>
            <a:r>
              <a:rPr spc="-40"/>
              <a:t> </a:t>
            </a:r>
            <a:r>
              <a:t>–</a:t>
            </a:r>
            <a:r>
              <a:rPr spc="-35"/>
              <a:t> </a:t>
            </a:r>
            <a:r>
              <a:rPr spc="-25"/>
              <a:t>New </a:t>
            </a:r>
            <a:r>
              <a:t>Solutions</a:t>
            </a:r>
            <a:r>
              <a:rPr spc="-10"/>
              <a:t> </a:t>
            </a:r>
            <a:r>
              <a:t>for</a:t>
            </a:r>
            <a:r>
              <a:rPr spc="-10"/>
              <a:t> </a:t>
            </a:r>
            <a:r>
              <a:rPr spc="-50"/>
              <a:t>a </a:t>
            </a:r>
            <a:r>
              <a:t>Better </a:t>
            </a:r>
            <a:r>
              <a:rPr spc="-10"/>
              <a:t>World”</a:t>
            </a:r>
          </a:p>
        </p:txBody>
      </p:sp>
      <p:pic>
        <p:nvPicPr>
          <p:cNvPr id="291" name="object 11" descr="object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815" y="242142"/>
            <a:ext cx="2422995" cy="993726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object 12"/>
          <p:cNvSpPr txBox="1"/>
          <p:nvPr/>
        </p:nvSpPr>
        <p:spPr>
          <a:xfrm>
            <a:off x="3907919" y="1538760"/>
            <a:ext cx="2911102" cy="4114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12192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Mushrooms</a:t>
            </a:r>
            <a:r>
              <a:rPr spc="-15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an</a:t>
            </a:r>
            <a:r>
              <a:rPr spc="-10" dirty="0"/>
              <a:t> </a:t>
            </a:r>
            <a:r>
              <a:rPr dirty="0"/>
              <a:t>important</a:t>
            </a:r>
            <a:r>
              <a:rPr spc="-10" dirty="0"/>
              <a:t> </a:t>
            </a:r>
            <a:r>
              <a:rPr dirty="0"/>
              <a:t>part</a:t>
            </a:r>
            <a:r>
              <a:rPr spc="-10" dirty="0"/>
              <a:t> </a:t>
            </a:r>
            <a:r>
              <a:rPr spc="-25" dirty="0"/>
              <a:t>of </a:t>
            </a:r>
            <a:r>
              <a:rPr dirty="0"/>
              <a:t>forest</a:t>
            </a:r>
            <a:r>
              <a:rPr spc="-25" dirty="0"/>
              <a:t> </a:t>
            </a:r>
            <a:r>
              <a:rPr dirty="0"/>
              <a:t>ecosystems</a:t>
            </a:r>
            <a:r>
              <a:rPr lang="hr-HR" dirty="0"/>
              <a:t>. </a:t>
            </a:r>
            <a:r>
              <a:rPr lang="hr-HR" dirty="0" err="1"/>
              <a:t>Among</a:t>
            </a:r>
            <a:r>
              <a:rPr lang="hr-HR" dirty="0"/>
              <a:t> </a:t>
            </a:r>
            <a:r>
              <a:rPr lang="hr-HR" dirty="0" err="1"/>
              <a:t>them</a:t>
            </a:r>
            <a:r>
              <a:rPr lang="hr-HR" dirty="0"/>
              <a:t> some</a:t>
            </a:r>
            <a:r>
              <a:rPr lang="hr-HR" spc="-20" dirty="0"/>
              <a:t> </a:t>
            </a:r>
            <a:r>
              <a:rPr spc="-25" dirty="0"/>
              <a:t>are </a:t>
            </a:r>
            <a:r>
              <a:rPr dirty="0"/>
              <a:t>edible,</a:t>
            </a:r>
            <a:endParaRPr lang="hr-HR" dirty="0"/>
          </a:p>
          <a:p>
            <a:pPr marR="12192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en-US" spc="-5" dirty="0"/>
              <a:t>others are poisonous, and some possess medicinal qualities.</a:t>
            </a:r>
            <a:endParaRPr lang="hr-HR" spc="-5" dirty="0"/>
          </a:p>
          <a:p>
            <a:pPr marR="12192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Among the</a:t>
            </a:r>
            <a:r>
              <a:rPr spc="-5" dirty="0"/>
              <a:t> </a:t>
            </a:r>
            <a:r>
              <a:rPr spc="-20" dirty="0"/>
              <a:t>most </a:t>
            </a:r>
            <a:r>
              <a:rPr dirty="0"/>
              <a:t>famous edible mushroom species </a:t>
            </a:r>
            <a:r>
              <a:rPr spc="-25" dirty="0"/>
              <a:t>in </a:t>
            </a:r>
            <a:r>
              <a:rPr dirty="0"/>
              <a:t>Croatia are: Boletes, Chanterelles, </a:t>
            </a:r>
            <a:r>
              <a:rPr spc="-10" dirty="0"/>
              <a:t>Black </a:t>
            </a:r>
            <a:r>
              <a:rPr dirty="0"/>
              <a:t>trumpets, Sun mushrooms </a:t>
            </a:r>
            <a:r>
              <a:rPr spc="-25" dirty="0"/>
              <a:t>and </a:t>
            </a:r>
            <a:r>
              <a:rPr spc="-10" dirty="0"/>
              <a:t>Champignons.</a:t>
            </a:r>
          </a:p>
          <a:p>
            <a:pPr marR="3683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In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north</a:t>
            </a:r>
            <a:r>
              <a:rPr spc="-10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Istria,</a:t>
            </a:r>
            <a:r>
              <a:rPr spc="-10" dirty="0"/>
              <a:t> </a:t>
            </a:r>
            <a:r>
              <a:rPr dirty="0"/>
              <a:t>we</a:t>
            </a:r>
            <a:r>
              <a:rPr spc="-10" dirty="0"/>
              <a:t> </a:t>
            </a:r>
            <a:r>
              <a:rPr dirty="0"/>
              <a:t>find</a:t>
            </a:r>
            <a:r>
              <a:rPr spc="-10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valuable </a:t>
            </a:r>
            <a:r>
              <a:rPr dirty="0"/>
              <a:t>habitat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b="1" dirty="0"/>
              <a:t>white</a:t>
            </a:r>
            <a:r>
              <a:rPr b="1" spc="-20" dirty="0"/>
              <a:t> </a:t>
            </a:r>
            <a:r>
              <a:rPr b="1" dirty="0"/>
              <a:t>truffle</a:t>
            </a:r>
            <a:r>
              <a:rPr dirty="0"/>
              <a:t>,</a:t>
            </a:r>
            <a:r>
              <a:rPr spc="-25" dirty="0"/>
              <a:t> </a:t>
            </a:r>
            <a:r>
              <a:rPr dirty="0"/>
              <a:t>a</a:t>
            </a:r>
            <a:r>
              <a:rPr spc="-20" dirty="0"/>
              <a:t> very </a:t>
            </a:r>
            <a:r>
              <a:rPr dirty="0"/>
              <a:t>expensive and rare </a:t>
            </a:r>
            <a:r>
              <a:rPr spc="-10" dirty="0"/>
              <a:t>underground </a:t>
            </a:r>
            <a:r>
              <a:rPr dirty="0"/>
              <a:t>mushroom.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white</a:t>
            </a:r>
            <a:r>
              <a:rPr spc="-10" dirty="0"/>
              <a:t> </a:t>
            </a:r>
            <a:r>
              <a:rPr dirty="0"/>
              <a:t>truffle</a:t>
            </a:r>
            <a:r>
              <a:rPr spc="-15" dirty="0"/>
              <a:t> </a:t>
            </a:r>
            <a:r>
              <a:rPr dirty="0"/>
              <a:t>grows</a:t>
            </a:r>
            <a:r>
              <a:rPr spc="-10" dirty="0"/>
              <a:t> </a:t>
            </a:r>
            <a:r>
              <a:rPr spc="-20" dirty="0"/>
              <a:t>only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Istria,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certain</a:t>
            </a:r>
            <a:r>
              <a:rPr spc="-5" dirty="0"/>
              <a:t> </a:t>
            </a:r>
            <a:r>
              <a:rPr dirty="0"/>
              <a:t>regions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spc="-10" dirty="0"/>
              <a:t>Italy </a:t>
            </a:r>
            <a:r>
              <a:rPr dirty="0"/>
              <a:t>and </a:t>
            </a:r>
            <a:r>
              <a:rPr spc="-10" dirty="0"/>
              <a:t>France.</a:t>
            </a:r>
          </a:p>
          <a:p>
            <a:pPr marR="508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A</a:t>
            </a:r>
            <a:r>
              <a:rPr spc="-5" dirty="0"/>
              <a:t> </a:t>
            </a:r>
            <a:r>
              <a:rPr dirty="0"/>
              <a:t>specific</a:t>
            </a:r>
            <a:r>
              <a:rPr spc="-5" dirty="0"/>
              <a:t> </a:t>
            </a:r>
            <a:r>
              <a:rPr dirty="0"/>
              <a:t>mushroom is</a:t>
            </a:r>
            <a:r>
              <a:rPr spc="-5" dirty="0"/>
              <a:t> </a:t>
            </a:r>
            <a:r>
              <a:rPr dirty="0"/>
              <a:t>the </a:t>
            </a:r>
            <a:r>
              <a:rPr b="1" dirty="0"/>
              <a:t>Oak</a:t>
            </a:r>
            <a:r>
              <a:rPr b="1" spc="-5" dirty="0"/>
              <a:t> </a:t>
            </a:r>
            <a:r>
              <a:rPr b="1" spc="-10" dirty="0"/>
              <a:t>Polypore </a:t>
            </a:r>
            <a:r>
              <a:rPr dirty="0"/>
              <a:t>or</a:t>
            </a:r>
            <a:r>
              <a:rPr b="1" spc="-10" dirty="0"/>
              <a:t> </a:t>
            </a:r>
            <a:r>
              <a:rPr b="1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Reishi</a:t>
            </a:r>
            <a:r>
              <a:rPr b="1" spc="-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mushroom</a:t>
            </a:r>
            <a:r>
              <a:rPr dirty="0"/>
              <a:t>,</a:t>
            </a:r>
            <a:r>
              <a:rPr spc="-5" dirty="0"/>
              <a:t> </a:t>
            </a:r>
            <a:r>
              <a:rPr dirty="0"/>
              <a:t>which</a:t>
            </a:r>
            <a:r>
              <a:rPr spc="-5" dirty="0"/>
              <a:t> </a:t>
            </a:r>
            <a:r>
              <a:rPr dirty="0"/>
              <a:t>has</a:t>
            </a:r>
            <a:r>
              <a:rPr spc="-10" dirty="0"/>
              <a:t> </a:t>
            </a:r>
            <a:r>
              <a:rPr spc="-20" dirty="0"/>
              <a:t>been </a:t>
            </a:r>
            <a:r>
              <a:rPr dirty="0"/>
              <a:t>known</a:t>
            </a:r>
            <a:r>
              <a:rPr spc="-15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dirty="0"/>
              <a:t>centuries</a:t>
            </a:r>
            <a:r>
              <a:rPr spc="-10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China</a:t>
            </a:r>
            <a:r>
              <a:rPr spc="-15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spc="-25" dirty="0"/>
              <a:t>its </a:t>
            </a:r>
            <a:r>
              <a:rPr dirty="0"/>
              <a:t>exceptional</a:t>
            </a:r>
            <a:r>
              <a:rPr spc="-25" dirty="0"/>
              <a:t> </a:t>
            </a:r>
            <a:r>
              <a:rPr dirty="0"/>
              <a:t>medicinal</a:t>
            </a:r>
            <a:r>
              <a:rPr spc="-15" dirty="0"/>
              <a:t> </a:t>
            </a:r>
            <a:r>
              <a:rPr dirty="0"/>
              <a:t>properties.</a:t>
            </a:r>
            <a:r>
              <a:rPr spc="-20" dirty="0"/>
              <a:t> </a:t>
            </a:r>
            <a:r>
              <a:rPr dirty="0"/>
              <a:t>It</a:t>
            </a:r>
            <a:r>
              <a:rPr spc="-15" dirty="0"/>
              <a:t> </a:t>
            </a:r>
            <a:r>
              <a:rPr spc="-25" dirty="0"/>
              <a:t>has </a:t>
            </a:r>
            <a:r>
              <a:rPr dirty="0"/>
              <a:t>only</a:t>
            </a:r>
            <a:r>
              <a:rPr spc="-15" dirty="0"/>
              <a:t> </a:t>
            </a:r>
            <a:r>
              <a:rPr dirty="0"/>
              <a:t>recently</a:t>
            </a:r>
            <a:r>
              <a:rPr spc="-10" dirty="0"/>
              <a:t> </a:t>
            </a:r>
            <a:r>
              <a:rPr dirty="0"/>
              <a:t>been</a:t>
            </a:r>
            <a:r>
              <a:rPr spc="-15" dirty="0"/>
              <a:t> </a:t>
            </a:r>
            <a:r>
              <a:rPr dirty="0"/>
              <a:t>recognized</a:t>
            </a:r>
            <a:r>
              <a:rPr spc="-10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spc="-25" dirty="0"/>
              <a:t>our </a:t>
            </a:r>
            <a:r>
              <a:rPr dirty="0"/>
              <a:t>country,</a:t>
            </a:r>
            <a:r>
              <a:rPr spc="-10" dirty="0"/>
              <a:t> </a:t>
            </a:r>
            <a:r>
              <a:rPr dirty="0"/>
              <a:t>despite</a:t>
            </a:r>
            <a:r>
              <a:rPr spc="-5" dirty="0"/>
              <a:t> </a:t>
            </a:r>
            <a:r>
              <a:rPr dirty="0"/>
              <a:t>being</a:t>
            </a:r>
            <a:r>
              <a:rPr spc="-10" dirty="0"/>
              <a:t> </a:t>
            </a:r>
            <a:r>
              <a:rPr dirty="0"/>
              <a:t>very</a:t>
            </a:r>
            <a:r>
              <a:rPr spc="-5" dirty="0"/>
              <a:t> </a:t>
            </a:r>
            <a:r>
              <a:rPr spc="-10" dirty="0"/>
              <a:t>widespread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our</a:t>
            </a:r>
            <a:r>
              <a:rPr spc="-5" dirty="0"/>
              <a:t> </a:t>
            </a:r>
            <a:r>
              <a:rPr dirty="0"/>
              <a:t>forests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growing</a:t>
            </a:r>
            <a:r>
              <a:rPr spc="-10" dirty="0"/>
              <a:t> </a:t>
            </a:r>
            <a:r>
              <a:rPr dirty="0"/>
              <a:t>on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-10" dirty="0"/>
              <a:t>trunks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stumps</a:t>
            </a:r>
            <a:r>
              <a:rPr spc="-5" dirty="0"/>
              <a:t> </a:t>
            </a:r>
            <a:r>
              <a:rPr dirty="0"/>
              <a:t>of oak</a:t>
            </a:r>
            <a:r>
              <a:rPr spc="-5" dirty="0"/>
              <a:t> </a:t>
            </a:r>
            <a:r>
              <a:rPr spc="-10" dirty="0"/>
              <a:t>trees.</a:t>
            </a:r>
          </a:p>
        </p:txBody>
      </p:sp>
      <p:sp>
        <p:nvSpPr>
          <p:cNvPr id="293" name="object 13"/>
          <p:cNvSpPr txBox="1"/>
          <p:nvPr/>
        </p:nvSpPr>
        <p:spPr>
          <a:xfrm>
            <a:off x="3952816" y="5786310"/>
            <a:ext cx="2821308" cy="1219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24129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In</a:t>
            </a:r>
            <a:r>
              <a:rPr spc="-5" dirty="0"/>
              <a:t> </a:t>
            </a:r>
            <a:r>
              <a:rPr dirty="0"/>
              <a:t>addition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edible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10" dirty="0"/>
              <a:t>medicinal </a:t>
            </a:r>
            <a:r>
              <a:rPr dirty="0"/>
              <a:t>mushrooms,</a:t>
            </a:r>
            <a:r>
              <a:rPr spc="-10" dirty="0"/>
              <a:t> </a:t>
            </a:r>
            <a:r>
              <a:rPr dirty="0"/>
              <a:t>there</a:t>
            </a:r>
            <a:r>
              <a:rPr spc="-5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also</a:t>
            </a:r>
            <a:r>
              <a:rPr spc="-5" dirty="0"/>
              <a:t> </a:t>
            </a:r>
            <a:r>
              <a:rPr spc="-10" dirty="0"/>
              <a:t>poisonous </a:t>
            </a:r>
            <a:r>
              <a:rPr dirty="0"/>
              <a:t>species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mushrooms</a:t>
            </a:r>
            <a:r>
              <a:rPr spc="-5" dirty="0"/>
              <a:t> </a:t>
            </a:r>
            <a:r>
              <a:rPr dirty="0"/>
              <a:t>such</a:t>
            </a:r>
            <a:r>
              <a:rPr spc="-5" dirty="0"/>
              <a:t> </a:t>
            </a:r>
            <a:r>
              <a:rPr dirty="0"/>
              <a:t>as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Death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Cap</a:t>
            </a:r>
            <a:r>
              <a:rPr spc="-2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and</a:t>
            </a:r>
            <a:r>
              <a:rPr spc="-1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the</a:t>
            </a:r>
            <a:r>
              <a:rPr spc="-1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Red</a:t>
            </a:r>
            <a:r>
              <a:rPr spc="-2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Amanita</a:t>
            </a:r>
            <a:r>
              <a:rPr spc="-1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/>
              <a:t>which</a:t>
            </a:r>
            <a:r>
              <a:rPr spc="-20" dirty="0"/>
              <a:t> </a:t>
            </a:r>
            <a:r>
              <a:rPr spc="-25" dirty="0"/>
              <a:t>are </a:t>
            </a:r>
            <a:r>
              <a:rPr dirty="0"/>
              <a:t>extremely dangerous and </a:t>
            </a:r>
            <a:r>
              <a:rPr spc="-25" dirty="0"/>
              <a:t>can</a:t>
            </a:r>
            <a:r>
              <a:rPr lang="hr-HR" spc="-25" dirty="0"/>
              <a:t> </a:t>
            </a:r>
            <a:r>
              <a:rPr dirty="0"/>
              <a:t>cause severe poisoning </a:t>
            </a:r>
            <a:r>
              <a:rPr spc="-25" dirty="0"/>
              <a:t>and </a:t>
            </a:r>
            <a:r>
              <a:rPr dirty="0"/>
              <a:t>even </a:t>
            </a:r>
            <a:r>
              <a:rPr spc="-10" dirty="0"/>
              <a:t>death.</a:t>
            </a:r>
          </a:p>
        </p:txBody>
      </p:sp>
      <p:pic>
        <p:nvPicPr>
          <p:cNvPr id="294" name="object 14" descr="object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298" y="3695470"/>
            <a:ext cx="3128088" cy="3625599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object 15"/>
          <p:cNvSpPr txBox="1"/>
          <p:nvPr/>
        </p:nvSpPr>
        <p:spPr>
          <a:xfrm>
            <a:off x="7217857" y="5209273"/>
            <a:ext cx="622938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03:50</a:t>
            </a:r>
            <a:r>
              <a:rPr spc="-25"/>
              <a:t> </a:t>
            </a:r>
            <a:r>
              <a:rPr spc="-19"/>
              <a:t>min.</a:t>
            </a:r>
          </a:p>
        </p:txBody>
      </p:sp>
      <p:sp>
        <p:nvSpPr>
          <p:cNvPr id="296" name="object 16"/>
          <p:cNvSpPr txBox="1"/>
          <p:nvPr/>
        </p:nvSpPr>
        <p:spPr>
          <a:xfrm>
            <a:off x="7191302" y="4170381"/>
            <a:ext cx="94297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300"/>
              </a:spcBef>
              <a:defRPr sz="2000" b="1" spc="-9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Media</a:t>
            </a:r>
            <a:endParaRPr b="0"/>
          </a:p>
          <a:p>
            <a:pPr marR="5080" indent="38734">
              <a:spcBef>
                <a:spcPts val="700"/>
              </a:spcBef>
              <a:defRPr sz="1200" spc="-1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“Recognizing Mushrooms”</a:t>
            </a:r>
          </a:p>
        </p:txBody>
      </p:sp>
      <p:sp>
        <p:nvSpPr>
          <p:cNvPr id="297" name="object 17"/>
          <p:cNvSpPr/>
          <p:nvPr/>
        </p:nvSpPr>
        <p:spPr>
          <a:xfrm>
            <a:off x="363905" y="5795745"/>
            <a:ext cx="3131219" cy="1525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9" y="0"/>
                </a:moveTo>
                <a:lnTo>
                  <a:pt x="576" y="0"/>
                </a:lnTo>
                <a:lnTo>
                  <a:pt x="349" y="37"/>
                </a:lnTo>
                <a:lnTo>
                  <a:pt x="165" y="139"/>
                </a:lnTo>
                <a:lnTo>
                  <a:pt x="40" y="289"/>
                </a:lnTo>
                <a:lnTo>
                  <a:pt x="0" y="452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473"/>
                </a:lnTo>
                <a:lnTo>
                  <a:pt x="21554" y="289"/>
                </a:lnTo>
                <a:lnTo>
                  <a:pt x="21430" y="139"/>
                </a:lnTo>
                <a:lnTo>
                  <a:pt x="21245" y="37"/>
                </a:lnTo>
                <a:lnTo>
                  <a:pt x="21019" y="0"/>
                </a:lnTo>
                <a:close/>
              </a:path>
            </a:pathLst>
          </a:custGeom>
          <a:solidFill>
            <a:srgbClr val="FFCD6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8" name="object 18"/>
          <p:cNvSpPr txBox="1"/>
          <p:nvPr/>
        </p:nvSpPr>
        <p:spPr>
          <a:xfrm>
            <a:off x="486660" y="5926313"/>
            <a:ext cx="2807975" cy="1134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spc="-50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Did</a:t>
            </a:r>
            <a:r>
              <a:rPr spc="-95"/>
              <a:t> </a:t>
            </a:r>
            <a:r>
              <a:rPr spc="-55"/>
              <a:t>you</a:t>
            </a:r>
            <a:r>
              <a:rPr spc="-90"/>
              <a:t> </a:t>
            </a:r>
            <a:r>
              <a:rPr spc="-9"/>
              <a:t>know?!</a:t>
            </a:r>
            <a:endParaRPr b="0"/>
          </a:p>
          <a:p>
            <a:pPr marR="5080" indent="17779">
              <a:lnSpc>
                <a:spcPct val="116700"/>
              </a:lnSpc>
              <a:spcBef>
                <a:spcPts val="5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Today,</a:t>
            </a:r>
            <a:r>
              <a:rPr spc="-9"/>
              <a:t> </a:t>
            </a:r>
            <a:r>
              <a:t>we</a:t>
            </a:r>
            <a:r>
              <a:rPr spc="-4"/>
              <a:t> </a:t>
            </a:r>
            <a:r>
              <a:t>use</a:t>
            </a:r>
            <a:r>
              <a:rPr spc="-4"/>
              <a:t> </a:t>
            </a:r>
            <a:r>
              <a:t>wood</a:t>
            </a:r>
            <a:r>
              <a:rPr spc="-4"/>
              <a:t> </a:t>
            </a:r>
            <a:r>
              <a:t>in</a:t>
            </a:r>
            <a:r>
              <a:rPr spc="-4"/>
              <a:t> </a:t>
            </a:r>
            <a:r>
              <a:t>ways</a:t>
            </a:r>
            <a:r>
              <a:rPr spc="-4"/>
              <a:t> </a:t>
            </a:r>
            <a:r>
              <a:t>that</a:t>
            </a:r>
            <a:r>
              <a:rPr spc="-4"/>
              <a:t> </a:t>
            </a:r>
            <a:r>
              <a:t>we</a:t>
            </a:r>
            <a:r>
              <a:rPr spc="-4"/>
              <a:t> </a:t>
            </a:r>
            <a:r>
              <a:t>could</a:t>
            </a:r>
            <a:r>
              <a:rPr spc="-4"/>
              <a:t> </a:t>
            </a:r>
            <a:r>
              <a:rPr spc="-25"/>
              <a:t>not </a:t>
            </a:r>
            <a:r>
              <a:t>have imagined before. Materials obtained </a:t>
            </a:r>
            <a:r>
              <a:rPr spc="-19"/>
              <a:t>from </a:t>
            </a:r>
            <a:r>
              <a:t>forests</a:t>
            </a:r>
            <a:r>
              <a:rPr spc="-4"/>
              <a:t> </a:t>
            </a:r>
            <a:r>
              <a:t>and trees</a:t>
            </a:r>
            <a:r>
              <a:rPr spc="-4"/>
              <a:t> </a:t>
            </a:r>
            <a:r>
              <a:t>are being</a:t>
            </a:r>
            <a:r>
              <a:rPr spc="-4"/>
              <a:t> </a:t>
            </a:r>
            <a:r>
              <a:t>developed as</a:t>
            </a:r>
            <a:r>
              <a:rPr spc="-4"/>
              <a:t> </a:t>
            </a:r>
            <a:r>
              <a:rPr spc="-9"/>
              <a:t>sustain- </a:t>
            </a:r>
            <a:r>
              <a:t>able substitutes for plastics, fabrics, </a:t>
            </a:r>
            <a:r>
              <a:rPr spc="-9"/>
              <a:t>medicines </a:t>
            </a:r>
            <a:r>
              <a:t>and</a:t>
            </a:r>
            <a:r>
              <a:rPr spc="-15"/>
              <a:t> </a:t>
            </a:r>
            <a:r>
              <a:t>many</a:t>
            </a:r>
            <a:r>
              <a:rPr spc="-9"/>
              <a:t> </a:t>
            </a:r>
            <a:r>
              <a:t>other</a:t>
            </a:r>
            <a:r>
              <a:rPr spc="-9"/>
              <a:t> </a:t>
            </a:r>
            <a:r>
              <a:t>everyday</a:t>
            </a:r>
            <a:r>
              <a:rPr spc="-9"/>
              <a:t> objects.</a:t>
            </a:r>
          </a:p>
        </p:txBody>
      </p:sp>
      <p:grpSp>
        <p:nvGrpSpPr>
          <p:cNvPr id="308" name="object 19"/>
          <p:cNvGrpSpPr/>
          <p:nvPr/>
        </p:nvGrpSpPr>
        <p:grpSpPr>
          <a:xfrm>
            <a:off x="2821156" y="5463615"/>
            <a:ext cx="684001" cy="684016"/>
            <a:chOff x="0" y="0"/>
            <a:chExt cx="683999" cy="684014"/>
          </a:xfrm>
        </p:grpSpPr>
        <p:sp>
          <p:nvSpPr>
            <p:cNvPr id="299" name="object 20"/>
            <p:cNvSpPr/>
            <p:nvPr/>
          </p:nvSpPr>
          <p:spPr>
            <a:xfrm>
              <a:off x="0" y="-1"/>
              <a:ext cx="684000" cy="6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5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1"/>
                  </a:lnTo>
                  <a:lnTo>
                    <a:pt x="1474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5"/>
                  </a:lnTo>
                  <a:lnTo>
                    <a:pt x="0" y="10800"/>
                  </a:lnTo>
                  <a:lnTo>
                    <a:pt x="99" y="12266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4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5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399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6"/>
                  </a:lnTo>
                  <a:lnTo>
                    <a:pt x="21600" y="10800"/>
                  </a:lnTo>
                  <a:lnTo>
                    <a:pt x="21501" y="9335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1"/>
                  </a:lnTo>
                  <a:lnTo>
                    <a:pt x="18437" y="3163"/>
                  </a:lnTo>
                  <a:lnTo>
                    <a:pt x="17399" y="2250"/>
                  </a:lnTo>
                  <a:lnTo>
                    <a:pt x="16251" y="1475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5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1A3B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05" name="object 21"/>
            <p:cNvGrpSpPr/>
            <p:nvPr/>
          </p:nvGrpSpPr>
          <p:grpSpPr>
            <a:xfrm>
              <a:off x="267887" y="190054"/>
              <a:ext cx="162344" cy="279952"/>
              <a:chOff x="0" y="0"/>
              <a:chExt cx="162342" cy="279951"/>
            </a:xfrm>
          </p:grpSpPr>
          <p:sp>
            <p:nvSpPr>
              <p:cNvPr id="300" name="Shape"/>
              <p:cNvSpPr/>
              <p:nvPr/>
            </p:nvSpPr>
            <p:spPr>
              <a:xfrm>
                <a:off x="53384" y="223966"/>
                <a:ext cx="55998" cy="55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23" y="0"/>
                    </a:moveTo>
                    <a:lnTo>
                      <a:pt x="7589" y="0"/>
                    </a:lnTo>
                    <a:lnTo>
                      <a:pt x="5257" y="1166"/>
                    </a:lnTo>
                    <a:lnTo>
                      <a:pt x="2920" y="3503"/>
                    </a:lnTo>
                    <a:lnTo>
                      <a:pt x="583" y="5253"/>
                    </a:lnTo>
                    <a:lnTo>
                      <a:pt x="0" y="8174"/>
                    </a:lnTo>
                    <a:lnTo>
                      <a:pt x="0" y="14009"/>
                    </a:lnTo>
                    <a:lnTo>
                      <a:pt x="1166" y="16347"/>
                    </a:lnTo>
                    <a:lnTo>
                      <a:pt x="3503" y="18679"/>
                    </a:lnTo>
                    <a:lnTo>
                      <a:pt x="5840" y="20434"/>
                    </a:lnTo>
                    <a:lnTo>
                      <a:pt x="8177" y="21600"/>
                    </a:lnTo>
                    <a:lnTo>
                      <a:pt x="14007" y="21600"/>
                    </a:lnTo>
                    <a:lnTo>
                      <a:pt x="16926" y="20434"/>
                    </a:lnTo>
                    <a:lnTo>
                      <a:pt x="18680" y="18096"/>
                    </a:lnTo>
                    <a:lnTo>
                      <a:pt x="21017" y="15764"/>
                    </a:lnTo>
                    <a:lnTo>
                      <a:pt x="21600" y="13431"/>
                    </a:lnTo>
                    <a:lnTo>
                      <a:pt x="21600" y="7590"/>
                    </a:lnTo>
                    <a:lnTo>
                      <a:pt x="20429" y="4670"/>
                    </a:lnTo>
                    <a:lnTo>
                      <a:pt x="15760" y="1166"/>
                    </a:lnTo>
                    <a:lnTo>
                      <a:pt x="13423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1" name="Shape"/>
              <p:cNvSpPr/>
              <p:nvPr/>
            </p:nvSpPr>
            <p:spPr>
              <a:xfrm>
                <a:off x="44304" y="28440"/>
                <a:ext cx="118039" cy="172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74" y="0"/>
                    </a:moveTo>
                    <a:lnTo>
                      <a:pt x="7234" y="0"/>
                    </a:lnTo>
                    <a:lnTo>
                      <a:pt x="9000" y="156"/>
                    </a:lnTo>
                    <a:lnTo>
                      <a:pt x="10558" y="490"/>
                    </a:lnTo>
                    <a:lnTo>
                      <a:pt x="14679" y="3633"/>
                    </a:lnTo>
                    <a:lnTo>
                      <a:pt x="14679" y="4388"/>
                    </a:lnTo>
                    <a:lnTo>
                      <a:pt x="10246" y="8124"/>
                    </a:lnTo>
                    <a:lnTo>
                      <a:pt x="6125" y="9870"/>
                    </a:lnTo>
                    <a:lnTo>
                      <a:pt x="4952" y="10416"/>
                    </a:lnTo>
                    <a:lnTo>
                      <a:pt x="3934" y="10928"/>
                    </a:lnTo>
                    <a:lnTo>
                      <a:pt x="3047" y="11386"/>
                    </a:lnTo>
                    <a:lnTo>
                      <a:pt x="1109" y="12710"/>
                    </a:lnTo>
                    <a:lnTo>
                      <a:pt x="0" y="14222"/>
                    </a:lnTo>
                    <a:lnTo>
                      <a:pt x="0" y="15924"/>
                    </a:lnTo>
                    <a:lnTo>
                      <a:pt x="277" y="16681"/>
                    </a:lnTo>
                    <a:lnTo>
                      <a:pt x="553" y="17627"/>
                    </a:lnTo>
                    <a:lnTo>
                      <a:pt x="6923" y="21600"/>
                    </a:lnTo>
                    <a:lnTo>
                      <a:pt x="9970" y="18573"/>
                    </a:lnTo>
                    <a:lnTo>
                      <a:pt x="8862" y="18194"/>
                    </a:lnTo>
                    <a:lnTo>
                      <a:pt x="7755" y="17627"/>
                    </a:lnTo>
                    <a:lnTo>
                      <a:pt x="6647" y="16870"/>
                    </a:lnTo>
                    <a:lnTo>
                      <a:pt x="6370" y="16492"/>
                    </a:lnTo>
                    <a:lnTo>
                      <a:pt x="6370" y="15548"/>
                    </a:lnTo>
                    <a:lnTo>
                      <a:pt x="7202" y="14413"/>
                    </a:lnTo>
                    <a:lnTo>
                      <a:pt x="8030" y="13845"/>
                    </a:lnTo>
                    <a:lnTo>
                      <a:pt x="8862" y="13467"/>
                    </a:lnTo>
                    <a:lnTo>
                      <a:pt x="9691" y="12899"/>
                    </a:lnTo>
                    <a:lnTo>
                      <a:pt x="11077" y="12332"/>
                    </a:lnTo>
                    <a:lnTo>
                      <a:pt x="12738" y="11764"/>
                    </a:lnTo>
                    <a:lnTo>
                      <a:pt x="14712" y="10804"/>
                    </a:lnTo>
                    <a:lnTo>
                      <a:pt x="20432" y="7251"/>
                    </a:lnTo>
                    <a:lnTo>
                      <a:pt x="21600" y="3820"/>
                    </a:lnTo>
                    <a:lnTo>
                      <a:pt x="21180" y="2192"/>
                    </a:lnTo>
                    <a:lnTo>
                      <a:pt x="20319" y="724"/>
                    </a:lnTo>
                    <a:lnTo>
                      <a:pt x="19574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2" name="Shape"/>
              <p:cNvSpPr/>
              <p:nvPr/>
            </p:nvSpPr>
            <p:spPr>
              <a:xfrm>
                <a:off x="412" y="18702"/>
                <a:ext cx="150862" cy="56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7" y="0"/>
                    </a:moveTo>
                    <a:lnTo>
                      <a:pt x="833" y="58"/>
                    </a:lnTo>
                    <a:lnTo>
                      <a:pt x="0" y="20454"/>
                    </a:lnTo>
                    <a:lnTo>
                      <a:pt x="4119" y="21600"/>
                    </a:lnTo>
                    <a:lnTo>
                      <a:pt x="4770" y="7256"/>
                    </a:lnTo>
                    <a:lnTo>
                      <a:pt x="5633" y="6678"/>
                    </a:lnTo>
                    <a:lnTo>
                      <a:pt x="6501" y="4958"/>
                    </a:lnTo>
                    <a:lnTo>
                      <a:pt x="7368" y="4958"/>
                    </a:lnTo>
                    <a:lnTo>
                      <a:pt x="8234" y="3812"/>
                    </a:lnTo>
                    <a:lnTo>
                      <a:pt x="10401" y="3812"/>
                    </a:lnTo>
                    <a:lnTo>
                      <a:pt x="11945" y="3693"/>
                    </a:lnTo>
                    <a:lnTo>
                      <a:pt x="21600" y="3693"/>
                    </a:lnTo>
                    <a:lnTo>
                      <a:pt x="21143" y="1971"/>
                    </a:lnTo>
                    <a:lnTo>
                      <a:pt x="20454" y="363"/>
                    </a:lnTo>
                    <a:lnTo>
                      <a:pt x="867" y="363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3" name="Shape"/>
              <p:cNvSpPr/>
              <p:nvPr/>
            </p:nvSpPr>
            <p:spPr>
              <a:xfrm>
                <a:off x="6469" y="-1"/>
                <a:ext cx="136801" cy="19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32" y="0"/>
                    </a:moveTo>
                    <a:lnTo>
                      <a:pt x="4542" y="6655"/>
                    </a:lnTo>
                    <a:lnTo>
                      <a:pt x="0" y="2054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787" y="16618"/>
                    </a:lnTo>
                    <a:lnTo>
                      <a:pt x="18824" y="9112"/>
                    </a:lnTo>
                    <a:lnTo>
                      <a:pt x="16547" y="3944"/>
                    </a:lnTo>
                    <a:lnTo>
                      <a:pt x="14002" y="959"/>
                    </a:lnTo>
                    <a:lnTo>
                      <a:pt x="11232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4" name="Shape"/>
              <p:cNvSpPr/>
              <p:nvPr/>
            </p:nvSpPr>
            <p:spPr>
              <a:xfrm>
                <a:off x="-1" y="11395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6" y="20120"/>
                    </a:lnTo>
                    <a:lnTo>
                      <a:pt x="0" y="21600"/>
                    </a:lnTo>
                    <a:lnTo>
                      <a:pt x="21600" y="201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306" name="object 22" descr="object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636" y="303541"/>
              <a:ext cx="98249" cy="1573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7" name="object 23" descr="object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2974" y="322694"/>
              <a:ext cx="118036" cy="1548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631D23A-B43C-1E21-1389-0861CAA0F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96" y="1154191"/>
            <a:ext cx="725075" cy="127437"/>
          </a:xfrm>
          <a:prstGeom prst="rect">
            <a:avLst/>
          </a:prstGeom>
        </p:spPr>
      </p:pic>
      <p:sp>
        <p:nvSpPr>
          <p:cNvPr id="311" name="object 3"/>
          <p:cNvSpPr txBox="1"/>
          <p:nvPr/>
        </p:nvSpPr>
        <p:spPr>
          <a:xfrm>
            <a:off x="7262455" y="5554180"/>
            <a:ext cx="1736091" cy="801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Wild </a:t>
            </a:r>
            <a:r>
              <a:rPr b="1" spc="-10" dirty="0"/>
              <a:t>Rosehip</a:t>
            </a: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Rosehip</a:t>
            </a:r>
            <a:r>
              <a:rPr spc="-15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wild</a:t>
            </a:r>
            <a:r>
              <a:rPr spc="-15" dirty="0"/>
              <a:t> </a:t>
            </a:r>
            <a:r>
              <a:rPr spc="-20" dirty="0"/>
              <a:t>rose </a:t>
            </a:r>
            <a:r>
              <a:rPr dirty="0"/>
              <a:t>fruits</a:t>
            </a:r>
            <a:r>
              <a:rPr spc="-1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rich</a:t>
            </a:r>
            <a:r>
              <a:rPr spc="-5" dirty="0"/>
              <a:t> </a:t>
            </a:r>
            <a:r>
              <a:rPr dirty="0"/>
              <a:t>in</a:t>
            </a:r>
            <a:r>
              <a:rPr spc="-10" dirty="0"/>
              <a:t> vitamin </a:t>
            </a:r>
            <a:r>
              <a:rPr dirty="0"/>
              <a:t>C and have </a:t>
            </a:r>
            <a:r>
              <a:rPr spc="-10" dirty="0"/>
              <a:t>medicinal properties.</a:t>
            </a:r>
          </a:p>
        </p:txBody>
      </p:sp>
      <p:sp>
        <p:nvSpPr>
          <p:cNvPr id="312" name="object 4"/>
          <p:cNvSpPr txBox="1"/>
          <p:nvPr/>
        </p:nvSpPr>
        <p:spPr>
          <a:xfrm>
            <a:off x="311031" y="3006728"/>
            <a:ext cx="1755776" cy="1260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Blueberries</a:t>
            </a: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They grow </a:t>
            </a:r>
            <a:r>
              <a:rPr spc="-25" dirty="0"/>
              <a:t>in </a:t>
            </a:r>
            <a:r>
              <a:rPr dirty="0"/>
              <a:t>mountainous areas, </a:t>
            </a:r>
            <a:r>
              <a:rPr spc="-25" dirty="0"/>
              <a:t>are </a:t>
            </a:r>
            <a:r>
              <a:rPr dirty="0"/>
              <a:t>extremely</a:t>
            </a:r>
            <a:r>
              <a:rPr spc="-15" dirty="0"/>
              <a:t> </a:t>
            </a:r>
            <a:r>
              <a:rPr dirty="0"/>
              <a:t>rich</a:t>
            </a:r>
            <a:r>
              <a:rPr spc="-10" dirty="0"/>
              <a:t> </a:t>
            </a:r>
            <a:r>
              <a:rPr spc="-25" dirty="0"/>
              <a:t>in </a:t>
            </a:r>
            <a:r>
              <a:rPr dirty="0"/>
              <a:t>antioxidants and </a:t>
            </a:r>
            <a:r>
              <a:rPr spc="-25" dirty="0"/>
              <a:t>are </a:t>
            </a:r>
            <a:r>
              <a:rPr dirty="0"/>
              <a:t>used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make juices,</a:t>
            </a:r>
            <a:r>
              <a:rPr spc="-5" dirty="0"/>
              <a:t> </a:t>
            </a:r>
            <a:r>
              <a:rPr spc="-20" dirty="0"/>
              <a:t>jams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other</a:t>
            </a:r>
            <a:r>
              <a:rPr spc="-15" dirty="0"/>
              <a:t> </a:t>
            </a:r>
            <a:r>
              <a:rPr spc="-10" dirty="0"/>
              <a:t>products.</a:t>
            </a:r>
          </a:p>
        </p:txBody>
      </p:sp>
      <p:pic>
        <p:nvPicPr>
          <p:cNvPr id="313" name="object 5" descr="objec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715" y="2946617"/>
            <a:ext cx="1008002" cy="1367996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object 6"/>
          <p:cNvSpPr txBox="1"/>
          <p:nvPr/>
        </p:nvSpPr>
        <p:spPr>
          <a:xfrm>
            <a:off x="317185" y="2347745"/>
            <a:ext cx="2765426" cy="34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The</a:t>
            </a:r>
            <a:r>
              <a:rPr spc="-15"/>
              <a:t> </a:t>
            </a:r>
            <a:r>
              <a:t>most</a:t>
            </a:r>
            <a:r>
              <a:rPr spc="-10"/>
              <a:t> </a:t>
            </a:r>
            <a:r>
              <a:t>famous</a:t>
            </a:r>
            <a:r>
              <a:rPr spc="-10"/>
              <a:t> </a:t>
            </a:r>
            <a:r>
              <a:t>forest</a:t>
            </a:r>
            <a:r>
              <a:rPr spc="-15"/>
              <a:t> </a:t>
            </a:r>
            <a:r>
              <a:t>fruits</a:t>
            </a:r>
            <a:r>
              <a:rPr spc="-10"/>
              <a:t> </a:t>
            </a:r>
            <a:r>
              <a:t>in</a:t>
            </a:r>
            <a:r>
              <a:rPr spc="-10"/>
              <a:t> Croatia </a:t>
            </a:r>
            <a:r>
              <a:t>are described </a:t>
            </a:r>
            <a:r>
              <a:rPr spc="-10"/>
              <a:t>below.</a:t>
            </a:r>
          </a:p>
        </p:txBody>
      </p:sp>
      <p:sp>
        <p:nvSpPr>
          <p:cNvPr id="315" name="object 7"/>
          <p:cNvSpPr/>
          <p:nvPr/>
        </p:nvSpPr>
        <p:spPr>
          <a:xfrm>
            <a:off x="179996" y="593835"/>
            <a:ext cx="3221780" cy="227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50" y="0"/>
                </a:moveTo>
                <a:lnTo>
                  <a:pt x="750" y="0"/>
                </a:lnTo>
                <a:lnTo>
                  <a:pt x="458" y="837"/>
                </a:lnTo>
                <a:lnTo>
                  <a:pt x="220" y="3118"/>
                </a:lnTo>
                <a:lnTo>
                  <a:pt x="59" y="6502"/>
                </a:lnTo>
                <a:lnTo>
                  <a:pt x="0" y="10647"/>
                </a:lnTo>
                <a:lnTo>
                  <a:pt x="0" y="10953"/>
                </a:lnTo>
                <a:lnTo>
                  <a:pt x="59" y="15098"/>
                </a:lnTo>
                <a:lnTo>
                  <a:pt x="220" y="18482"/>
                </a:lnTo>
                <a:lnTo>
                  <a:pt x="458" y="20763"/>
                </a:lnTo>
                <a:lnTo>
                  <a:pt x="750" y="21600"/>
                </a:lnTo>
                <a:lnTo>
                  <a:pt x="20850" y="21600"/>
                </a:lnTo>
                <a:lnTo>
                  <a:pt x="21142" y="20763"/>
                </a:lnTo>
                <a:lnTo>
                  <a:pt x="21380" y="18482"/>
                </a:lnTo>
                <a:lnTo>
                  <a:pt x="21541" y="15098"/>
                </a:lnTo>
                <a:lnTo>
                  <a:pt x="21600" y="10953"/>
                </a:lnTo>
                <a:lnTo>
                  <a:pt x="21600" y="10647"/>
                </a:lnTo>
                <a:lnTo>
                  <a:pt x="21541" y="6502"/>
                </a:lnTo>
                <a:lnTo>
                  <a:pt x="21380" y="3118"/>
                </a:lnTo>
                <a:lnTo>
                  <a:pt x="21142" y="837"/>
                </a:lnTo>
                <a:lnTo>
                  <a:pt x="20850" y="0"/>
                </a:lnTo>
                <a:close/>
              </a:path>
            </a:pathLst>
          </a:custGeom>
          <a:solidFill>
            <a:srgbClr val="84432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6" name="object 8"/>
          <p:cNvSpPr txBox="1"/>
          <p:nvPr/>
        </p:nvSpPr>
        <p:spPr>
          <a:xfrm>
            <a:off x="256067" y="603793"/>
            <a:ext cx="3298196" cy="1455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b="1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Forest</a:t>
            </a:r>
            <a:r>
              <a:rPr spc="-10" dirty="0"/>
              <a:t> F</a:t>
            </a:r>
            <a:r>
              <a:rPr dirty="0"/>
              <a:t>ruits</a:t>
            </a:r>
            <a:r>
              <a:rPr spc="-5" dirty="0"/>
              <a:t> </a:t>
            </a:r>
            <a:r>
              <a:rPr dirty="0"/>
              <a:t>and</a:t>
            </a:r>
            <a:r>
              <a:rPr spc="-10" dirty="0"/>
              <a:t> Berries</a:t>
            </a:r>
            <a:endParaRPr b="0" dirty="0"/>
          </a:p>
          <a:p>
            <a:pPr marR="5080" indent="35559">
              <a:lnSpc>
                <a:spcPct val="111099"/>
              </a:lnSpc>
              <a:spcBef>
                <a:spcPts val="10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Forest</a:t>
            </a:r>
            <a:r>
              <a:rPr spc="-5" dirty="0"/>
              <a:t> </a:t>
            </a:r>
            <a:r>
              <a:rPr dirty="0"/>
              <a:t>fruits in Croatia</a:t>
            </a:r>
            <a:r>
              <a:rPr spc="-5" dirty="0"/>
              <a:t> </a:t>
            </a:r>
            <a:r>
              <a:rPr dirty="0"/>
              <a:t>include a wide range</a:t>
            </a:r>
            <a:r>
              <a:rPr spc="-5" dirty="0"/>
              <a:t> </a:t>
            </a:r>
            <a:r>
              <a:rPr spc="-25" dirty="0"/>
              <a:t>of </a:t>
            </a:r>
            <a:r>
              <a:rPr lang="hr-HR" spc="-25" dirty="0">
                <a:latin typeface="Podkova Regular Regular"/>
                <a:sym typeface="Podkova Regular Regular"/>
              </a:rPr>
              <a:t>     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wild</a:t>
            </a:r>
            <a:r>
              <a:rPr spc="-1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fruits </a:t>
            </a:r>
            <a:r>
              <a:rPr dirty="0"/>
              <a:t>that</a:t>
            </a:r>
            <a:r>
              <a:rPr spc="-15" dirty="0"/>
              <a:t> </a:t>
            </a:r>
            <a:r>
              <a:rPr dirty="0"/>
              <a:t>grow</a:t>
            </a:r>
            <a:r>
              <a:rPr spc="-15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natural</a:t>
            </a:r>
            <a:r>
              <a:rPr spc="-15" dirty="0"/>
              <a:t> </a:t>
            </a:r>
            <a:r>
              <a:rPr dirty="0"/>
              <a:t>forest</a:t>
            </a:r>
            <a:r>
              <a:rPr spc="-15" dirty="0"/>
              <a:t> </a:t>
            </a:r>
            <a:r>
              <a:rPr spc="-10" dirty="0"/>
              <a:t>habitats. </a:t>
            </a:r>
            <a:endParaRPr lang="hr-HR" spc="-10" dirty="0"/>
          </a:p>
          <a:p>
            <a:pPr marR="5080" indent="35559">
              <a:lnSpc>
                <a:spcPct val="111099"/>
              </a:lnSpc>
              <a:spcBef>
                <a:spcPts val="10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These</a:t>
            </a:r>
            <a:r>
              <a:rPr spc="-10" dirty="0"/>
              <a:t> </a:t>
            </a:r>
            <a:r>
              <a:rPr dirty="0"/>
              <a:t>fruits</a:t>
            </a:r>
            <a:r>
              <a:rPr spc="-5" dirty="0"/>
              <a:t> </a:t>
            </a:r>
            <a:r>
              <a:rPr dirty="0"/>
              <a:t>are</a:t>
            </a:r>
            <a:r>
              <a:rPr spc="-5" dirty="0"/>
              <a:t> </a:t>
            </a:r>
            <a:r>
              <a:rPr dirty="0"/>
              <a:t>rich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vitamins,</a:t>
            </a:r>
            <a:r>
              <a:rPr spc="-5" dirty="0"/>
              <a:t> </a:t>
            </a:r>
            <a:r>
              <a:rPr spc="-10" dirty="0"/>
              <a:t>antioxidants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nutrients</a:t>
            </a:r>
            <a:r>
              <a:rPr spc="-1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an</a:t>
            </a:r>
            <a:r>
              <a:rPr spc="-10" dirty="0"/>
              <a:t> </a:t>
            </a:r>
            <a:r>
              <a:rPr dirty="0"/>
              <a:t>important</a:t>
            </a:r>
            <a:r>
              <a:rPr spc="-5" dirty="0"/>
              <a:t> </a:t>
            </a:r>
            <a:r>
              <a:rPr dirty="0"/>
              <a:t>part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spc="-25" dirty="0"/>
              <a:t>the </a:t>
            </a:r>
            <a:r>
              <a:rPr dirty="0"/>
              <a:t>diet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many</a:t>
            </a:r>
            <a:r>
              <a:rPr spc="-10" dirty="0"/>
              <a:t> </a:t>
            </a:r>
            <a:r>
              <a:rPr dirty="0"/>
              <a:t>people</a:t>
            </a:r>
            <a:r>
              <a:rPr spc="-10" dirty="0"/>
              <a:t> </a:t>
            </a:r>
            <a:r>
              <a:rPr dirty="0"/>
              <a:t>who</a:t>
            </a:r>
            <a:r>
              <a:rPr spc="-10" dirty="0"/>
              <a:t> </a:t>
            </a:r>
            <a:r>
              <a:rPr dirty="0"/>
              <a:t>enjoy</a:t>
            </a:r>
            <a:r>
              <a:rPr spc="-5" dirty="0"/>
              <a:t> </a:t>
            </a:r>
            <a:r>
              <a:rPr dirty="0"/>
              <a:t>picking</a:t>
            </a:r>
            <a:r>
              <a:rPr spc="-10" dirty="0"/>
              <a:t> forest fruits.</a:t>
            </a:r>
          </a:p>
        </p:txBody>
      </p:sp>
      <p:sp>
        <p:nvSpPr>
          <p:cNvPr id="317" name="object 9"/>
          <p:cNvSpPr txBox="1"/>
          <p:nvPr/>
        </p:nvSpPr>
        <p:spPr>
          <a:xfrm>
            <a:off x="3747510" y="4005876"/>
            <a:ext cx="1879571" cy="1237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600"/>
              </a:spcBef>
              <a:defRPr sz="1200" spc="-1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Cranberries</a:t>
            </a:r>
          </a:p>
          <a:p>
            <a:pPr marR="5080" indent="15875">
              <a:lnSpc>
                <a:spcPct val="111099"/>
              </a:lnSpc>
              <a:spcBef>
                <a:spcPts val="3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They grow </a:t>
            </a:r>
            <a:r>
              <a:rPr spc="-25" dirty="0"/>
              <a:t>in</a:t>
            </a:r>
            <a:r>
              <a:rPr lang="hr-HR" spc="-25" dirty="0"/>
              <a:t> </a:t>
            </a:r>
            <a:r>
              <a:rPr dirty="0"/>
              <a:t>mountainous areas </a:t>
            </a:r>
            <a:r>
              <a:rPr spc="-25" dirty="0"/>
              <a:t>and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popular</a:t>
            </a:r>
            <a:r>
              <a:rPr spc="-5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spc="-10" dirty="0"/>
              <a:t>their </a:t>
            </a:r>
            <a:r>
              <a:rPr dirty="0"/>
              <a:t>medicinal </a:t>
            </a:r>
            <a:r>
              <a:rPr spc="-10" dirty="0"/>
              <a:t>properties, </a:t>
            </a:r>
            <a:r>
              <a:rPr dirty="0"/>
              <a:t>especially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urinary </a:t>
            </a:r>
            <a:r>
              <a:rPr dirty="0"/>
              <a:t>tract </a:t>
            </a:r>
            <a:r>
              <a:rPr spc="-10" dirty="0"/>
              <a:t>health.</a:t>
            </a:r>
          </a:p>
        </p:txBody>
      </p:sp>
      <p:pic>
        <p:nvPicPr>
          <p:cNvPr id="318" name="object 10" descr="object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456" y="570224"/>
            <a:ext cx="1008001" cy="1368005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object 11"/>
          <p:cNvSpPr txBox="1"/>
          <p:nvPr/>
        </p:nvSpPr>
        <p:spPr>
          <a:xfrm>
            <a:off x="3747510" y="2213671"/>
            <a:ext cx="1595758" cy="1481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2799"/>
              </a:lnSpc>
              <a:spcBef>
                <a:spcPts val="2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Wild </a:t>
            </a:r>
            <a:r>
              <a:rPr b="1" spc="-10" dirty="0"/>
              <a:t>Strawberries </a:t>
            </a:r>
            <a:endParaRPr lang="hr-HR" b="1" spc="-10" dirty="0"/>
          </a:p>
          <a:p>
            <a:pPr marR="5080" indent="12700">
              <a:lnSpc>
                <a:spcPct val="112799"/>
              </a:lnSpc>
              <a:spcBef>
                <a:spcPts val="2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They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grow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open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glades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50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edges.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They</a:t>
            </a:r>
            <a:r>
              <a:rPr spc="50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have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intense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aroma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 taste and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favorites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among</a:t>
            </a:r>
          </a:p>
          <a:p>
            <a:pPr indent="12700"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forest</a:t>
            </a:r>
            <a:r>
              <a:rPr spc="-20" dirty="0"/>
              <a:t> </a:t>
            </a:r>
            <a:r>
              <a:rPr dirty="0"/>
              <a:t>fruit</a:t>
            </a:r>
            <a:r>
              <a:rPr spc="-15" dirty="0"/>
              <a:t> </a:t>
            </a:r>
            <a:r>
              <a:rPr spc="-10" dirty="0"/>
              <a:t>lovers.</a:t>
            </a:r>
          </a:p>
        </p:txBody>
      </p:sp>
      <p:pic>
        <p:nvPicPr>
          <p:cNvPr id="320" name="object 12" descr="object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333" y="2262619"/>
            <a:ext cx="1008001" cy="1367996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object 13"/>
          <p:cNvSpPr txBox="1"/>
          <p:nvPr/>
        </p:nvSpPr>
        <p:spPr>
          <a:xfrm>
            <a:off x="3716376" y="619884"/>
            <a:ext cx="1741174" cy="121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Raspberries</a:t>
            </a: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They</a:t>
            </a:r>
            <a:r>
              <a:rPr spc="-20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dirty="0"/>
              <a:t>common</a:t>
            </a:r>
            <a:r>
              <a:rPr spc="-15" dirty="0"/>
              <a:t> </a:t>
            </a:r>
            <a:r>
              <a:rPr spc="-25" dirty="0"/>
              <a:t>in </a:t>
            </a:r>
            <a:r>
              <a:rPr dirty="0"/>
              <a:t>forests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on</a:t>
            </a:r>
            <a:r>
              <a:rPr spc="-5" dirty="0"/>
              <a:t> </a:t>
            </a:r>
            <a:r>
              <a:rPr spc="-10" dirty="0"/>
              <a:t>mountain </a:t>
            </a:r>
            <a:r>
              <a:rPr dirty="0"/>
              <a:t>slopes. Raspberries are </a:t>
            </a:r>
            <a:r>
              <a:rPr spc="-50" dirty="0"/>
              <a:t>a </a:t>
            </a:r>
            <a:r>
              <a:rPr dirty="0"/>
              <a:t>popular</a:t>
            </a:r>
            <a:r>
              <a:rPr spc="-5" dirty="0"/>
              <a:t> </a:t>
            </a:r>
            <a:r>
              <a:rPr dirty="0"/>
              <a:t>fruit</a:t>
            </a:r>
            <a:r>
              <a:rPr spc="-5" dirty="0"/>
              <a:t> </a:t>
            </a:r>
            <a:r>
              <a:rPr dirty="0"/>
              <a:t>due to</a:t>
            </a:r>
            <a:r>
              <a:rPr spc="-5" dirty="0"/>
              <a:t> </a:t>
            </a:r>
            <a:r>
              <a:rPr spc="-10" dirty="0"/>
              <a:t>their </a:t>
            </a:r>
            <a:r>
              <a:rPr dirty="0"/>
              <a:t>taste and culinary </a:t>
            </a:r>
            <a:r>
              <a:rPr spc="-10" dirty="0"/>
              <a:t>uses.</a:t>
            </a:r>
          </a:p>
        </p:txBody>
      </p:sp>
      <p:pic>
        <p:nvPicPr>
          <p:cNvPr id="322" name="object 14" descr="object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192" y="3940631"/>
            <a:ext cx="1008002" cy="1368008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object 15"/>
          <p:cNvSpPr txBox="1"/>
          <p:nvPr/>
        </p:nvSpPr>
        <p:spPr>
          <a:xfrm>
            <a:off x="7262455" y="537523"/>
            <a:ext cx="1851265" cy="2142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281304" indent="12700">
              <a:lnSpc>
                <a:spcPct val="116198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Cornelian </a:t>
            </a:r>
            <a:r>
              <a:rPr b="1" spc="-10" dirty="0"/>
              <a:t>cherry </a:t>
            </a:r>
            <a:endParaRPr lang="hr-HR" b="1" spc="-10" dirty="0">
              <a:latin typeface="Podkova Regular Regular"/>
              <a:sym typeface="Podkova Regular Regular"/>
            </a:endParaRPr>
          </a:p>
          <a:p>
            <a:pPr marR="281304" indent="12700">
              <a:lnSpc>
                <a:spcPct val="116198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Its red fruits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small, sour and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lang="hr-HR"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/>
              <a:t>used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make jams</a:t>
            </a:r>
            <a:r>
              <a:rPr spc="-5" dirty="0"/>
              <a:t> </a:t>
            </a:r>
            <a:r>
              <a:rPr spc="-25" dirty="0"/>
              <a:t>and </a:t>
            </a:r>
            <a:r>
              <a:rPr dirty="0"/>
              <a:t>syrups. They </a:t>
            </a:r>
            <a:r>
              <a:rPr spc="-25" dirty="0"/>
              <a:t>are </a:t>
            </a:r>
            <a:r>
              <a:rPr dirty="0"/>
              <a:t>traditionally </a:t>
            </a:r>
            <a:r>
              <a:rPr spc="-10" dirty="0"/>
              <a:t>harvested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Dalmatia,</a:t>
            </a:r>
            <a:r>
              <a:rPr spc="-5" dirty="0"/>
              <a:t> </a:t>
            </a:r>
            <a:r>
              <a:rPr dirty="0"/>
              <a:t>Istria</a:t>
            </a:r>
            <a:r>
              <a:rPr spc="-5" dirty="0"/>
              <a:t> </a:t>
            </a:r>
            <a:r>
              <a:rPr spc="-25" dirty="0"/>
              <a:t>and </a:t>
            </a:r>
            <a:r>
              <a:rPr dirty="0"/>
              <a:t>Lika. </a:t>
            </a:r>
            <a:endParaRPr lang="hr-HR" dirty="0"/>
          </a:p>
          <a:p>
            <a:pPr marR="281304" indent="12700">
              <a:lnSpc>
                <a:spcPct val="116198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The </a:t>
            </a:r>
            <a:r>
              <a:rPr spc="-10" dirty="0"/>
              <a:t>proverb </a:t>
            </a:r>
            <a:r>
              <a:rPr dirty="0"/>
              <a:t>“healthy as a </a:t>
            </a:r>
            <a:r>
              <a:rPr spc="-10" dirty="0"/>
              <a:t>cornelian </a:t>
            </a:r>
            <a:r>
              <a:rPr dirty="0"/>
              <a:t>cherry” is well </a:t>
            </a:r>
            <a:r>
              <a:rPr spc="-10" dirty="0"/>
              <a:t>known.</a:t>
            </a:r>
          </a:p>
        </p:txBody>
      </p:sp>
      <p:pic>
        <p:nvPicPr>
          <p:cNvPr id="324" name="object 16" descr="object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2971" y="1254226"/>
            <a:ext cx="1008014" cy="1368008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object 17"/>
          <p:cNvSpPr txBox="1"/>
          <p:nvPr/>
        </p:nvSpPr>
        <p:spPr>
          <a:xfrm>
            <a:off x="3740325" y="5554180"/>
            <a:ext cx="1503048" cy="1416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Blackthorn</a:t>
            </a: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It</a:t>
            </a:r>
            <a:r>
              <a:rPr spc="-5" dirty="0"/>
              <a:t> </a:t>
            </a:r>
            <a:r>
              <a:rPr dirty="0"/>
              <a:t>has dark</a:t>
            </a:r>
            <a:r>
              <a:rPr spc="-5" dirty="0"/>
              <a:t> </a:t>
            </a:r>
            <a:r>
              <a:rPr dirty="0"/>
              <a:t>blue, </a:t>
            </a:r>
            <a:r>
              <a:rPr spc="-20" dirty="0"/>
              <a:t>tart </a:t>
            </a:r>
            <a:r>
              <a:rPr dirty="0"/>
              <a:t>berries</a:t>
            </a:r>
            <a:r>
              <a:rPr spc="-15" dirty="0"/>
              <a:t> </a:t>
            </a:r>
            <a:r>
              <a:rPr dirty="0"/>
              <a:t>that</a:t>
            </a:r>
            <a:r>
              <a:rPr spc="-10" dirty="0"/>
              <a:t> become </a:t>
            </a:r>
            <a:r>
              <a:rPr dirty="0"/>
              <a:t>sweeter</a:t>
            </a:r>
            <a:r>
              <a:rPr spc="-10" dirty="0"/>
              <a:t> </a:t>
            </a:r>
            <a:r>
              <a:rPr dirty="0"/>
              <a:t>after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-10" dirty="0"/>
              <a:t>first </a:t>
            </a:r>
            <a:r>
              <a:rPr dirty="0"/>
              <a:t>frosts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are</a:t>
            </a:r>
            <a:r>
              <a:rPr spc="-5" dirty="0"/>
              <a:t> </a:t>
            </a:r>
            <a:r>
              <a:rPr dirty="0"/>
              <a:t>used</a:t>
            </a:r>
            <a:r>
              <a:rPr spc="-10" dirty="0"/>
              <a:t> </a:t>
            </a:r>
            <a:r>
              <a:rPr spc="-25" dirty="0"/>
              <a:t>to </a:t>
            </a:r>
            <a:r>
              <a:rPr dirty="0"/>
              <a:t>make liqueurs </a:t>
            </a:r>
            <a:r>
              <a:rPr spc="-25" dirty="0"/>
              <a:t>and </a:t>
            </a:r>
            <a:r>
              <a:rPr spc="-10" dirty="0"/>
              <a:t>brandies.</a:t>
            </a:r>
          </a:p>
        </p:txBody>
      </p:sp>
      <p:pic>
        <p:nvPicPr>
          <p:cNvPr id="326" name="object 18" descr="object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2014" y="5687898"/>
            <a:ext cx="1008014" cy="1367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object 19" descr="object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9165" y="5146833"/>
            <a:ext cx="1008011" cy="1367996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object 20"/>
          <p:cNvSpPr txBox="1"/>
          <p:nvPr/>
        </p:nvSpPr>
        <p:spPr>
          <a:xfrm>
            <a:off x="285619" y="4853097"/>
            <a:ext cx="1665604" cy="1621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Blackberries</a:t>
            </a: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They</a:t>
            </a:r>
            <a:r>
              <a:rPr spc="-15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found</a:t>
            </a:r>
            <a:r>
              <a:rPr spc="-10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spc="-25" dirty="0"/>
              <a:t>the </a:t>
            </a:r>
            <a:r>
              <a:rPr dirty="0"/>
              <a:t>edges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forests,</a:t>
            </a:r>
            <a:r>
              <a:rPr spc="-5" dirty="0"/>
              <a:t> </a:t>
            </a:r>
            <a:r>
              <a:rPr spc="-10" dirty="0"/>
              <a:t>along </a:t>
            </a:r>
            <a:r>
              <a:rPr dirty="0"/>
              <a:t>meadows and </a:t>
            </a:r>
            <a:r>
              <a:rPr spc="-10" dirty="0"/>
              <a:t>along </a:t>
            </a:r>
            <a:r>
              <a:rPr dirty="0"/>
              <a:t>forest</a:t>
            </a:r>
            <a:r>
              <a:rPr spc="-15" dirty="0"/>
              <a:t> </a:t>
            </a:r>
            <a:r>
              <a:rPr dirty="0"/>
              <a:t>paths.</a:t>
            </a:r>
            <a:r>
              <a:rPr spc="-10" dirty="0"/>
              <a:t> </a:t>
            </a:r>
            <a:r>
              <a:rPr dirty="0"/>
              <a:t>They</a:t>
            </a:r>
            <a:r>
              <a:rPr spc="-10" dirty="0"/>
              <a:t> </a:t>
            </a:r>
            <a:r>
              <a:rPr spc="-25" dirty="0"/>
              <a:t>are </a:t>
            </a:r>
            <a:r>
              <a:rPr dirty="0"/>
              <a:t>popular</a:t>
            </a:r>
            <a:r>
              <a:rPr spc="-15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dirty="0"/>
              <a:t>their</a:t>
            </a:r>
            <a:r>
              <a:rPr spc="-15" dirty="0"/>
              <a:t> </a:t>
            </a:r>
            <a:r>
              <a:rPr spc="-10" dirty="0"/>
              <a:t>sweet </a:t>
            </a:r>
            <a:r>
              <a:rPr dirty="0"/>
              <a:t>taste and are used </a:t>
            </a:r>
            <a:r>
              <a:rPr spc="-10" dirty="0"/>
              <a:t>fresh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spc="-10" dirty="0"/>
              <a:t>various</a:t>
            </a:r>
            <a:r>
              <a:rPr lang="hr-HR" spc="-10" dirty="0"/>
              <a:t> </a:t>
            </a:r>
            <a:r>
              <a:rPr dirty="0"/>
              <a:t>food</a:t>
            </a:r>
            <a:r>
              <a:rPr spc="-25" dirty="0"/>
              <a:t> </a:t>
            </a:r>
            <a:r>
              <a:rPr spc="-10" dirty="0"/>
              <a:t>products.</a:t>
            </a:r>
          </a:p>
        </p:txBody>
      </p:sp>
      <p:sp>
        <p:nvSpPr>
          <p:cNvPr id="329" name="object 21"/>
          <p:cNvSpPr txBox="1"/>
          <p:nvPr/>
        </p:nvSpPr>
        <p:spPr>
          <a:xfrm>
            <a:off x="7270073" y="2858514"/>
            <a:ext cx="1728473" cy="2034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Juniper</a:t>
            </a: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Its</a:t>
            </a:r>
            <a:r>
              <a:rPr spc="-10" dirty="0"/>
              <a:t> </a:t>
            </a:r>
            <a:r>
              <a:rPr dirty="0"/>
              <a:t>berries</a:t>
            </a:r>
            <a:r>
              <a:rPr spc="-5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black</a:t>
            </a:r>
            <a:r>
              <a:rPr spc="-5" dirty="0"/>
              <a:t> </a:t>
            </a:r>
            <a:r>
              <a:rPr spc="-25" dirty="0"/>
              <a:t>or </a:t>
            </a:r>
            <a:r>
              <a:rPr dirty="0"/>
              <a:t>dark</a:t>
            </a:r>
            <a:r>
              <a:rPr spc="-10" dirty="0"/>
              <a:t> </a:t>
            </a:r>
            <a:r>
              <a:rPr dirty="0"/>
              <a:t>blue</a:t>
            </a:r>
            <a:r>
              <a:rPr spc="-10" dirty="0"/>
              <a:t> </a:t>
            </a:r>
            <a:r>
              <a:rPr dirty="0"/>
              <a:t>with</a:t>
            </a:r>
            <a:r>
              <a:rPr spc="-5" dirty="0"/>
              <a:t> </a:t>
            </a:r>
            <a:r>
              <a:rPr spc="-50" dirty="0"/>
              <a:t>a </a:t>
            </a:r>
            <a:r>
              <a:rPr dirty="0"/>
              <a:t>recognizable smell </a:t>
            </a:r>
            <a:r>
              <a:rPr spc="-25" dirty="0"/>
              <a:t>and </a:t>
            </a:r>
            <a:r>
              <a:rPr dirty="0"/>
              <a:t>taste. They are </a:t>
            </a:r>
            <a:r>
              <a:rPr spc="-10" dirty="0"/>
              <a:t>widely </a:t>
            </a:r>
            <a:r>
              <a:rPr dirty="0"/>
              <a:t>used,</a:t>
            </a:r>
            <a:r>
              <a:rPr spc="-15" dirty="0"/>
              <a:t> </a:t>
            </a:r>
            <a:r>
              <a:rPr dirty="0"/>
              <a:t>both</a:t>
            </a:r>
            <a:r>
              <a:rPr spc="-10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spc="-10" dirty="0"/>
              <a:t>natural </a:t>
            </a:r>
            <a:r>
              <a:rPr dirty="0"/>
              <a:t>medicine</a:t>
            </a:r>
            <a:r>
              <a:rPr spc="-1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-20" dirty="0"/>
              <a:t>food </a:t>
            </a:r>
            <a:r>
              <a:rPr dirty="0"/>
              <a:t>industry.</a:t>
            </a:r>
            <a:r>
              <a:rPr spc="-10" dirty="0"/>
              <a:t> </a:t>
            </a:r>
            <a:r>
              <a:rPr dirty="0"/>
              <a:t>Gin</a:t>
            </a:r>
            <a:r>
              <a:rPr spc="-1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spc="-20" dirty="0"/>
              <a:t>most </a:t>
            </a:r>
            <a:r>
              <a:rPr dirty="0"/>
              <a:t>famous </a:t>
            </a:r>
            <a:r>
              <a:rPr spc="-10" dirty="0"/>
              <a:t>alcoholic </a:t>
            </a:r>
            <a:r>
              <a:rPr dirty="0"/>
              <a:t>beverage</a:t>
            </a:r>
            <a:r>
              <a:rPr spc="-10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spc="-10" dirty="0"/>
              <a:t>which </a:t>
            </a:r>
            <a:r>
              <a:rPr dirty="0"/>
              <a:t>juniper </a:t>
            </a:r>
            <a:r>
              <a:rPr spc="-10" dirty="0"/>
              <a:t>berries</a:t>
            </a:r>
          </a:p>
          <a:p>
            <a:pPr indent="12700"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key</a:t>
            </a:r>
            <a:r>
              <a:rPr spc="-5" dirty="0"/>
              <a:t> </a:t>
            </a:r>
            <a:r>
              <a:rPr spc="-10" dirty="0"/>
              <a:t>ingredient.</a:t>
            </a:r>
          </a:p>
        </p:txBody>
      </p:sp>
      <p:pic>
        <p:nvPicPr>
          <p:cNvPr id="330" name="object 22" descr="object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9228" y="3548443"/>
            <a:ext cx="1008002" cy="1367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object 23" descr="object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21415" y="5474779"/>
            <a:ext cx="1008001" cy="13680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2" name="object 24"/>
          <p:cNvGrpSpPr/>
          <p:nvPr/>
        </p:nvGrpSpPr>
        <p:grpSpPr>
          <a:xfrm>
            <a:off x="2396451" y="380812"/>
            <a:ext cx="817908" cy="490429"/>
            <a:chOff x="0" y="0"/>
            <a:chExt cx="817906" cy="490427"/>
          </a:xfrm>
        </p:grpSpPr>
        <p:pic>
          <p:nvPicPr>
            <p:cNvPr id="332" name="object 25" descr="object 2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3268" y="-1"/>
              <a:ext cx="231155" cy="224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43" name="object 26"/>
            <p:cNvGrpSpPr/>
            <p:nvPr/>
          </p:nvGrpSpPr>
          <p:grpSpPr>
            <a:xfrm>
              <a:off x="41871" y="123181"/>
              <a:ext cx="776036" cy="180263"/>
              <a:chOff x="0" y="0"/>
              <a:chExt cx="776035" cy="180261"/>
            </a:xfrm>
          </p:grpSpPr>
          <p:sp>
            <p:nvSpPr>
              <p:cNvPr id="333" name="Triangle"/>
              <p:cNvSpPr/>
              <p:nvPr/>
            </p:nvSpPr>
            <p:spPr>
              <a:xfrm>
                <a:off x="329669" y="16755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8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9C9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34" name="Shape"/>
              <p:cNvSpPr/>
              <p:nvPr/>
            </p:nvSpPr>
            <p:spPr>
              <a:xfrm>
                <a:off x="200164" y="100012"/>
                <a:ext cx="396456" cy="73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48" y="0"/>
                    </a:moveTo>
                    <a:lnTo>
                      <a:pt x="0" y="0"/>
                    </a:lnTo>
                    <a:lnTo>
                      <a:pt x="8759" y="1499"/>
                    </a:lnTo>
                    <a:lnTo>
                      <a:pt x="8100" y="5834"/>
                    </a:lnTo>
                    <a:lnTo>
                      <a:pt x="7605" y="10692"/>
                    </a:lnTo>
                    <a:lnTo>
                      <a:pt x="7318" y="15979"/>
                    </a:lnTo>
                    <a:lnTo>
                      <a:pt x="7288" y="20398"/>
                    </a:lnTo>
                    <a:lnTo>
                      <a:pt x="7286" y="20699"/>
                    </a:lnTo>
                    <a:lnTo>
                      <a:pt x="7280" y="21600"/>
                    </a:lnTo>
                    <a:lnTo>
                      <a:pt x="7292" y="21555"/>
                    </a:lnTo>
                    <a:lnTo>
                      <a:pt x="7512" y="21555"/>
                    </a:lnTo>
                    <a:lnTo>
                      <a:pt x="7559" y="21299"/>
                    </a:lnTo>
                    <a:lnTo>
                      <a:pt x="7562" y="17165"/>
                    </a:lnTo>
                    <a:lnTo>
                      <a:pt x="7717" y="13202"/>
                    </a:lnTo>
                    <a:lnTo>
                      <a:pt x="7721" y="13105"/>
                    </a:lnTo>
                    <a:lnTo>
                      <a:pt x="9163" y="1644"/>
                    </a:lnTo>
                    <a:lnTo>
                      <a:pt x="9155" y="1644"/>
                    </a:lnTo>
                    <a:lnTo>
                      <a:pt x="9260" y="1499"/>
                    </a:lnTo>
                    <a:lnTo>
                      <a:pt x="10242" y="1268"/>
                    </a:lnTo>
                    <a:lnTo>
                      <a:pt x="14700" y="1268"/>
                    </a:lnTo>
                    <a:lnTo>
                      <a:pt x="14671" y="1202"/>
                    </a:lnTo>
                    <a:lnTo>
                      <a:pt x="21600" y="368"/>
                    </a:lnTo>
                    <a:lnTo>
                      <a:pt x="12163" y="368"/>
                    </a:lnTo>
                    <a:lnTo>
                      <a:pt x="11669" y="180"/>
                    </a:lnTo>
                    <a:lnTo>
                      <a:pt x="11348" y="0"/>
                    </a:lnTo>
                    <a:close/>
                  </a:path>
                </a:pathLst>
              </a:custGeom>
              <a:solidFill>
                <a:srgbClr val="89C9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35" name="Shape"/>
              <p:cNvSpPr/>
              <p:nvPr/>
            </p:nvSpPr>
            <p:spPr>
              <a:xfrm>
                <a:off x="652720" y="100011"/>
                <a:ext cx="66043" cy="62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31" y="0"/>
                    </a:moveTo>
                    <a:lnTo>
                      <a:pt x="0" y="0"/>
                    </a:lnTo>
                    <a:lnTo>
                      <a:pt x="6628" y="3748"/>
                    </a:lnTo>
                    <a:lnTo>
                      <a:pt x="12122" y="8385"/>
                    </a:lnTo>
                    <a:lnTo>
                      <a:pt x="12343" y="8585"/>
                    </a:lnTo>
                    <a:lnTo>
                      <a:pt x="16912" y="14477"/>
                    </a:lnTo>
                    <a:lnTo>
                      <a:pt x="20263" y="21600"/>
                    </a:lnTo>
                    <a:lnTo>
                      <a:pt x="20732" y="20616"/>
                    </a:lnTo>
                    <a:lnTo>
                      <a:pt x="21550" y="20616"/>
                    </a:lnTo>
                    <a:lnTo>
                      <a:pt x="21600" y="20537"/>
                    </a:lnTo>
                    <a:lnTo>
                      <a:pt x="18326" y="14007"/>
                    </a:lnTo>
                    <a:lnTo>
                      <a:pt x="14624" y="8385"/>
                    </a:lnTo>
                    <a:lnTo>
                      <a:pt x="9973" y="3661"/>
                    </a:lnTo>
                    <a:lnTo>
                      <a:pt x="4131" y="0"/>
                    </a:lnTo>
                    <a:close/>
                  </a:path>
                </a:pathLst>
              </a:custGeom>
              <a:solidFill>
                <a:srgbClr val="89C9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36" name="Shape"/>
              <p:cNvSpPr/>
              <p:nvPr/>
            </p:nvSpPr>
            <p:spPr>
              <a:xfrm>
                <a:off x="101247" y="48577"/>
                <a:ext cx="307203" cy="97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35" y="0"/>
                    </a:moveTo>
                    <a:lnTo>
                      <a:pt x="5264" y="735"/>
                    </a:lnTo>
                    <a:lnTo>
                      <a:pt x="5629" y="1758"/>
                    </a:lnTo>
                    <a:lnTo>
                      <a:pt x="5646" y="1808"/>
                    </a:lnTo>
                    <a:lnTo>
                      <a:pt x="6067" y="3319"/>
                    </a:lnTo>
                    <a:lnTo>
                      <a:pt x="6514" y="4863"/>
                    </a:lnTo>
                    <a:lnTo>
                      <a:pt x="6955" y="5960"/>
                    </a:lnTo>
                    <a:lnTo>
                      <a:pt x="9282" y="10315"/>
                    </a:lnTo>
                    <a:lnTo>
                      <a:pt x="0" y="10315"/>
                    </a:lnTo>
                    <a:lnTo>
                      <a:pt x="3279" y="10914"/>
                    </a:lnTo>
                    <a:lnTo>
                      <a:pt x="3380" y="10914"/>
                    </a:lnTo>
                    <a:lnTo>
                      <a:pt x="5876" y="11182"/>
                    </a:lnTo>
                    <a:lnTo>
                      <a:pt x="3746" y="17951"/>
                    </a:lnTo>
                    <a:lnTo>
                      <a:pt x="3248" y="20944"/>
                    </a:lnTo>
                    <a:lnTo>
                      <a:pt x="3331" y="21600"/>
                    </a:lnTo>
                    <a:lnTo>
                      <a:pt x="3586" y="21327"/>
                    </a:lnTo>
                    <a:lnTo>
                      <a:pt x="3620" y="21327"/>
                    </a:lnTo>
                    <a:lnTo>
                      <a:pt x="4136" y="17951"/>
                    </a:lnTo>
                    <a:lnTo>
                      <a:pt x="4895" y="15132"/>
                    </a:lnTo>
                    <a:lnTo>
                      <a:pt x="5846" y="12957"/>
                    </a:lnTo>
                    <a:lnTo>
                      <a:pt x="6955" y="11407"/>
                    </a:lnTo>
                    <a:lnTo>
                      <a:pt x="21600" y="11407"/>
                    </a:lnTo>
                    <a:lnTo>
                      <a:pt x="21379" y="11334"/>
                    </a:lnTo>
                    <a:lnTo>
                      <a:pt x="20742" y="11182"/>
                    </a:lnTo>
                    <a:lnTo>
                      <a:pt x="18637" y="11023"/>
                    </a:lnTo>
                    <a:lnTo>
                      <a:pt x="16590" y="10979"/>
                    </a:lnTo>
                    <a:lnTo>
                      <a:pt x="14368" y="10859"/>
                    </a:lnTo>
                    <a:lnTo>
                      <a:pt x="10319" y="9509"/>
                    </a:lnTo>
                    <a:lnTo>
                      <a:pt x="6936" y="4334"/>
                    </a:lnTo>
                    <a:lnTo>
                      <a:pt x="5642" y="124"/>
                    </a:lnTo>
                    <a:lnTo>
                      <a:pt x="5460" y="124"/>
                    </a:lnTo>
                    <a:lnTo>
                      <a:pt x="5335" y="0"/>
                    </a:lnTo>
                    <a:close/>
                  </a:path>
                </a:pathLst>
              </a:custGeom>
              <a:solidFill>
                <a:srgbClr val="89C9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37" name="Shape"/>
              <p:cNvSpPr/>
              <p:nvPr/>
            </p:nvSpPr>
            <p:spPr>
              <a:xfrm>
                <a:off x="-1" y="88760"/>
                <a:ext cx="235984" cy="54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88" y="0"/>
                    </a:moveTo>
                    <a:lnTo>
                      <a:pt x="6115" y="187"/>
                    </a:lnTo>
                    <a:lnTo>
                      <a:pt x="6442" y="187"/>
                    </a:lnTo>
                    <a:lnTo>
                      <a:pt x="3869" y="2249"/>
                    </a:lnTo>
                    <a:lnTo>
                      <a:pt x="1812" y="8401"/>
                    </a:lnTo>
                    <a:lnTo>
                      <a:pt x="0" y="20786"/>
                    </a:lnTo>
                    <a:lnTo>
                      <a:pt x="470" y="21600"/>
                    </a:lnTo>
                    <a:lnTo>
                      <a:pt x="689" y="18392"/>
                    </a:lnTo>
                    <a:lnTo>
                      <a:pt x="1117" y="14958"/>
                    </a:lnTo>
                    <a:lnTo>
                      <a:pt x="1654" y="11789"/>
                    </a:lnTo>
                    <a:lnTo>
                      <a:pt x="2203" y="9374"/>
                    </a:lnTo>
                    <a:lnTo>
                      <a:pt x="5330" y="3595"/>
                    </a:lnTo>
                    <a:lnTo>
                      <a:pt x="9267" y="2519"/>
                    </a:lnTo>
                    <a:lnTo>
                      <a:pt x="21600" y="2519"/>
                    </a:lnTo>
                    <a:lnTo>
                      <a:pt x="15607" y="874"/>
                    </a:lnTo>
                    <a:lnTo>
                      <a:pt x="12743" y="267"/>
                    </a:lnTo>
                    <a:lnTo>
                      <a:pt x="9888" y="0"/>
                    </a:lnTo>
                    <a:close/>
                  </a:path>
                </a:pathLst>
              </a:custGeom>
              <a:solidFill>
                <a:srgbClr val="89C9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38" name="Shape"/>
              <p:cNvSpPr/>
              <p:nvPr/>
            </p:nvSpPr>
            <p:spPr>
              <a:xfrm>
                <a:off x="423413" y="66229"/>
                <a:ext cx="254512" cy="350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50" y="0"/>
                    </a:moveTo>
                    <a:lnTo>
                      <a:pt x="9176" y="12763"/>
                    </a:lnTo>
                    <a:lnTo>
                      <a:pt x="9088" y="13255"/>
                    </a:lnTo>
                    <a:lnTo>
                      <a:pt x="6660" y="19125"/>
                    </a:lnTo>
                    <a:lnTo>
                      <a:pt x="3992" y="20513"/>
                    </a:lnTo>
                    <a:lnTo>
                      <a:pt x="1154" y="20513"/>
                    </a:lnTo>
                    <a:lnTo>
                      <a:pt x="1149" y="20623"/>
                    </a:lnTo>
                    <a:lnTo>
                      <a:pt x="1129" y="20826"/>
                    </a:lnTo>
                    <a:lnTo>
                      <a:pt x="831" y="21460"/>
                    </a:lnTo>
                    <a:lnTo>
                      <a:pt x="779" y="21460"/>
                    </a:lnTo>
                    <a:lnTo>
                      <a:pt x="0" y="21600"/>
                    </a:lnTo>
                    <a:lnTo>
                      <a:pt x="14700" y="21600"/>
                    </a:lnTo>
                    <a:lnTo>
                      <a:pt x="19461" y="20826"/>
                    </a:lnTo>
                    <a:lnTo>
                      <a:pt x="20533" y="20826"/>
                    </a:lnTo>
                    <a:lnTo>
                      <a:pt x="20460" y="20513"/>
                    </a:lnTo>
                    <a:lnTo>
                      <a:pt x="4006" y="20513"/>
                    </a:lnTo>
                    <a:lnTo>
                      <a:pt x="1170" y="20199"/>
                    </a:lnTo>
                    <a:lnTo>
                      <a:pt x="20867" y="20199"/>
                    </a:lnTo>
                    <a:lnTo>
                      <a:pt x="21600" y="19636"/>
                    </a:lnTo>
                    <a:lnTo>
                      <a:pt x="16808" y="19636"/>
                    </a:lnTo>
                    <a:lnTo>
                      <a:pt x="16122" y="18618"/>
                    </a:lnTo>
                    <a:lnTo>
                      <a:pt x="8643" y="18618"/>
                    </a:lnTo>
                    <a:lnTo>
                      <a:pt x="9074" y="17083"/>
                    </a:lnTo>
                    <a:lnTo>
                      <a:pt x="9518" y="15330"/>
                    </a:lnTo>
                    <a:lnTo>
                      <a:pt x="9903" y="13255"/>
                    </a:lnTo>
                    <a:lnTo>
                      <a:pt x="10534" y="9324"/>
                    </a:lnTo>
                    <a:lnTo>
                      <a:pt x="11442" y="3330"/>
                    </a:lnTo>
                    <a:lnTo>
                      <a:pt x="11747" y="1355"/>
                    </a:lnTo>
                    <a:lnTo>
                      <a:pt x="11250" y="0"/>
                    </a:lnTo>
                    <a:close/>
                  </a:path>
                </a:pathLst>
              </a:custGeom>
              <a:solidFill>
                <a:srgbClr val="89C9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39" name="Shape"/>
              <p:cNvSpPr/>
              <p:nvPr/>
            </p:nvSpPr>
            <p:spPr>
              <a:xfrm>
                <a:off x="621465" y="81140"/>
                <a:ext cx="153701" cy="16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04" y="0"/>
                    </a:moveTo>
                    <a:lnTo>
                      <a:pt x="16635" y="2972"/>
                    </a:lnTo>
                    <a:lnTo>
                      <a:pt x="7724" y="11838"/>
                    </a:lnTo>
                    <a:lnTo>
                      <a:pt x="3340" y="15014"/>
                    </a:lnTo>
                    <a:lnTo>
                      <a:pt x="3275" y="15014"/>
                    </a:lnTo>
                    <a:lnTo>
                      <a:pt x="2690" y="15285"/>
                    </a:lnTo>
                    <a:lnTo>
                      <a:pt x="928" y="21228"/>
                    </a:lnTo>
                    <a:lnTo>
                      <a:pt x="0" y="21600"/>
                    </a:lnTo>
                    <a:lnTo>
                      <a:pt x="7934" y="21600"/>
                    </a:lnTo>
                    <a:lnTo>
                      <a:pt x="19412" y="10571"/>
                    </a:lnTo>
                    <a:lnTo>
                      <a:pt x="19352" y="10571"/>
                    </a:lnTo>
                    <a:lnTo>
                      <a:pt x="19958" y="10314"/>
                    </a:lnTo>
                    <a:lnTo>
                      <a:pt x="21600" y="10314"/>
                    </a:lnTo>
                    <a:lnTo>
                      <a:pt x="21448" y="5586"/>
                    </a:lnTo>
                    <a:lnTo>
                      <a:pt x="21205" y="2072"/>
                    </a:lnTo>
                    <a:lnTo>
                      <a:pt x="20904" y="0"/>
                    </a:lnTo>
                    <a:close/>
                  </a:path>
                </a:pathLst>
              </a:custGeom>
              <a:solidFill>
                <a:srgbClr val="89C9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0" name="Shape"/>
              <p:cNvSpPr/>
              <p:nvPr/>
            </p:nvSpPr>
            <p:spPr>
              <a:xfrm>
                <a:off x="763332" y="84117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41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0444" y="1753"/>
                    </a:lnTo>
                    <a:lnTo>
                      <a:pt x="20341" y="0"/>
                    </a:lnTo>
                    <a:close/>
                  </a:path>
                </a:pathLst>
              </a:custGeom>
              <a:solidFill>
                <a:srgbClr val="89C9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1" name="Shape"/>
              <p:cNvSpPr/>
              <p:nvPr/>
            </p:nvSpPr>
            <p:spPr>
              <a:xfrm>
                <a:off x="563371" y="0"/>
                <a:ext cx="74506" cy="67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7" y="0"/>
                    </a:moveTo>
                    <a:lnTo>
                      <a:pt x="19814" y="1440"/>
                    </a:lnTo>
                    <a:lnTo>
                      <a:pt x="19671" y="1546"/>
                    </a:lnTo>
                    <a:lnTo>
                      <a:pt x="15521" y="4999"/>
                    </a:lnTo>
                    <a:lnTo>
                      <a:pt x="11369" y="8959"/>
                    </a:lnTo>
                    <a:lnTo>
                      <a:pt x="7323" y="13088"/>
                    </a:lnTo>
                    <a:lnTo>
                      <a:pt x="3492" y="17047"/>
                    </a:lnTo>
                    <a:lnTo>
                      <a:pt x="3116" y="17428"/>
                    </a:lnTo>
                    <a:lnTo>
                      <a:pt x="2833" y="17501"/>
                    </a:lnTo>
                    <a:lnTo>
                      <a:pt x="1047" y="19314"/>
                    </a:lnTo>
                    <a:lnTo>
                      <a:pt x="0" y="21600"/>
                    </a:lnTo>
                    <a:lnTo>
                      <a:pt x="1470" y="20145"/>
                    </a:lnTo>
                    <a:lnTo>
                      <a:pt x="3197" y="18696"/>
                    </a:lnTo>
                    <a:lnTo>
                      <a:pt x="3438" y="18605"/>
                    </a:lnTo>
                    <a:lnTo>
                      <a:pt x="3197" y="18201"/>
                    </a:lnTo>
                    <a:lnTo>
                      <a:pt x="5671" y="15306"/>
                    </a:lnTo>
                    <a:lnTo>
                      <a:pt x="18273" y="4221"/>
                    </a:lnTo>
                    <a:lnTo>
                      <a:pt x="21600" y="720"/>
                    </a:lnTo>
                    <a:lnTo>
                      <a:pt x="21537" y="0"/>
                    </a:lnTo>
                    <a:close/>
                  </a:path>
                </a:pathLst>
              </a:custGeom>
              <a:solidFill>
                <a:srgbClr val="89C9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2" name="Triangle"/>
              <p:cNvSpPr/>
              <p:nvPr/>
            </p:nvSpPr>
            <p:spPr>
              <a:xfrm>
                <a:off x="173848" y="42118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17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17" y="0"/>
                    </a:lnTo>
                    <a:close/>
                  </a:path>
                </a:pathLst>
              </a:custGeom>
              <a:solidFill>
                <a:srgbClr val="89C9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344" name="object 27" descr="object 2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9254" y="90183"/>
              <a:ext cx="91498" cy="84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5" name="object 28" descr="object 2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4625" y="147426"/>
              <a:ext cx="80136" cy="645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6" name="object 29" descr="object 2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0810" y="266204"/>
              <a:ext cx="103966" cy="1361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7" name="object 30" descr="object 3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08440" y="282587"/>
              <a:ext cx="105776" cy="137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8" name="object 31" descr="object 3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0" y="264155"/>
              <a:ext cx="85243" cy="114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9" name="object 32" descr="object 3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78080" y="93714"/>
              <a:ext cx="126190" cy="127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0" name="object 33" descr="object 3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06406" y="295894"/>
              <a:ext cx="145456" cy="1945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1" name="object 34" descr="object 3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07234" y="292818"/>
              <a:ext cx="139528" cy="181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object 2"/>
          <p:cNvSpPr/>
          <p:nvPr/>
        </p:nvSpPr>
        <p:spPr>
          <a:xfrm>
            <a:off x="5468050" y="1777815"/>
            <a:ext cx="1008001" cy="192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96" y="0"/>
                </a:moveTo>
                <a:lnTo>
                  <a:pt x="1304" y="0"/>
                </a:lnTo>
                <a:lnTo>
                  <a:pt x="797" y="849"/>
                </a:lnTo>
                <a:lnTo>
                  <a:pt x="382" y="3163"/>
                </a:lnTo>
                <a:lnTo>
                  <a:pt x="103" y="6597"/>
                </a:lnTo>
                <a:lnTo>
                  <a:pt x="0" y="10801"/>
                </a:lnTo>
                <a:lnTo>
                  <a:pt x="103" y="15004"/>
                </a:lnTo>
                <a:lnTo>
                  <a:pt x="382" y="18437"/>
                </a:lnTo>
                <a:lnTo>
                  <a:pt x="797" y="20751"/>
                </a:lnTo>
                <a:lnTo>
                  <a:pt x="1304" y="21600"/>
                </a:lnTo>
                <a:lnTo>
                  <a:pt x="20296" y="21600"/>
                </a:lnTo>
                <a:lnTo>
                  <a:pt x="20803" y="20751"/>
                </a:lnTo>
                <a:lnTo>
                  <a:pt x="21218" y="18437"/>
                </a:lnTo>
                <a:lnTo>
                  <a:pt x="21497" y="15004"/>
                </a:lnTo>
                <a:lnTo>
                  <a:pt x="21600" y="10801"/>
                </a:lnTo>
                <a:lnTo>
                  <a:pt x="21497" y="6597"/>
                </a:lnTo>
                <a:lnTo>
                  <a:pt x="21218" y="3163"/>
                </a:lnTo>
                <a:lnTo>
                  <a:pt x="20803" y="849"/>
                </a:lnTo>
                <a:lnTo>
                  <a:pt x="20296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6" name="object 3"/>
          <p:cNvSpPr txBox="1"/>
          <p:nvPr/>
        </p:nvSpPr>
        <p:spPr>
          <a:xfrm>
            <a:off x="7358812" y="1960204"/>
            <a:ext cx="1713866" cy="100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2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Sage</a:t>
            </a:r>
          </a:p>
          <a:p>
            <a:pPr marR="407034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It</a:t>
            </a:r>
            <a:r>
              <a:rPr spc="-20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known</a:t>
            </a:r>
            <a:r>
              <a:rPr spc="-15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spc="-25" dirty="0"/>
              <a:t>its </a:t>
            </a:r>
            <a:r>
              <a:rPr spc="-10" dirty="0"/>
              <a:t>anti-inflammatory</a:t>
            </a:r>
          </a:p>
          <a:p>
            <a:pPr marR="508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effect,</a:t>
            </a:r>
            <a:r>
              <a:rPr spc="-10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also</a:t>
            </a:r>
            <a:r>
              <a:rPr spc="-5" dirty="0"/>
              <a:t> </a:t>
            </a:r>
            <a:r>
              <a:rPr dirty="0"/>
              <a:t>valued</a:t>
            </a:r>
            <a:r>
              <a:rPr spc="-10" dirty="0"/>
              <a:t> </a:t>
            </a:r>
            <a:r>
              <a:rPr dirty="0"/>
              <a:t>as</a:t>
            </a:r>
            <a:r>
              <a:rPr spc="-5" dirty="0"/>
              <a:t> </a:t>
            </a:r>
            <a:r>
              <a:rPr spc="-50" dirty="0"/>
              <a:t>a </a:t>
            </a:r>
            <a:r>
              <a:rPr dirty="0"/>
              <a:t>spice</a:t>
            </a:r>
            <a:r>
              <a:rPr spc="-10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spc="-10" dirty="0"/>
              <a:t>cooking.</a:t>
            </a:r>
          </a:p>
        </p:txBody>
      </p:sp>
      <p:pic>
        <p:nvPicPr>
          <p:cNvPr id="357" name="object 4" descr="objec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519" y="1689303"/>
            <a:ext cx="1008014" cy="1367996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object 5"/>
          <p:cNvSpPr txBox="1"/>
          <p:nvPr/>
        </p:nvSpPr>
        <p:spPr>
          <a:xfrm>
            <a:off x="7358991" y="3450740"/>
            <a:ext cx="1613559" cy="1383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700"/>
              </a:spcBef>
              <a:defRPr sz="1200" spc="-1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Yarrow</a:t>
            </a:r>
            <a:r>
              <a:rPr lang="hr-HR" b="1" dirty="0"/>
              <a:t>                          </a:t>
            </a:r>
            <a:r>
              <a:rPr dirty="0"/>
              <a:t>Known</a:t>
            </a:r>
            <a:r>
              <a:rPr spc="-30" dirty="0"/>
              <a:t> </a:t>
            </a:r>
            <a:r>
              <a:rPr dirty="0"/>
              <a:t>for</a:t>
            </a:r>
            <a:r>
              <a:rPr spc="-25" dirty="0"/>
              <a:t> its</a:t>
            </a:r>
          </a:p>
          <a:p>
            <a:pPr marR="5080" indent="12700">
              <a:lnSpc>
                <a:spcPct val="111099"/>
              </a:lnSpc>
              <a:defRPr sz="1200" spc="-1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anti-inflammatory</a:t>
            </a:r>
            <a:r>
              <a:rPr spc="65" dirty="0"/>
              <a:t> </a:t>
            </a:r>
            <a:r>
              <a:rPr spc="-25" dirty="0"/>
              <a:t>and </a:t>
            </a:r>
            <a:r>
              <a:rPr spc="0" dirty="0"/>
              <a:t>antiseptic properties, </a:t>
            </a:r>
            <a:r>
              <a:rPr spc="-25" dirty="0"/>
              <a:t>it </a:t>
            </a:r>
            <a:r>
              <a:rPr spc="0" dirty="0"/>
              <a:t>is</a:t>
            </a:r>
            <a:r>
              <a:rPr spc="-5" dirty="0"/>
              <a:t> </a:t>
            </a:r>
            <a:r>
              <a:rPr spc="0" dirty="0"/>
              <a:t>used</a:t>
            </a:r>
            <a:r>
              <a:rPr spc="-5" dirty="0"/>
              <a:t> </a:t>
            </a:r>
            <a:r>
              <a:rPr spc="0" dirty="0"/>
              <a:t>to treat</a:t>
            </a:r>
            <a:r>
              <a:rPr spc="-5" dirty="0"/>
              <a:t> </a:t>
            </a:r>
            <a:r>
              <a:rPr dirty="0"/>
              <a:t>wounds, </a:t>
            </a:r>
            <a:r>
              <a:rPr spc="0" dirty="0"/>
              <a:t>digestive problems. </a:t>
            </a:r>
            <a:r>
              <a:rPr spc="-25" dirty="0"/>
              <a:t>Its </a:t>
            </a:r>
            <a:r>
              <a:rPr spc="0" dirty="0"/>
              <a:t>tea is good </a:t>
            </a:r>
            <a:r>
              <a:rPr spc="-25" dirty="0"/>
              <a:t>for </a:t>
            </a:r>
            <a:r>
              <a:rPr dirty="0"/>
              <a:t>relaxation.</a:t>
            </a:r>
          </a:p>
        </p:txBody>
      </p:sp>
      <p:pic>
        <p:nvPicPr>
          <p:cNvPr id="359" name="object 6" descr="objec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190" y="3479234"/>
            <a:ext cx="1007989" cy="1368008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object 7"/>
          <p:cNvSpPr txBox="1"/>
          <p:nvPr/>
        </p:nvSpPr>
        <p:spPr>
          <a:xfrm>
            <a:off x="7314868" y="4987568"/>
            <a:ext cx="1701803" cy="1626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Dandelion</a:t>
            </a: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 leaves and root </a:t>
            </a:r>
            <a:r>
              <a:rPr spc="-25" dirty="0"/>
              <a:t>of </a:t>
            </a:r>
            <a:r>
              <a:rPr dirty="0"/>
              <a:t>dandelion are used </a:t>
            </a:r>
            <a:r>
              <a:rPr spc="-25" dirty="0"/>
              <a:t>to </a:t>
            </a:r>
            <a:r>
              <a:rPr dirty="0"/>
              <a:t>cleanse</a:t>
            </a:r>
            <a:r>
              <a:rPr spc="-1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liver</a:t>
            </a:r>
            <a:r>
              <a:rPr spc="-5" dirty="0"/>
              <a:t> </a:t>
            </a:r>
            <a:r>
              <a:rPr spc="-25" dirty="0"/>
              <a:t>and </a:t>
            </a:r>
            <a:r>
              <a:rPr dirty="0"/>
              <a:t>kidneys,</a:t>
            </a:r>
            <a:r>
              <a:rPr spc="-5" dirty="0"/>
              <a:t> </a:t>
            </a:r>
            <a:r>
              <a:rPr dirty="0"/>
              <a:t>as well</a:t>
            </a:r>
            <a:r>
              <a:rPr spc="-5" dirty="0"/>
              <a:t> </a:t>
            </a:r>
            <a:r>
              <a:rPr dirty="0"/>
              <a:t>as to</a:t>
            </a:r>
            <a:r>
              <a:rPr spc="-5" dirty="0"/>
              <a:t> </a:t>
            </a:r>
            <a:r>
              <a:rPr spc="-25" dirty="0"/>
              <a:t>act </a:t>
            </a:r>
            <a:r>
              <a:rPr dirty="0"/>
              <a:t>as a diuretic. The </a:t>
            </a:r>
            <a:r>
              <a:rPr spc="-10" dirty="0"/>
              <a:t>leaves </a:t>
            </a:r>
            <a:r>
              <a:rPr dirty="0"/>
              <a:t>are</a:t>
            </a:r>
            <a:r>
              <a:rPr spc="-5" dirty="0"/>
              <a:t> </a:t>
            </a:r>
            <a:r>
              <a:rPr dirty="0"/>
              <a:t>used</a:t>
            </a:r>
            <a:r>
              <a:rPr spc="-5" dirty="0"/>
              <a:t> </a:t>
            </a:r>
            <a:r>
              <a:rPr dirty="0"/>
              <a:t>in salads,</a:t>
            </a:r>
            <a:r>
              <a:rPr spc="-5" dirty="0"/>
              <a:t> </a:t>
            </a:r>
            <a:r>
              <a:rPr spc="-25" dirty="0"/>
              <a:t>and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root</a:t>
            </a:r>
            <a:r>
              <a:rPr spc="-10" dirty="0"/>
              <a:t> </a:t>
            </a:r>
            <a:r>
              <a:rPr dirty="0"/>
              <a:t>tea</a:t>
            </a:r>
            <a:r>
              <a:rPr spc="-10" dirty="0"/>
              <a:t> </a:t>
            </a:r>
            <a:r>
              <a:rPr dirty="0"/>
              <a:t>helps</a:t>
            </a:r>
            <a:r>
              <a:rPr spc="-15" dirty="0"/>
              <a:t> </a:t>
            </a:r>
            <a:r>
              <a:rPr spc="-20" dirty="0"/>
              <a:t>with </a:t>
            </a:r>
            <a:r>
              <a:rPr spc="-10" dirty="0"/>
              <a:t>digestion.</a:t>
            </a:r>
          </a:p>
        </p:txBody>
      </p:sp>
      <p:pic>
        <p:nvPicPr>
          <p:cNvPr id="361" name="object 8" descr="objec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189" y="5269177"/>
            <a:ext cx="1007989" cy="1353188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object 9"/>
          <p:cNvSpPr/>
          <p:nvPr/>
        </p:nvSpPr>
        <p:spPr>
          <a:xfrm>
            <a:off x="3493398" y="1145182"/>
            <a:ext cx="3236089" cy="227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53" y="0"/>
                </a:moveTo>
                <a:lnTo>
                  <a:pt x="747" y="0"/>
                </a:lnTo>
                <a:lnTo>
                  <a:pt x="456" y="837"/>
                </a:lnTo>
                <a:lnTo>
                  <a:pt x="219" y="3118"/>
                </a:lnTo>
                <a:lnTo>
                  <a:pt x="59" y="6502"/>
                </a:lnTo>
                <a:lnTo>
                  <a:pt x="0" y="10647"/>
                </a:lnTo>
                <a:lnTo>
                  <a:pt x="0" y="10953"/>
                </a:lnTo>
                <a:lnTo>
                  <a:pt x="59" y="15098"/>
                </a:lnTo>
                <a:lnTo>
                  <a:pt x="219" y="18482"/>
                </a:lnTo>
                <a:lnTo>
                  <a:pt x="456" y="20763"/>
                </a:lnTo>
                <a:lnTo>
                  <a:pt x="747" y="21600"/>
                </a:lnTo>
                <a:lnTo>
                  <a:pt x="20853" y="21600"/>
                </a:lnTo>
                <a:lnTo>
                  <a:pt x="21144" y="20763"/>
                </a:lnTo>
                <a:lnTo>
                  <a:pt x="21381" y="18482"/>
                </a:lnTo>
                <a:lnTo>
                  <a:pt x="21541" y="15098"/>
                </a:lnTo>
                <a:lnTo>
                  <a:pt x="21600" y="10953"/>
                </a:lnTo>
                <a:lnTo>
                  <a:pt x="21600" y="10647"/>
                </a:lnTo>
                <a:lnTo>
                  <a:pt x="21541" y="6502"/>
                </a:lnTo>
                <a:lnTo>
                  <a:pt x="21381" y="3118"/>
                </a:lnTo>
                <a:lnTo>
                  <a:pt x="21144" y="837"/>
                </a:lnTo>
                <a:lnTo>
                  <a:pt x="20853" y="0"/>
                </a:lnTo>
                <a:close/>
              </a:path>
            </a:pathLst>
          </a:custGeom>
          <a:solidFill>
            <a:srgbClr val="84432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63" name="object 10"/>
          <p:cNvSpPr txBox="1"/>
          <p:nvPr/>
        </p:nvSpPr>
        <p:spPr>
          <a:xfrm>
            <a:off x="3601833" y="1184496"/>
            <a:ext cx="2880363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b="1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Forest</a:t>
            </a:r>
            <a:r>
              <a:rPr spc="-25" dirty="0"/>
              <a:t> M</a:t>
            </a:r>
            <a:r>
              <a:rPr dirty="0"/>
              <a:t>edicinal</a:t>
            </a:r>
            <a:r>
              <a:rPr spc="-20" dirty="0"/>
              <a:t> </a:t>
            </a:r>
            <a:r>
              <a:rPr dirty="0"/>
              <a:t>and</a:t>
            </a:r>
            <a:r>
              <a:rPr spc="-20" dirty="0"/>
              <a:t> P</a:t>
            </a:r>
            <a:r>
              <a:rPr dirty="0"/>
              <a:t>oisonous</a:t>
            </a:r>
            <a:r>
              <a:rPr spc="-20" dirty="0"/>
              <a:t> P</a:t>
            </a:r>
            <a:r>
              <a:rPr spc="-10" dirty="0"/>
              <a:t>lants</a:t>
            </a:r>
          </a:p>
        </p:txBody>
      </p:sp>
      <p:sp>
        <p:nvSpPr>
          <p:cNvPr id="364" name="object 11"/>
          <p:cNvSpPr txBox="1"/>
          <p:nvPr/>
        </p:nvSpPr>
        <p:spPr>
          <a:xfrm>
            <a:off x="3809135" y="1745708"/>
            <a:ext cx="2971167" cy="119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25000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Croatia</a:t>
            </a:r>
            <a:r>
              <a:rPr spc="-10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extremely</a:t>
            </a:r>
            <a:r>
              <a:rPr spc="-5" dirty="0"/>
              <a:t> </a:t>
            </a:r>
            <a:r>
              <a:rPr dirty="0"/>
              <a:t>rich</a:t>
            </a:r>
            <a:r>
              <a:rPr spc="-10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medicinal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plants</a:t>
            </a:r>
            <a:r>
              <a:rPr spc="-20" dirty="0"/>
              <a:t> </a:t>
            </a:r>
            <a:r>
              <a:rPr dirty="0"/>
              <a:t>thanks</a:t>
            </a:r>
            <a:r>
              <a:rPr spc="-1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its</a:t>
            </a:r>
            <a:r>
              <a:rPr spc="-20" dirty="0"/>
              <a:t> </a:t>
            </a:r>
            <a:r>
              <a:rPr dirty="0"/>
              <a:t>diverse</a:t>
            </a:r>
            <a:r>
              <a:rPr spc="-15" dirty="0"/>
              <a:t> </a:t>
            </a:r>
            <a:r>
              <a:rPr spc="-10" dirty="0"/>
              <a:t>climate, </a:t>
            </a:r>
            <a:r>
              <a:rPr dirty="0"/>
              <a:t>geographical location and natural </a:t>
            </a:r>
            <a:r>
              <a:rPr spc="-10" dirty="0"/>
              <a:t>habitats. </a:t>
            </a:r>
            <a:r>
              <a:rPr dirty="0"/>
              <a:t>Here</a:t>
            </a:r>
            <a:r>
              <a:rPr spc="-25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dirty="0"/>
              <a:t>some</a:t>
            </a:r>
            <a:r>
              <a:rPr spc="-1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most</a:t>
            </a:r>
            <a:r>
              <a:rPr spc="-10" dirty="0"/>
              <a:t> important </a:t>
            </a:r>
            <a:r>
              <a:rPr dirty="0"/>
              <a:t>medicinal</a:t>
            </a:r>
            <a:r>
              <a:rPr spc="-15" dirty="0"/>
              <a:t> </a:t>
            </a:r>
            <a:r>
              <a:rPr dirty="0"/>
              <a:t>plants</a:t>
            </a:r>
            <a:r>
              <a:rPr spc="-10" dirty="0"/>
              <a:t> </a:t>
            </a:r>
            <a:r>
              <a:rPr dirty="0"/>
              <a:t>that</a:t>
            </a:r>
            <a:r>
              <a:rPr spc="-10" dirty="0"/>
              <a:t> </a:t>
            </a:r>
            <a:r>
              <a:rPr dirty="0"/>
              <a:t>grow</a:t>
            </a:r>
            <a:r>
              <a:rPr spc="-10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our</a:t>
            </a:r>
            <a:r>
              <a:rPr spc="-10" dirty="0"/>
              <a:t> forests</a:t>
            </a:r>
            <a:r>
              <a:rPr spc="50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at</a:t>
            </a:r>
            <a:r>
              <a:rPr spc="-10" dirty="0"/>
              <a:t> </a:t>
            </a:r>
            <a:r>
              <a:rPr dirty="0"/>
              <a:t>their</a:t>
            </a:r>
            <a:r>
              <a:rPr spc="-10" dirty="0"/>
              <a:t> edges.</a:t>
            </a:r>
          </a:p>
        </p:txBody>
      </p:sp>
      <p:sp>
        <p:nvSpPr>
          <p:cNvPr id="365" name="object 12"/>
          <p:cNvSpPr txBox="1"/>
          <p:nvPr/>
        </p:nvSpPr>
        <p:spPr>
          <a:xfrm>
            <a:off x="493390" y="3469527"/>
            <a:ext cx="1695451" cy="2467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600"/>
              </a:spcBef>
              <a:defRPr sz="1200" spc="-1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Aronia</a:t>
            </a:r>
          </a:p>
          <a:p>
            <a:pPr marR="5080" indent="15875">
              <a:lnSpc>
                <a:spcPct val="111099"/>
              </a:lnSpc>
              <a:spcBef>
                <a:spcPts val="3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Has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highest </a:t>
            </a:r>
            <a:r>
              <a:rPr dirty="0"/>
              <a:t>antioxidant</a:t>
            </a:r>
            <a:r>
              <a:rPr spc="-65" dirty="0"/>
              <a:t> </a:t>
            </a:r>
            <a:r>
              <a:rPr spc="-10" dirty="0"/>
              <a:t>properties </a:t>
            </a:r>
            <a:r>
              <a:rPr dirty="0"/>
              <a:t>among all berries. </a:t>
            </a:r>
            <a:r>
              <a:rPr spc="-25" dirty="0"/>
              <a:t>Its </a:t>
            </a:r>
            <a:r>
              <a:rPr dirty="0"/>
              <a:t>leaves</a:t>
            </a:r>
            <a:r>
              <a:rPr spc="-1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bark</a:t>
            </a:r>
            <a:r>
              <a:rPr spc="-5" dirty="0"/>
              <a:t> </a:t>
            </a:r>
            <a:r>
              <a:rPr dirty="0"/>
              <a:t>are</a:t>
            </a:r>
            <a:r>
              <a:rPr spc="-5" dirty="0"/>
              <a:t> </a:t>
            </a:r>
            <a:r>
              <a:rPr spc="-20" dirty="0"/>
              <a:t>also </a:t>
            </a:r>
            <a:r>
              <a:rPr dirty="0"/>
              <a:t>used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medicinal </a:t>
            </a:r>
            <a:r>
              <a:rPr dirty="0"/>
              <a:t>purposes. Aronia </a:t>
            </a:r>
            <a:r>
              <a:rPr spc="-10" dirty="0"/>
              <a:t>berries </a:t>
            </a:r>
            <a:r>
              <a:rPr dirty="0"/>
              <a:t>are small, dark </a:t>
            </a:r>
            <a:r>
              <a:rPr spc="-10" dirty="0"/>
              <a:t>fruits </a:t>
            </a:r>
            <a:r>
              <a:rPr dirty="0"/>
              <a:t>popular around </a:t>
            </a:r>
            <a:r>
              <a:rPr spc="-25" dirty="0"/>
              <a:t>the </a:t>
            </a:r>
            <a:r>
              <a:rPr dirty="0"/>
              <a:t>world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their </a:t>
            </a:r>
            <a:r>
              <a:rPr dirty="0"/>
              <a:t>exceptionally </a:t>
            </a:r>
            <a:r>
              <a:rPr spc="-10" dirty="0"/>
              <a:t>valuable </a:t>
            </a:r>
            <a:r>
              <a:rPr dirty="0"/>
              <a:t>nutritional </a:t>
            </a:r>
            <a:r>
              <a:rPr spc="-10" dirty="0"/>
              <a:t>composition.</a:t>
            </a:r>
          </a:p>
        </p:txBody>
      </p:sp>
      <p:pic>
        <p:nvPicPr>
          <p:cNvPr id="366" name="object 13" descr="object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409" y="4569001"/>
            <a:ext cx="1008001" cy="1367996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object 14"/>
          <p:cNvSpPr txBox="1"/>
          <p:nvPr/>
        </p:nvSpPr>
        <p:spPr>
          <a:xfrm>
            <a:off x="3861279" y="4976524"/>
            <a:ext cx="1651003" cy="1178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St.</a:t>
            </a:r>
            <a:r>
              <a:rPr b="1" spc="-10" dirty="0"/>
              <a:t> </a:t>
            </a:r>
            <a:r>
              <a:rPr b="1" dirty="0"/>
              <a:t>John's</a:t>
            </a:r>
            <a:r>
              <a:rPr b="1" spc="-5" dirty="0"/>
              <a:t> </a:t>
            </a:r>
            <a:r>
              <a:rPr b="1" spc="-20" dirty="0"/>
              <a:t>Wort</a:t>
            </a:r>
          </a:p>
          <a:p>
            <a:pPr indent="12700"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It</a:t>
            </a:r>
            <a:r>
              <a:rPr spc="-10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often</a:t>
            </a:r>
            <a:r>
              <a:rPr spc="-5" dirty="0"/>
              <a:t> </a:t>
            </a:r>
            <a:r>
              <a:rPr dirty="0"/>
              <a:t>used</a:t>
            </a:r>
            <a:r>
              <a:rPr spc="-5" dirty="0"/>
              <a:t> </a:t>
            </a:r>
            <a:r>
              <a:rPr dirty="0"/>
              <a:t>as</a:t>
            </a:r>
            <a:r>
              <a:rPr spc="-10" dirty="0"/>
              <a:t> </a:t>
            </a:r>
            <a:r>
              <a:rPr dirty="0"/>
              <a:t>an</a:t>
            </a:r>
            <a:r>
              <a:rPr spc="-5" dirty="0"/>
              <a:t> </a:t>
            </a:r>
            <a:r>
              <a:rPr spc="-25" dirty="0"/>
              <a:t>oil</a:t>
            </a:r>
          </a:p>
          <a:p>
            <a:pPr marR="43815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for</a:t>
            </a:r>
            <a:r>
              <a:rPr spc="-10" dirty="0"/>
              <a:t> </a:t>
            </a:r>
            <a:r>
              <a:rPr dirty="0"/>
              <a:t>external</a:t>
            </a:r>
            <a:r>
              <a:rPr spc="-5" dirty="0"/>
              <a:t> </a:t>
            </a:r>
            <a:r>
              <a:rPr dirty="0"/>
              <a:t>use</a:t>
            </a:r>
            <a:r>
              <a:rPr spc="-5" dirty="0"/>
              <a:t> </a:t>
            </a:r>
            <a:r>
              <a:rPr spc="-25" dirty="0"/>
              <a:t>on </a:t>
            </a:r>
            <a:r>
              <a:rPr dirty="0"/>
              <a:t>burns</a:t>
            </a:r>
            <a:r>
              <a:rPr spc="-1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wounds.</a:t>
            </a:r>
            <a:r>
              <a:rPr spc="-10" dirty="0"/>
              <a:t> </a:t>
            </a:r>
            <a:r>
              <a:rPr spc="-25" dirty="0"/>
              <a:t>Tea </a:t>
            </a:r>
            <a:r>
              <a:rPr dirty="0"/>
              <a:t>can</a:t>
            </a:r>
            <a:r>
              <a:rPr spc="-10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dirty="0"/>
              <a:t>used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spc="-10" dirty="0"/>
              <a:t>treat </a:t>
            </a:r>
            <a:r>
              <a:rPr dirty="0"/>
              <a:t>mild depression </a:t>
            </a:r>
            <a:r>
              <a:rPr spc="-25" dirty="0"/>
              <a:t>and </a:t>
            </a:r>
            <a:r>
              <a:rPr spc="-10" dirty="0"/>
              <a:t>anxiety.</a:t>
            </a:r>
          </a:p>
        </p:txBody>
      </p:sp>
      <p:pic>
        <p:nvPicPr>
          <p:cNvPr id="368" name="object 15" descr="object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436" y="4856157"/>
            <a:ext cx="1008001" cy="1367996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object 16"/>
          <p:cNvSpPr txBox="1"/>
          <p:nvPr/>
        </p:nvSpPr>
        <p:spPr>
          <a:xfrm>
            <a:off x="7353986" y="471756"/>
            <a:ext cx="1522095" cy="100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Lemon </a:t>
            </a:r>
            <a:r>
              <a:rPr b="1" spc="-20" dirty="0"/>
              <a:t>Balm</a:t>
            </a: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It</a:t>
            </a:r>
            <a:r>
              <a:rPr spc="-5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used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spc="-10" dirty="0"/>
              <a:t>calm, </a:t>
            </a:r>
            <a:r>
              <a:rPr dirty="0"/>
              <a:t>relieve stress </a:t>
            </a:r>
            <a:r>
              <a:rPr spc="-25" dirty="0"/>
              <a:t>and </a:t>
            </a:r>
            <a:r>
              <a:rPr dirty="0"/>
              <a:t>insomnia.</a:t>
            </a:r>
            <a:r>
              <a:rPr spc="-10" dirty="0"/>
              <a:t> </a:t>
            </a:r>
            <a:r>
              <a:rPr dirty="0"/>
              <a:t>Its</a:t>
            </a:r>
            <a:r>
              <a:rPr spc="-10" dirty="0"/>
              <a:t> </a:t>
            </a:r>
            <a:r>
              <a:rPr dirty="0"/>
              <a:t>scent</a:t>
            </a:r>
            <a:r>
              <a:rPr spc="-10" dirty="0"/>
              <a:t> </a:t>
            </a:r>
            <a:r>
              <a:rPr spc="-25" dirty="0"/>
              <a:t>is </a:t>
            </a:r>
            <a:r>
              <a:rPr dirty="0"/>
              <a:t>reminiscent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10" dirty="0"/>
              <a:t>lemon.</a:t>
            </a:r>
          </a:p>
        </p:txBody>
      </p:sp>
      <p:pic>
        <p:nvPicPr>
          <p:cNvPr id="370" name="object 17" descr="object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409" y="120839"/>
            <a:ext cx="1008002" cy="1368008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object 18"/>
          <p:cNvSpPr txBox="1"/>
          <p:nvPr/>
        </p:nvSpPr>
        <p:spPr>
          <a:xfrm>
            <a:off x="3894965" y="3461388"/>
            <a:ext cx="1576073" cy="100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Thyme</a:t>
            </a: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It</a:t>
            </a:r>
            <a:r>
              <a:rPr spc="-10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used</a:t>
            </a:r>
            <a:r>
              <a:rPr spc="-5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spc="-10" dirty="0"/>
              <a:t>colds, </a:t>
            </a:r>
            <a:r>
              <a:rPr dirty="0"/>
              <a:t>coughs and </a:t>
            </a:r>
            <a:r>
              <a:rPr spc="-10" dirty="0"/>
              <a:t>bronchitis, </a:t>
            </a:r>
            <a:r>
              <a:rPr dirty="0"/>
              <a:t>but</a:t>
            </a:r>
            <a:r>
              <a:rPr spc="-5" dirty="0"/>
              <a:t> </a:t>
            </a:r>
            <a:r>
              <a:rPr dirty="0"/>
              <a:t>also</a:t>
            </a:r>
            <a:r>
              <a:rPr spc="-5" dirty="0"/>
              <a:t> </a:t>
            </a:r>
            <a:r>
              <a:rPr dirty="0"/>
              <a:t>as</a:t>
            </a:r>
            <a:r>
              <a:rPr spc="-5" dirty="0"/>
              <a:t> </a:t>
            </a:r>
            <a:r>
              <a:rPr dirty="0"/>
              <a:t>a spice</a:t>
            </a:r>
            <a:r>
              <a:rPr spc="-5" dirty="0"/>
              <a:t> </a:t>
            </a:r>
            <a:r>
              <a:rPr spc="-25" dirty="0"/>
              <a:t>in </a:t>
            </a:r>
            <a:r>
              <a:rPr dirty="0"/>
              <a:t>the</a:t>
            </a:r>
            <a:r>
              <a:rPr spc="-20" dirty="0"/>
              <a:t> </a:t>
            </a:r>
            <a:r>
              <a:rPr spc="-10" dirty="0"/>
              <a:t>kitchen.</a:t>
            </a:r>
          </a:p>
        </p:txBody>
      </p:sp>
      <p:pic>
        <p:nvPicPr>
          <p:cNvPr id="372" name="object 19" descr="object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7050" y="3151649"/>
            <a:ext cx="1008001" cy="13679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9" name="object 20"/>
          <p:cNvGrpSpPr/>
          <p:nvPr/>
        </p:nvGrpSpPr>
        <p:grpSpPr>
          <a:xfrm>
            <a:off x="3616713" y="228022"/>
            <a:ext cx="1678005" cy="824727"/>
            <a:chOff x="0" y="0"/>
            <a:chExt cx="1678003" cy="824725"/>
          </a:xfrm>
        </p:grpSpPr>
        <p:pic>
          <p:nvPicPr>
            <p:cNvPr id="373" name="object 21" descr="object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" y="-1"/>
              <a:ext cx="1678005" cy="8247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4" name="object 22" descr="object 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314" y="406283"/>
              <a:ext cx="182783" cy="190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5" name="object 23"/>
            <p:cNvSpPr/>
            <p:nvPr/>
          </p:nvSpPr>
          <p:spPr>
            <a:xfrm>
              <a:off x="1030007" y="413242"/>
              <a:ext cx="30395" cy="106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31" y="0"/>
                  </a:moveTo>
                  <a:lnTo>
                    <a:pt x="0" y="128"/>
                  </a:lnTo>
                  <a:lnTo>
                    <a:pt x="16202" y="20985"/>
                  </a:lnTo>
                  <a:lnTo>
                    <a:pt x="19894" y="21351"/>
                  </a:lnTo>
                  <a:lnTo>
                    <a:pt x="21600" y="21600"/>
                  </a:lnTo>
                  <a:lnTo>
                    <a:pt x="17276" y="436"/>
                  </a:lnTo>
                  <a:lnTo>
                    <a:pt x="11535" y="279"/>
                  </a:lnTo>
                  <a:lnTo>
                    <a:pt x="5831" y="0"/>
                  </a:lnTo>
                  <a:close/>
                </a:path>
              </a:pathLst>
            </a:custGeom>
            <a:solidFill>
              <a:srgbClr val="AD999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76" name="object 24" descr="object 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85951" y="570367"/>
              <a:ext cx="554511" cy="2081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7" name="object 25" descr="object 2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4322" y="620481"/>
              <a:ext cx="695797" cy="1610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8" name="object 26"/>
            <p:cNvSpPr/>
            <p:nvPr/>
          </p:nvSpPr>
          <p:spPr>
            <a:xfrm>
              <a:off x="962932" y="72545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67" y="0"/>
                  </a:moveTo>
                  <a:lnTo>
                    <a:pt x="1593" y="9117"/>
                  </a:lnTo>
                  <a:lnTo>
                    <a:pt x="0" y="11137"/>
                  </a:lnTo>
                  <a:lnTo>
                    <a:pt x="7856" y="21600"/>
                  </a:lnTo>
                  <a:lnTo>
                    <a:pt x="21600" y="18598"/>
                  </a:lnTo>
                  <a:lnTo>
                    <a:pt x="8767" y="0"/>
                  </a:lnTo>
                  <a:close/>
                </a:path>
              </a:pathLst>
            </a:custGeom>
            <a:solidFill>
              <a:srgbClr val="663D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404" name="object 27"/>
          <p:cNvGrpSpPr/>
          <p:nvPr/>
        </p:nvGrpSpPr>
        <p:grpSpPr>
          <a:xfrm>
            <a:off x="6264972" y="435983"/>
            <a:ext cx="334207" cy="724813"/>
            <a:chOff x="0" y="0"/>
            <a:chExt cx="334205" cy="724812"/>
          </a:xfrm>
        </p:grpSpPr>
        <p:sp>
          <p:nvSpPr>
            <p:cNvPr id="380" name="object 28"/>
            <p:cNvSpPr/>
            <p:nvPr/>
          </p:nvSpPr>
          <p:spPr>
            <a:xfrm>
              <a:off x="287415" y="336024"/>
              <a:ext cx="46790" cy="34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1" y="0"/>
                  </a:moveTo>
                  <a:lnTo>
                    <a:pt x="1958" y="529"/>
                  </a:lnTo>
                  <a:lnTo>
                    <a:pt x="926" y="359"/>
                  </a:lnTo>
                  <a:lnTo>
                    <a:pt x="0" y="900"/>
                  </a:lnTo>
                  <a:lnTo>
                    <a:pt x="4567" y="1363"/>
                  </a:lnTo>
                  <a:lnTo>
                    <a:pt x="2034" y="1487"/>
                  </a:lnTo>
                  <a:lnTo>
                    <a:pt x="5617" y="5279"/>
                  </a:lnTo>
                  <a:lnTo>
                    <a:pt x="8494" y="8636"/>
                  </a:lnTo>
                  <a:lnTo>
                    <a:pt x="11189" y="11997"/>
                  </a:lnTo>
                  <a:lnTo>
                    <a:pt x="16388" y="18724"/>
                  </a:lnTo>
                  <a:lnTo>
                    <a:pt x="15342" y="19349"/>
                  </a:lnTo>
                  <a:lnTo>
                    <a:pt x="12860" y="19942"/>
                  </a:lnTo>
                  <a:lnTo>
                    <a:pt x="9541" y="20471"/>
                  </a:lnTo>
                  <a:lnTo>
                    <a:pt x="5986" y="20905"/>
                  </a:lnTo>
                  <a:lnTo>
                    <a:pt x="7657" y="21113"/>
                  </a:lnTo>
                  <a:lnTo>
                    <a:pt x="9428" y="21304"/>
                  </a:lnTo>
                  <a:lnTo>
                    <a:pt x="8197" y="21600"/>
                  </a:lnTo>
                  <a:lnTo>
                    <a:pt x="12798" y="21060"/>
                  </a:lnTo>
                  <a:lnTo>
                    <a:pt x="16688" y="20451"/>
                  </a:lnTo>
                  <a:lnTo>
                    <a:pt x="19684" y="19763"/>
                  </a:lnTo>
                  <a:lnTo>
                    <a:pt x="21600" y="18986"/>
                  </a:lnTo>
                  <a:lnTo>
                    <a:pt x="18347" y="15748"/>
                  </a:lnTo>
                  <a:lnTo>
                    <a:pt x="16326" y="12392"/>
                  </a:lnTo>
                  <a:lnTo>
                    <a:pt x="14645" y="9005"/>
                  </a:lnTo>
                  <a:lnTo>
                    <a:pt x="12414" y="5672"/>
                  </a:lnTo>
                  <a:lnTo>
                    <a:pt x="8742" y="2480"/>
                  </a:lnTo>
                  <a:lnTo>
                    <a:pt x="3175" y="544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5C93A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1" name="object 29"/>
            <p:cNvSpPr/>
            <p:nvPr/>
          </p:nvSpPr>
          <p:spPr>
            <a:xfrm>
              <a:off x="5822" y="400135"/>
              <a:ext cx="88199" cy="314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2" y="0"/>
                  </a:moveTo>
                  <a:lnTo>
                    <a:pt x="387" y="925"/>
                  </a:lnTo>
                  <a:lnTo>
                    <a:pt x="0" y="1916"/>
                  </a:lnTo>
                  <a:lnTo>
                    <a:pt x="9" y="2927"/>
                  </a:lnTo>
                  <a:lnTo>
                    <a:pt x="192" y="3909"/>
                  </a:lnTo>
                  <a:lnTo>
                    <a:pt x="1367" y="7635"/>
                  </a:lnTo>
                  <a:lnTo>
                    <a:pt x="4746" y="15127"/>
                  </a:lnTo>
                  <a:lnTo>
                    <a:pt x="5977" y="18863"/>
                  </a:lnTo>
                  <a:lnTo>
                    <a:pt x="14678" y="21006"/>
                  </a:lnTo>
                  <a:lnTo>
                    <a:pt x="21600" y="21600"/>
                  </a:lnTo>
                  <a:lnTo>
                    <a:pt x="19066" y="21287"/>
                  </a:lnTo>
                  <a:lnTo>
                    <a:pt x="16591" y="20900"/>
                  </a:lnTo>
                  <a:lnTo>
                    <a:pt x="14255" y="20453"/>
                  </a:lnTo>
                  <a:lnTo>
                    <a:pt x="12135" y="19955"/>
                  </a:lnTo>
                  <a:lnTo>
                    <a:pt x="10801" y="19605"/>
                  </a:lnTo>
                  <a:lnTo>
                    <a:pt x="9510" y="19375"/>
                  </a:lnTo>
                  <a:lnTo>
                    <a:pt x="8845" y="18842"/>
                  </a:lnTo>
                  <a:lnTo>
                    <a:pt x="7384" y="15448"/>
                  </a:lnTo>
                  <a:lnTo>
                    <a:pt x="3852" y="8591"/>
                  </a:lnTo>
                  <a:lnTo>
                    <a:pt x="2344" y="5165"/>
                  </a:lnTo>
                  <a:lnTo>
                    <a:pt x="1386" y="1766"/>
                  </a:lnTo>
                  <a:lnTo>
                    <a:pt x="1255" y="1087"/>
                  </a:lnTo>
                  <a:lnTo>
                    <a:pt x="1781" y="1043"/>
                  </a:lnTo>
                  <a:lnTo>
                    <a:pt x="1691" y="698"/>
                  </a:lnTo>
                  <a:lnTo>
                    <a:pt x="1423" y="344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2" name="object 30"/>
            <p:cNvSpPr/>
            <p:nvPr/>
          </p:nvSpPr>
          <p:spPr>
            <a:xfrm>
              <a:off x="175452" y="674608"/>
              <a:ext cx="132387" cy="50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4" y="0"/>
                  </a:moveTo>
                  <a:lnTo>
                    <a:pt x="16156" y="6970"/>
                  </a:lnTo>
                  <a:lnTo>
                    <a:pt x="11317" y="11883"/>
                  </a:lnTo>
                  <a:lnTo>
                    <a:pt x="6243" y="15190"/>
                  </a:lnTo>
                  <a:lnTo>
                    <a:pt x="1307" y="17342"/>
                  </a:lnTo>
                  <a:lnTo>
                    <a:pt x="2432" y="17744"/>
                  </a:lnTo>
                  <a:lnTo>
                    <a:pt x="4708" y="18732"/>
                  </a:lnTo>
                  <a:lnTo>
                    <a:pt x="5812" y="19414"/>
                  </a:lnTo>
                  <a:lnTo>
                    <a:pt x="5166" y="19983"/>
                  </a:lnTo>
                  <a:lnTo>
                    <a:pt x="3690" y="20436"/>
                  </a:lnTo>
                  <a:lnTo>
                    <a:pt x="1299" y="20855"/>
                  </a:lnTo>
                  <a:lnTo>
                    <a:pt x="0" y="21600"/>
                  </a:lnTo>
                  <a:lnTo>
                    <a:pt x="11112" y="17436"/>
                  </a:lnTo>
                  <a:lnTo>
                    <a:pt x="21165" y="4855"/>
                  </a:lnTo>
                  <a:lnTo>
                    <a:pt x="21600" y="2789"/>
                  </a:lnTo>
                  <a:lnTo>
                    <a:pt x="20974" y="1452"/>
                  </a:lnTo>
                  <a:lnTo>
                    <a:pt x="20384" y="0"/>
                  </a:lnTo>
                  <a:close/>
                </a:path>
              </a:pathLst>
            </a:custGeom>
            <a:solidFill>
              <a:srgbClr val="7BB1C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3" name="object 31"/>
            <p:cNvSpPr/>
            <p:nvPr/>
          </p:nvSpPr>
          <p:spPr>
            <a:xfrm>
              <a:off x="55373" y="689213"/>
              <a:ext cx="128044" cy="3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" y="0"/>
                  </a:moveTo>
                  <a:lnTo>
                    <a:pt x="131" y="524"/>
                  </a:lnTo>
                  <a:lnTo>
                    <a:pt x="208" y="1079"/>
                  </a:lnTo>
                  <a:lnTo>
                    <a:pt x="0" y="1140"/>
                  </a:lnTo>
                  <a:lnTo>
                    <a:pt x="6519" y="15698"/>
                  </a:lnTo>
                  <a:lnTo>
                    <a:pt x="13258" y="20848"/>
                  </a:lnTo>
                  <a:lnTo>
                    <a:pt x="16857" y="21600"/>
                  </a:lnTo>
                  <a:lnTo>
                    <a:pt x="20257" y="21517"/>
                  </a:lnTo>
                  <a:lnTo>
                    <a:pt x="21600" y="20469"/>
                  </a:lnTo>
                  <a:lnTo>
                    <a:pt x="20242" y="20295"/>
                  </a:lnTo>
                  <a:lnTo>
                    <a:pt x="18206" y="19758"/>
                  </a:lnTo>
                  <a:lnTo>
                    <a:pt x="16229" y="18955"/>
                  </a:lnTo>
                  <a:lnTo>
                    <a:pt x="15048" y="17987"/>
                  </a:lnTo>
                  <a:lnTo>
                    <a:pt x="14866" y="17641"/>
                  </a:lnTo>
                  <a:lnTo>
                    <a:pt x="15093" y="15745"/>
                  </a:lnTo>
                  <a:lnTo>
                    <a:pt x="12816" y="14950"/>
                  </a:lnTo>
                  <a:lnTo>
                    <a:pt x="11096" y="13920"/>
                  </a:lnTo>
                  <a:lnTo>
                    <a:pt x="7768" y="11390"/>
                  </a:lnTo>
                  <a:lnTo>
                    <a:pt x="7342" y="11067"/>
                  </a:lnTo>
                  <a:lnTo>
                    <a:pt x="6834" y="11799"/>
                  </a:lnTo>
                  <a:lnTo>
                    <a:pt x="5073" y="9736"/>
                  </a:lnTo>
                  <a:lnTo>
                    <a:pt x="3332" y="6871"/>
                  </a:lnTo>
                  <a:lnTo>
                    <a:pt x="1652" y="351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9CD4E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4" name="object 32"/>
            <p:cNvSpPr/>
            <p:nvPr/>
          </p:nvSpPr>
          <p:spPr>
            <a:xfrm>
              <a:off x="140984" y="711190"/>
              <a:ext cx="70094" cy="1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31" y="0"/>
                  </a:moveTo>
                  <a:lnTo>
                    <a:pt x="4117" y="4923"/>
                  </a:lnTo>
                  <a:lnTo>
                    <a:pt x="1182" y="5381"/>
                  </a:lnTo>
                  <a:lnTo>
                    <a:pt x="0" y="5127"/>
                  </a:lnTo>
                  <a:lnTo>
                    <a:pt x="1190" y="6040"/>
                  </a:lnTo>
                  <a:lnTo>
                    <a:pt x="775" y="12284"/>
                  </a:lnTo>
                  <a:lnTo>
                    <a:pt x="1108" y="13427"/>
                  </a:lnTo>
                  <a:lnTo>
                    <a:pt x="3264" y="16613"/>
                  </a:lnTo>
                  <a:lnTo>
                    <a:pt x="6876" y="19256"/>
                  </a:lnTo>
                  <a:lnTo>
                    <a:pt x="10595" y="21026"/>
                  </a:lnTo>
                  <a:lnTo>
                    <a:pt x="13076" y="21600"/>
                  </a:lnTo>
                  <a:lnTo>
                    <a:pt x="14677" y="21060"/>
                  </a:lnTo>
                  <a:lnTo>
                    <a:pt x="17592" y="19661"/>
                  </a:lnTo>
                  <a:lnTo>
                    <a:pt x="20380" y="17563"/>
                  </a:lnTo>
                  <a:lnTo>
                    <a:pt x="21600" y="14924"/>
                  </a:lnTo>
                  <a:lnTo>
                    <a:pt x="19514" y="11766"/>
                  </a:lnTo>
                  <a:lnTo>
                    <a:pt x="17371" y="9260"/>
                  </a:lnTo>
                  <a:lnTo>
                    <a:pt x="13091" y="5329"/>
                  </a:lnTo>
                  <a:lnTo>
                    <a:pt x="11061" y="3997"/>
                  </a:lnTo>
                  <a:lnTo>
                    <a:pt x="6951" y="1989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rgbClr val="B7D7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87" name="object 33"/>
            <p:cNvGrpSpPr/>
            <p:nvPr/>
          </p:nvGrpSpPr>
          <p:grpSpPr>
            <a:xfrm>
              <a:off x="-1" y="59687"/>
              <a:ext cx="291661" cy="631107"/>
              <a:chOff x="0" y="0"/>
              <a:chExt cx="291660" cy="631106"/>
            </a:xfrm>
          </p:grpSpPr>
          <p:sp>
            <p:nvSpPr>
              <p:cNvPr id="385" name="Shape"/>
              <p:cNvSpPr/>
              <p:nvPr/>
            </p:nvSpPr>
            <p:spPr>
              <a:xfrm>
                <a:off x="-1" y="11201"/>
                <a:ext cx="75632" cy="619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25"/>
                    </a:moveTo>
                    <a:lnTo>
                      <a:pt x="20530" y="5416"/>
                    </a:lnTo>
                    <a:lnTo>
                      <a:pt x="19249" y="3610"/>
                    </a:lnTo>
                    <a:lnTo>
                      <a:pt x="16464" y="0"/>
                    </a:lnTo>
                    <a:lnTo>
                      <a:pt x="13207" y="143"/>
                    </a:lnTo>
                    <a:lnTo>
                      <a:pt x="11578" y="458"/>
                    </a:lnTo>
                    <a:lnTo>
                      <a:pt x="12028" y="796"/>
                    </a:lnTo>
                    <a:lnTo>
                      <a:pt x="15002" y="1010"/>
                    </a:lnTo>
                    <a:lnTo>
                      <a:pt x="16210" y="2476"/>
                    </a:lnTo>
                    <a:lnTo>
                      <a:pt x="18122" y="5411"/>
                    </a:lnTo>
                    <a:lnTo>
                      <a:pt x="19492" y="6873"/>
                    </a:lnTo>
                    <a:lnTo>
                      <a:pt x="12216" y="8073"/>
                    </a:lnTo>
                    <a:lnTo>
                      <a:pt x="6017" y="9324"/>
                    </a:lnTo>
                    <a:lnTo>
                      <a:pt x="1687" y="10671"/>
                    </a:lnTo>
                    <a:lnTo>
                      <a:pt x="0" y="12160"/>
                    </a:lnTo>
                    <a:lnTo>
                      <a:pt x="624" y="13898"/>
                    </a:lnTo>
                    <a:lnTo>
                      <a:pt x="2307" y="15686"/>
                    </a:lnTo>
                    <a:lnTo>
                      <a:pt x="4439" y="17493"/>
                    </a:lnTo>
                    <a:lnTo>
                      <a:pt x="6402" y="19288"/>
                    </a:lnTo>
                    <a:lnTo>
                      <a:pt x="7584" y="21038"/>
                    </a:lnTo>
                    <a:lnTo>
                      <a:pt x="8560" y="21267"/>
                    </a:lnTo>
                    <a:lnTo>
                      <a:pt x="9801" y="21474"/>
                    </a:lnTo>
                    <a:lnTo>
                      <a:pt x="11676" y="21600"/>
                    </a:lnTo>
                    <a:lnTo>
                      <a:pt x="10769" y="21489"/>
                    </a:lnTo>
                    <a:lnTo>
                      <a:pt x="8956" y="21204"/>
                    </a:lnTo>
                    <a:lnTo>
                      <a:pt x="8633" y="21056"/>
                    </a:lnTo>
                    <a:lnTo>
                      <a:pt x="7196" y="19158"/>
                    </a:lnTo>
                    <a:lnTo>
                      <a:pt x="3253" y="15352"/>
                    </a:lnTo>
                    <a:lnTo>
                      <a:pt x="1886" y="13458"/>
                    </a:lnTo>
                    <a:lnTo>
                      <a:pt x="1672" y="12960"/>
                    </a:lnTo>
                    <a:lnTo>
                      <a:pt x="1661" y="12446"/>
                    </a:lnTo>
                    <a:lnTo>
                      <a:pt x="2111" y="11942"/>
                    </a:lnTo>
                    <a:lnTo>
                      <a:pt x="3286" y="11472"/>
                    </a:lnTo>
                    <a:lnTo>
                      <a:pt x="3261" y="11337"/>
                    </a:lnTo>
                    <a:lnTo>
                      <a:pt x="3540" y="11297"/>
                    </a:lnTo>
                    <a:lnTo>
                      <a:pt x="3594" y="11202"/>
                    </a:lnTo>
                    <a:lnTo>
                      <a:pt x="3370" y="11166"/>
                    </a:lnTo>
                    <a:lnTo>
                      <a:pt x="3478" y="11092"/>
                    </a:lnTo>
                    <a:lnTo>
                      <a:pt x="6261" y="10092"/>
                    </a:lnTo>
                    <a:lnTo>
                      <a:pt x="10987" y="9077"/>
                    </a:lnTo>
                    <a:lnTo>
                      <a:pt x="16489" y="8104"/>
                    </a:lnTo>
                    <a:lnTo>
                      <a:pt x="21600" y="7225"/>
                    </a:lnTo>
                    <a:close/>
                  </a:path>
                </a:pathLst>
              </a:custGeom>
              <a:solidFill>
                <a:srgbClr val="7BB1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86" name="Shape"/>
              <p:cNvSpPr/>
              <p:nvPr/>
            </p:nvSpPr>
            <p:spPr>
              <a:xfrm>
                <a:off x="178729" y="-1"/>
                <a:ext cx="112932" cy="290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154"/>
                    </a:moveTo>
                    <a:lnTo>
                      <a:pt x="14621" y="17152"/>
                    </a:lnTo>
                    <a:lnTo>
                      <a:pt x="6384" y="14298"/>
                    </a:lnTo>
                    <a:lnTo>
                      <a:pt x="5738" y="11169"/>
                    </a:lnTo>
                    <a:lnTo>
                      <a:pt x="4759" y="8056"/>
                    </a:lnTo>
                    <a:lnTo>
                      <a:pt x="3670" y="4948"/>
                    </a:lnTo>
                    <a:lnTo>
                      <a:pt x="2691" y="1832"/>
                    </a:lnTo>
                    <a:lnTo>
                      <a:pt x="4088" y="1403"/>
                    </a:lnTo>
                    <a:lnTo>
                      <a:pt x="4455" y="883"/>
                    </a:lnTo>
                    <a:lnTo>
                      <a:pt x="3860" y="379"/>
                    </a:lnTo>
                    <a:lnTo>
                      <a:pt x="2373" y="0"/>
                    </a:lnTo>
                    <a:lnTo>
                      <a:pt x="3571" y="486"/>
                    </a:lnTo>
                    <a:lnTo>
                      <a:pt x="3743" y="970"/>
                    </a:lnTo>
                    <a:lnTo>
                      <a:pt x="2891" y="1319"/>
                    </a:lnTo>
                    <a:lnTo>
                      <a:pt x="1020" y="1396"/>
                    </a:lnTo>
                    <a:lnTo>
                      <a:pt x="942" y="1635"/>
                    </a:lnTo>
                    <a:lnTo>
                      <a:pt x="845" y="1776"/>
                    </a:lnTo>
                    <a:lnTo>
                      <a:pt x="811" y="1982"/>
                    </a:lnTo>
                    <a:lnTo>
                      <a:pt x="634" y="2071"/>
                    </a:lnTo>
                    <a:lnTo>
                      <a:pt x="134" y="2087"/>
                    </a:lnTo>
                    <a:lnTo>
                      <a:pt x="0" y="2109"/>
                    </a:lnTo>
                    <a:lnTo>
                      <a:pt x="3989" y="14395"/>
                    </a:lnTo>
                    <a:lnTo>
                      <a:pt x="3024" y="14668"/>
                    </a:lnTo>
                    <a:lnTo>
                      <a:pt x="4390" y="14686"/>
                    </a:lnTo>
                    <a:lnTo>
                      <a:pt x="4120" y="15013"/>
                    </a:lnTo>
                    <a:lnTo>
                      <a:pt x="9017" y="16710"/>
                    </a:lnTo>
                    <a:lnTo>
                      <a:pt x="12806" y="18113"/>
                    </a:lnTo>
                    <a:lnTo>
                      <a:pt x="16258" y="19631"/>
                    </a:lnTo>
                    <a:lnTo>
                      <a:pt x="19161" y="21330"/>
                    </a:lnTo>
                    <a:lnTo>
                      <a:pt x="20677" y="21567"/>
                    </a:lnTo>
                    <a:lnTo>
                      <a:pt x="20789" y="21600"/>
                    </a:lnTo>
                    <a:lnTo>
                      <a:pt x="21173" y="20949"/>
                    </a:lnTo>
                    <a:lnTo>
                      <a:pt x="21600" y="21154"/>
                    </a:lnTo>
                    <a:close/>
                  </a:path>
                </a:pathLst>
              </a:custGeom>
              <a:solidFill>
                <a:srgbClr val="7BB1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88" name="object 34"/>
            <p:cNvSpPr/>
            <p:nvPr/>
          </p:nvSpPr>
          <p:spPr>
            <a:xfrm>
              <a:off x="12180" y="69896"/>
              <a:ext cx="70412" cy="572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94" y="0"/>
                  </a:moveTo>
                  <a:lnTo>
                    <a:pt x="13917" y="3"/>
                  </a:lnTo>
                  <a:lnTo>
                    <a:pt x="16940" y="3949"/>
                  </a:lnTo>
                  <a:lnTo>
                    <a:pt x="18318" y="5907"/>
                  </a:lnTo>
                  <a:lnTo>
                    <a:pt x="19465" y="7867"/>
                  </a:lnTo>
                  <a:lnTo>
                    <a:pt x="13978" y="8820"/>
                  </a:lnTo>
                  <a:lnTo>
                    <a:pt x="8068" y="9875"/>
                  </a:lnTo>
                  <a:lnTo>
                    <a:pt x="2990" y="10973"/>
                  </a:lnTo>
                  <a:lnTo>
                    <a:pt x="0" y="12058"/>
                  </a:lnTo>
                  <a:lnTo>
                    <a:pt x="580" y="12066"/>
                  </a:lnTo>
                  <a:lnTo>
                    <a:pt x="627" y="12142"/>
                  </a:lnTo>
                  <a:lnTo>
                    <a:pt x="1944" y="12313"/>
                  </a:lnTo>
                  <a:lnTo>
                    <a:pt x="3448" y="12366"/>
                  </a:lnTo>
                  <a:lnTo>
                    <a:pt x="4036" y="12569"/>
                  </a:lnTo>
                  <a:lnTo>
                    <a:pt x="5623" y="14375"/>
                  </a:lnTo>
                  <a:lnTo>
                    <a:pt x="10058" y="19796"/>
                  </a:lnTo>
                  <a:lnTo>
                    <a:pt x="11680" y="21600"/>
                  </a:lnTo>
                  <a:lnTo>
                    <a:pt x="4644" y="12630"/>
                  </a:lnTo>
                  <a:lnTo>
                    <a:pt x="6746" y="12690"/>
                  </a:lnTo>
                  <a:lnTo>
                    <a:pt x="8849" y="12739"/>
                  </a:lnTo>
                  <a:lnTo>
                    <a:pt x="13114" y="12811"/>
                  </a:lnTo>
                  <a:lnTo>
                    <a:pt x="13169" y="12757"/>
                  </a:lnTo>
                  <a:lnTo>
                    <a:pt x="14455" y="12760"/>
                  </a:lnTo>
                  <a:lnTo>
                    <a:pt x="14996" y="12623"/>
                  </a:lnTo>
                  <a:lnTo>
                    <a:pt x="14517" y="12685"/>
                  </a:lnTo>
                  <a:lnTo>
                    <a:pt x="8006" y="12489"/>
                  </a:lnTo>
                  <a:lnTo>
                    <a:pt x="5045" y="12350"/>
                  </a:lnTo>
                  <a:lnTo>
                    <a:pt x="2829" y="12124"/>
                  </a:lnTo>
                  <a:lnTo>
                    <a:pt x="1188" y="11845"/>
                  </a:lnTo>
                  <a:lnTo>
                    <a:pt x="2836" y="11709"/>
                  </a:lnTo>
                  <a:lnTo>
                    <a:pt x="4912" y="11115"/>
                  </a:lnTo>
                  <a:lnTo>
                    <a:pt x="12113" y="9583"/>
                  </a:lnTo>
                  <a:lnTo>
                    <a:pt x="16180" y="8869"/>
                  </a:lnTo>
                  <a:lnTo>
                    <a:pt x="19910" y="8182"/>
                  </a:lnTo>
                  <a:lnTo>
                    <a:pt x="21600" y="7771"/>
                  </a:lnTo>
                  <a:lnTo>
                    <a:pt x="21569" y="7463"/>
                  </a:lnTo>
                  <a:lnTo>
                    <a:pt x="20959" y="6697"/>
                  </a:lnTo>
                  <a:lnTo>
                    <a:pt x="19735" y="5057"/>
                  </a:lnTo>
                  <a:lnTo>
                    <a:pt x="17528" y="2439"/>
                  </a:lnTo>
                  <a:lnTo>
                    <a:pt x="16535" y="1130"/>
                  </a:lnTo>
                  <a:lnTo>
                    <a:pt x="16262" y="1127"/>
                  </a:lnTo>
                  <a:lnTo>
                    <a:pt x="15787" y="1096"/>
                  </a:lnTo>
                  <a:lnTo>
                    <a:pt x="15397" y="1093"/>
                  </a:lnTo>
                  <a:lnTo>
                    <a:pt x="15316" y="1057"/>
                  </a:lnTo>
                  <a:lnTo>
                    <a:pt x="15393" y="1007"/>
                  </a:lnTo>
                  <a:lnTo>
                    <a:pt x="15296" y="975"/>
                  </a:lnTo>
                  <a:lnTo>
                    <a:pt x="14818" y="743"/>
                  </a:lnTo>
                  <a:lnTo>
                    <a:pt x="14483" y="239"/>
                  </a:lnTo>
                  <a:lnTo>
                    <a:pt x="14194" y="0"/>
                  </a:lnTo>
                  <a:close/>
                </a:path>
              </a:pathLst>
            </a:custGeom>
            <a:solidFill>
              <a:srgbClr val="ECF7F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9" name="object 35"/>
            <p:cNvSpPr/>
            <p:nvPr/>
          </p:nvSpPr>
          <p:spPr>
            <a:xfrm>
              <a:off x="183427" y="58453"/>
              <a:ext cx="14876" cy="20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73" y="0"/>
                  </a:moveTo>
                  <a:lnTo>
                    <a:pt x="5680" y="560"/>
                  </a:lnTo>
                  <a:lnTo>
                    <a:pt x="1826" y="109"/>
                  </a:lnTo>
                  <a:lnTo>
                    <a:pt x="0" y="7035"/>
                  </a:lnTo>
                  <a:lnTo>
                    <a:pt x="2231" y="14674"/>
                  </a:lnTo>
                  <a:lnTo>
                    <a:pt x="921" y="21600"/>
                  </a:lnTo>
                  <a:lnTo>
                    <a:pt x="15124" y="20467"/>
                  </a:lnTo>
                  <a:lnTo>
                    <a:pt x="21600" y="15401"/>
                  </a:lnTo>
                  <a:lnTo>
                    <a:pt x="20305" y="8366"/>
                  </a:lnTo>
                  <a:lnTo>
                    <a:pt x="11194" y="1327"/>
                  </a:lnTo>
                  <a:lnTo>
                    <a:pt x="6473" y="0"/>
                  </a:lnTo>
                  <a:close/>
                </a:path>
              </a:pathLst>
            </a:custGeom>
            <a:solidFill>
              <a:srgbClr val="96AFB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0" name="object 36"/>
            <p:cNvSpPr/>
            <p:nvPr/>
          </p:nvSpPr>
          <p:spPr>
            <a:xfrm>
              <a:off x="7164" y="38465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94" y="0"/>
                  </a:moveTo>
                  <a:lnTo>
                    <a:pt x="0" y="12866"/>
                  </a:lnTo>
                  <a:lnTo>
                    <a:pt x="4959" y="18994"/>
                  </a:lnTo>
                  <a:lnTo>
                    <a:pt x="4719" y="21600"/>
                  </a:lnTo>
                  <a:lnTo>
                    <a:pt x="21600" y="19911"/>
                  </a:lnTo>
                  <a:lnTo>
                    <a:pt x="15280" y="13481"/>
                  </a:lnTo>
                  <a:lnTo>
                    <a:pt x="14322" y="1297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0CD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1" name="object 37"/>
            <p:cNvSpPr/>
            <p:nvPr/>
          </p:nvSpPr>
          <p:spPr>
            <a:xfrm>
              <a:off x="147626" y="88096"/>
              <a:ext cx="51957" cy="172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30" y="0"/>
                  </a:moveTo>
                  <a:lnTo>
                    <a:pt x="10017" y="260"/>
                  </a:lnTo>
                  <a:lnTo>
                    <a:pt x="6602" y="422"/>
                  </a:lnTo>
                  <a:lnTo>
                    <a:pt x="0" y="631"/>
                  </a:lnTo>
                  <a:lnTo>
                    <a:pt x="6309" y="18876"/>
                  </a:lnTo>
                  <a:lnTo>
                    <a:pt x="6911" y="19660"/>
                  </a:lnTo>
                  <a:lnTo>
                    <a:pt x="6684" y="20643"/>
                  </a:lnTo>
                  <a:lnTo>
                    <a:pt x="7202" y="21451"/>
                  </a:lnTo>
                  <a:lnTo>
                    <a:pt x="7424" y="21444"/>
                  </a:lnTo>
                  <a:lnTo>
                    <a:pt x="9583" y="21600"/>
                  </a:lnTo>
                  <a:lnTo>
                    <a:pt x="13912" y="21470"/>
                  </a:lnTo>
                  <a:lnTo>
                    <a:pt x="17255" y="21155"/>
                  </a:lnTo>
                  <a:lnTo>
                    <a:pt x="19504" y="21177"/>
                  </a:lnTo>
                  <a:lnTo>
                    <a:pt x="21600" y="20716"/>
                  </a:lnTo>
                  <a:lnTo>
                    <a:pt x="12930" y="0"/>
                  </a:lnTo>
                  <a:close/>
                </a:path>
              </a:pathLst>
            </a:custGeom>
            <a:solidFill>
              <a:srgbClr val="95BFD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92" name="object 38" descr="object 3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74968" y="257249"/>
              <a:ext cx="103939" cy="89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3" name="object 39"/>
            <p:cNvSpPr/>
            <p:nvPr/>
          </p:nvSpPr>
          <p:spPr>
            <a:xfrm>
              <a:off x="250725" y="344611"/>
              <a:ext cx="46586" cy="44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02" y="0"/>
                  </a:moveTo>
                  <a:lnTo>
                    <a:pt x="7261" y="1795"/>
                  </a:lnTo>
                  <a:lnTo>
                    <a:pt x="13582" y="4153"/>
                  </a:lnTo>
                  <a:lnTo>
                    <a:pt x="15666" y="7445"/>
                  </a:lnTo>
                  <a:lnTo>
                    <a:pt x="153" y="18929"/>
                  </a:lnTo>
                  <a:lnTo>
                    <a:pt x="0" y="21600"/>
                  </a:lnTo>
                  <a:lnTo>
                    <a:pt x="5322" y="19772"/>
                  </a:lnTo>
                  <a:lnTo>
                    <a:pt x="10437" y="17645"/>
                  </a:lnTo>
                  <a:lnTo>
                    <a:pt x="15207" y="14860"/>
                  </a:lnTo>
                  <a:lnTo>
                    <a:pt x="19492" y="11058"/>
                  </a:lnTo>
                  <a:lnTo>
                    <a:pt x="19056" y="7585"/>
                  </a:lnTo>
                  <a:lnTo>
                    <a:pt x="21600" y="6597"/>
                  </a:lnTo>
                  <a:lnTo>
                    <a:pt x="16742" y="2714"/>
                  </a:lnTo>
                  <a:lnTo>
                    <a:pt x="13067" y="1155"/>
                  </a:lnTo>
                  <a:lnTo>
                    <a:pt x="11748" y="646"/>
                  </a:lnTo>
                  <a:lnTo>
                    <a:pt x="9033" y="348"/>
                  </a:lnTo>
                  <a:lnTo>
                    <a:pt x="7502" y="0"/>
                  </a:lnTo>
                  <a:close/>
                </a:path>
              </a:pathLst>
            </a:custGeom>
            <a:solidFill>
              <a:srgbClr val="BC9C6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94" name="object 40" descr="object 4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1400" y="97126"/>
              <a:ext cx="101907" cy="3128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5" name="object 41"/>
            <p:cNvSpPr/>
            <p:nvPr/>
          </p:nvSpPr>
          <p:spPr>
            <a:xfrm>
              <a:off x="24105" y="232011"/>
              <a:ext cx="69257" cy="14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87" y="0"/>
                  </a:moveTo>
                  <a:lnTo>
                    <a:pt x="19615" y="932"/>
                  </a:lnTo>
                  <a:lnTo>
                    <a:pt x="20225" y="938"/>
                  </a:lnTo>
                  <a:lnTo>
                    <a:pt x="17314" y="990"/>
                  </a:lnTo>
                  <a:lnTo>
                    <a:pt x="18209" y="5419"/>
                  </a:lnTo>
                  <a:lnTo>
                    <a:pt x="18241" y="6664"/>
                  </a:lnTo>
                  <a:lnTo>
                    <a:pt x="16523" y="8326"/>
                  </a:lnTo>
                  <a:lnTo>
                    <a:pt x="12731" y="11101"/>
                  </a:lnTo>
                  <a:lnTo>
                    <a:pt x="8596" y="13988"/>
                  </a:lnTo>
                  <a:lnTo>
                    <a:pt x="5850" y="15982"/>
                  </a:lnTo>
                  <a:lnTo>
                    <a:pt x="4275" y="17325"/>
                  </a:lnTo>
                  <a:lnTo>
                    <a:pt x="2725" y="18740"/>
                  </a:lnTo>
                  <a:lnTo>
                    <a:pt x="1274" y="20178"/>
                  </a:lnTo>
                  <a:lnTo>
                    <a:pt x="0" y="21590"/>
                  </a:lnTo>
                  <a:lnTo>
                    <a:pt x="847" y="21600"/>
                  </a:lnTo>
                  <a:lnTo>
                    <a:pt x="10085" y="16123"/>
                  </a:lnTo>
                  <a:lnTo>
                    <a:pt x="12002" y="14428"/>
                  </a:lnTo>
                  <a:lnTo>
                    <a:pt x="14311" y="12761"/>
                  </a:lnTo>
                  <a:lnTo>
                    <a:pt x="21600" y="7873"/>
                  </a:lnTo>
                  <a:lnTo>
                    <a:pt x="21476" y="5901"/>
                  </a:lnTo>
                  <a:lnTo>
                    <a:pt x="21202" y="3932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rgbClr val="5C93A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6" name="object 42"/>
            <p:cNvSpPr/>
            <p:nvPr/>
          </p:nvSpPr>
          <p:spPr>
            <a:xfrm>
              <a:off x="66079" y="98802"/>
              <a:ext cx="23713" cy="139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54" y="0"/>
                  </a:moveTo>
                  <a:lnTo>
                    <a:pt x="6802" y="10"/>
                  </a:lnTo>
                  <a:lnTo>
                    <a:pt x="0" y="159"/>
                  </a:lnTo>
                  <a:lnTo>
                    <a:pt x="2948" y="5519"/>
                  </a:lnTo>
                  <a:lnTo>
                    <a:pt x="9501" y="16239"/>
                  </a:lnTo>
                  <a:lnTo>
                    <a:pt x="12333" y="21600"/>
                  </a:lnTo>
                  <a:lnTo>
                    <a:pt x="20837" y="21547"/>
                  </a:lnTo>
                  <a:lnTo>
                    <a:pt x="19055" y="21541"/>
                  </a:lnTo>
                  <a:lnTo>
                    <a:pt x="21600" y="20597"/>
                  </a:lnTo>
                  <a:lnTo>
                    <a:pt x="18679" y="15446"/>
                  </a:lnTo>
                  <a:lnTo>
                    <a:pt x="11986" y="5151"/>
                  </a:lnTo>
                  <a:lnTo>
                    <a:pt x="8954" y="0"/>
                  </a:lnTo>
                  <a:close/>
                </a:path>
              </a:pathLst>
            </a:custGeom>
            <a:solidFill>
              <a:srgbClr val="7BB1C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7" name="object 43"/>
            <p:cNvSpPr/>
            <p:nvPr/>
          </p:nvSpPr>
          <p:spPr>
            <a:xfrm>
              <a:off x="54929" y="385582"/>
              <a:ext cx="124425" cy="25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25" y="0"/>
                  </a:moveTo>
                  <a:lnTo>
                    <a:pt x="12085" y="10115"/>
                  </a:lnTo>
                  <a:lnTo>
                    <a:pt x="9308" y="11250"/>
                  </a:lnTo>
                  <a:lnTo>
                    <a:pt x="7978" y="11147"/>
                  </a:lnTo>
                  <a:lnTo>
                    <a:pt x="4282" y="10283"/>
                  </a:lnTo>
                  <a:lnTo>
                    <a:pt x="3252" y="10519"/>
                  </a:lnTo>
                  <a:lnTo>
                    <a:pt x="2692" y="12545"/>
                  </a:lnTo>
                  <a:lnTo>
                    <a:pt x="2606" y="13181"/>
                  </a:lnTo>
                  <a:lnTo>
                    <a:pt x="2474" y="19013"/>
                  </a:lnTo>
                  <a:lnTo>
                    <a:pt x="2150" y="20370"/>
                  </a:lnTo>
                  <a:lnTo>
                    <a:pt x="1085" y="18621"/>
                  </a:lnTo>
                  <a:lnTo>
                    <a:pt x="31" y="18504"/>
                  </a:lnTo>
                  <a:lnTo>
                    <a:pt x="0" y="19691"/>
                  </a:lnTo>
                  <a:lnTo>
                    <a:pt x="750" y="20095"/>
                  </a:lnTo>
                  <a:lnTo>
                    <a:pt x="1907" y="21261"/>
                  </a:lnTo>
                  <a:lnTo>
                    <a:pt x="3177" y="21600"/>
                  </a:lnTo>
                  <a:lnTo>
                    <a:pt x="4063" y="21028"/>
                  </a:lnTo>
                  <a:lnTo>
                    <a:pt x="4736" y="21091"/>
                  </a:lnTo>
                  <a:lnTo>
                    <a:pt x="6157" y="20014"/>
                  </a:lnTo>
                  <a:lnTo>
                    <a:pt x="8966" y="16676"/>
                  </a:lnTo>
                  <a:lnTo>
                    <a:pt x="10338" y="15269"/>
                  </a:lnTo>
                  <a:lnTo>
                    <a:pt x="14221" y="12515"/>
                  </a:lnTo>
                  <a:lnTo>
                    <a:pt x="16101" y="10880"/>
                  </a:lnTo>
                  <a:lnTo>
                    <a:pt x="18644" y="7667"/>
                  </a:lnTo>
                  <a:lnTo>
                    <a:pt x="19682" y="8419"/>
                  </a:lnTo>
                  <a:lnTo>
                    <a:pt x="19863" y="8101"/>
                  </a:lnTo>
                  <a:lnTo>
                    <a:pt x="20396" y="4559"/>
                  </a:lnTo>
                  <a:lnTo>
                    <a:pt x="21600" y="2831"/>
                  </a:lnTo>
                  <a:lnTo>
                    <a:pt x="21587" y="1770"/>
                  </a:lnTo>
                  <a:lnTo>
                    <a:pt x="21426" y="456"/>
                  </a:lnTo>
                  <a:lnTo>
                    <a:pt x="21225" y="0"/>
                  </a:lnTo>
                  <a:close/>
                </a:path>
              </a:pathLst>
            </a:custGeom>
            <a:solidFill>
              <a:srgbClr val="F5EF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8" name="object 44"/>
            <p:cNvSpPr/>
            <p:nvPr/>
          </p:nvSpPr>
          <p:spPr>
            <a:xfrm>
              <a:off x="16054" y="369719"/>
              <a:ext cx="18494" cy="2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930" y="1342"/>
                  </a:lnTo>
                  <a:lnTo>
                    <a:pt x="12580" y="3924"/>
                  </a:lnTo>
                  <a:lnTo>
                    <a:pt x="9405" y="3860"/>
                  </a:lnTo>
                  <a:lnTo>
                    <a:pt x="6275" y="10445"/>
                  </a:lnTo>
                  <a:lnTo>
                    <a:pt x="0" y="14098"/>
                  </a:lnTo>
                  <a:lnTo>
                    <a:pt x="6245" y="21600"/>
                  </a:lnTo>
                  <a:lnTo>
                    <a:pt x="9583" y="19857"/>
                  </a:lnTo>
                  <a:lnTo>
                    <a:pt x="7061" y="16603"/>
                  </a:lnTo>
                  <a:lnTo>
                    <a:pt x="10948" y="8223"/>
                  </a:lnTo>
                  <a:lnTo>
                    <a:pt x="18558" y="49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2C6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99" name="object 45" descr="object 4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834" y="-1"/>
              <a:ext cx="136643" cy="61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0" name="object 46" descr="object 4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948" y="26149"/>
              <a:ext cx="273565" cy="688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1" name="object 47" descr="object 4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9609" y="367219"/>
              <a:ext cx="253303" cy="34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2" name="object 48"/>
            <p:cNvSpPr/>
            <p:nvPr/>
          </p:nvSpPr>
          <p:spPr>
            <a:xfrm>
              <a:off x="110726" y="69139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07" y="0"/>
                  </a:moveTo>
                  <a:lnTo>
                    <a:pt x="0" y="157"/>
                  </a:lnTo>
                  <a:lnTo>
                    <a:pt x="5768" y="4175"/>
                  </a:lnTo>
                  <a:lnTo>
                    <a:pt x="14202" y="16826"/>
                  </a:lnTo>
                  <a:lnTo>
                    <a:pt x="21600" y="21600"/>
                  </a:lnTo>
                  <a:lnTo>
                    <a:pt x="16822" y="10142"/>
                  </a:lnTo>
                  <a:lnTo>
                    <a:pt x="7507" y="0"/>
                  </a:lnTo>
                  <a:close/>
                </a:path>
              </a:pathLst>
            </a:custGeom>
            <a:solidFill>
              <a:srgbClr val="3E3B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403" name="object 49" descr="object 4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8815" y="419410"/>
              <a:ext cx="197076" cy="1981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5" name="object 50"/>
          <p:cNvSpPr txBox="1"/>
          <p:nvPr/>
        </p:nvSpPr>
        <p:spPr>
          <a:xfrm>
            <a:off x="395657" y="727880"/>
            <a:ext cx="1805827" cy="2454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500"/>
              </a:spcBef>
              <a:defRPr sz="1200" spc="-1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Hawthorn</a:t>
            </a:r>
          </a:p>
          <a:p>
            <a:pPr marR="5080" indent="12700">
              <a:lnSpc>
                <a:spcPct val="111099"/>
              </a:lnSpc>
              <a:spcBef>
                <a:spcPts val="2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It</a:t>
            </a:r>
            <a:r>
              <a:rPr spc="-15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often</a:t>
            </a:r>
            <a:r>
              <a:rPr spc="-15" dirty="0"/>
              <a:t> </a:t>
            </a:r>
            <a:r>
              <a:rPr spc="-10" dirty="0"/>
              <a:t>associated</a:t>
            </a:r>
            <a:r>
              <a:rPr spc="500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folk</a:t>
            </a:r>
            <a:r>
              <a:rPr spc="-20" dirty="0"/>
              <a:t> </a:t>
            </a:r>
            <a:r>
              <a:rPr dirty="0"/>
              <a:t>beliefs</a:t>
            </a:r>
            <a:r>
              <a:rPr spc="-2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spc="-25" dirty="0"/>
              <a:t>is </a:t>
            </a:r>
            <a:r>
              <a:rPr dirty="0"/>
              <a:t>considered</a:t>
            </a:r>
            <a:r>
              <a:rPr spc="-1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symbol</a:t>
            </a:r>
            <a:r>
              <a:rPr spc="-10" dirty="0"/>
              <a:t> </a:t>
            </a:r>
            <a:r>
              <a:rPr spc="-25" dirty="0"/>
              <a:t>of </a:t>
            </a:r>
            <a:r>
              <a:rPr dirty="0"/>
              <a:t>protection</a:t>
            </a:r>
            <a:r>
              <a:rPr spc="-2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luck</a:t>
            </a:r>
            <a:r>
              <a:rPr spc="-20" dirty="0"/>
              <a:t> </a:t>
            </a:r>
            <a:r>
              <a:rPr spc="-25" dirty="0"/>
              <a:t>in </a:t>
            </a:r>
            <a:r>
              <a:rPr dirty="0"/>
              <a:t>some cultures. </a:t>
            </a:r>
            <a:r>
              <a:rPr spc="-10" dirty="0"/>
              <a:t>Hawthorn </a:t>
            </a:r>
            <a:r>
              <a:rPr dirty="0"/>
              <a:t>has</a:t>
            </a:r>
            <a:r>
              <a:rPr spc="-20" dirty="0"/>
              <a:t> </a:t>
            </a:r>
            <a:r>
              <a:rPr dirty="0"/>
              <a:t>dense</a:t>
            </a:r>
            <a:r>
              <a:rPr spc="-15" dirty="0"/>
              <a:t> </a:t>
            </a:r>
            <a:r>
              <a:rPr dirty="0"/>
              <a:t>branches</a:t>
            </a:r>
            <a:r>
              <a:rPr spc="-15" dirty="0"/>
              <a:t> </a:t>
            </a:r>
            <a:r>
              <a:rPr spc="-20" dirty="0"/>
              <a:t>with </a:t>
            </a:r>
            <a:r>
              <a:rPr dirty="0"/>
              <a:t>small</a:t>
            </a:r>
            <a:r>
              <a:rPr spc="-15" dirty="0"/>
              <a:t> </a:t>
            </a:r>
            <a:r>
              <a:rPr dirty="0"/>
              <a:t>thorns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25" dirty="0"/>
              <a:t>red </a:t>
            </a:r>
            <a:r>
              <a:rPr dirty="0"/>
              <a:t>berries</a:t>
            </a:r>
            <a:r>
              <a:rPr spc="-10" dirty="0"/>
              <a:t> </a:t>
            </a:r>
            <a:r>
              <a:rPr dirty="0"/>
              <a:t>that</a:t>
            </a:r>
            <a:r>
              <a:rPr spc="-5" dirty="0"/>
              <a:t> </a:t>
            </a:r>
            <a:r>
              <a:rPr dirty="0"/>
              <a:t>are</a:t>
            </a:r>
            <a:r>
              <a:rPr spc="-5" dirty="0"/>
              <a:t> </a:t>
            </a:r>
            <a:r>
              <a:rPr dirty="0"/>
              <a:t>used</a:t>
            </a:r>
            <a:r>
              <a:rPr spc="-5" dirty="0"/>
              <a:t> </a:t>
            </a:r>
            <a:r>
              <a:rPr spc="-25" dirty="0"/>
              <a:t>in </a:t>
            </a:r>
            <a:r>
              <a:rPr dirty="0"/>
              <a:t>various preparations. </a:t>
            </a:r>
            <a:r>
              <a:rPr spc="-25" dirty="0"/>
              <a:t>It </a:t>
            </a:r>
            <a:r>
              <a:rPr dirty="0"/>
              <a:t>is especially valued </a:t>
            </a:r>
            <a:r>
              <a:rPr spc="-25" dirty="0"/>
              <a:t>for </a:t>
            </a:r>
            <a:r>
              <a:rPr dirty="0"/>
              <a:t>its</a:t>
            </a:r>
            <a:r>
              <a:rPr spc="-15" dirty="0"/>
              <a:t> </a:t>
            </a:r>
            <a:r>
              <a:rPr dirty="0"/>
              <a:t>beneficial</a:t>
            </a:r>
            <a:r>
              <a:rPr spc="-10" dirty="0"/>
              <a:t> </a:t>
            </a:r>
            <a:r>
              <a:rPr dirty="0"/>
              <a:t>effects</a:t>
            </a:r>
            <a:r>
              <a:rPr spc="-15" dirty="0"/>
              <a:t> </a:t>
            </a:r>
            <a:r>
              <a:rPr spc="-25" dirty="0"/>
              <a:t>on </a:t>
            </a:r>
            <a:r>
              <a:rPr dirty="0"/>
              <a:t>the</a:t>
            </a:r>
            <a:r>
              <a:rPr spc="-20" dirty="0"/>
              <a:t> </a:t>
            </a:r>
            <a:r>
              <a:rPr spc="-10" dirty="0"/>
              <a:t>cardiovascular system.</a:t>
            </a:r>
          </a:p>
        </p:txBody>
      </p:sp>
      <p:pic>
        <p:nvPicPr>
          <p:cNvPr id="406" name="object 51" descr="object 5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83909" y="1880875"/>
            <a:ext cx="1008002" cy="1367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object 2"/>
          <p:cNvGrpSpPr/>
          <p:nvPr/>
        </p:nvGrpSpPr>
        <p:grpSpPr>
          <a:xfrm>
            <a:off x="5777005" y="44456"/>
            <a:ext cx="4362144" cy="2758434"/>
            <a:chOff x="0" y="-1"/>
            <a:chExt cx="4362143" cy="2758432"/>
          </a:xfrm>
        </p:grpSpPr>
        <p:sp>
          <p:nvSpPr>
            <p:cNvPr id="408" name="object 3"/>
            <p:cNvSpPr/>
            <p:nvPr/>
          </p:nvSpPr>
          <p:spPr>
            <a:xfrm>
              <a:off x="-1" y="333274"/>
              <a:ext cx="4356410" cy="242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9" y="0"/>
                  </a:moveTo>
                  <a:lnTo>
                    <a:pt x="581" y="0"/>
                  </a:lnTo>
                  <a:lnTo>
                    <a:pt x="355" y="35"/>
                  </a:lnTo>
                  <a:lnTo>
                    <a:pt x="170" y="129"/>
                  </a:lnTo>
                  <a:lnTo>
                    <a:pt x="46" y="270"/>
                  </a:lnTo>
                  <a:lnTo>
                    <a:pt x="0" y="442"/>
                  </a:lnTo>
                  <a:lnTo>
                    <a:pt x="0" y="21158"/>
                  </a:lnTo>
                  <a:lnTo>
                    <a:pt x="46" y="21330"/>
                  </a:lnTo>
                  <a:lnTo>
                    <a:pt x="170" y="21471"/>
                  </a:lnTo>
                  <a:lnTo>
                    <a:pt x="355" y="21565"/>
                  </a:lnTo>
                  <a:lnTo>
                    <a:pt x="581" y="21600"/>
                  </a:lnTo>
                  <a:lnTo>
                    <a:pt x="21019" y="21600"/>
                  </a:lnTo>
                  <a:lnTo>
                    <a:pt x="21245" y="21565"/>
                  </a:lnTo>
                  <a:lnTo>
                    <a:pt x="21430" y="21471"/>
                  </a:lnTo>
                  <a:lnTo>
                    <a:pt x="21554" y="21330"/>
                  </a:lnTo>
                  <a:lnTo>
                    <a:pt x="21600" y="21158"/>
                  </a:lnTo>
                  <a:lnTo>
                    <a:pt x="21600" y="442"/>
                  </a:lnTo>
                  <a:lnTo>
                    <a:pt x="21554" y="270"/>
                  </a:lnTo>
                  <a:lnTo>
                    <a:pt x="21430" y="129"/>
                  </a:lnTo>
                  <a:lnTo>
                    <a:pt x="21245" y="35"/>
                  </a:lnTo>
                  <a:lnTo>
                    <a:pt x="21019" y="0"/>
                  </a:lnTo>
                  <a:close/>
                </a:path>
              </a:pathLst>
            </a:custGeom>
            <a:solidFill>
              <a:srgbClr val="FFCD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9" name="object 4"/>
            <p:cNvSpPr/>
            <p:nvPr/>
          </p:nvSpPr>
          <p:spPr>
            <a:xfrm>
              <a:off x="3678435" y="-2"/>
              <a:ext cx="683709" cy="683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5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4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4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4"/>
                  </a:lnTo>
                  <a:lnTo>
                    <a:pt x="0" y="10800"/>
                  </a:lnTo>
                  <a:lnTo>
                    <a:pt x="99" y="12265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4" y="16251"/>
                  </a:lnTo>
                  <a:lnTo>
                    <a:pt x="2250" y="17399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5" y="21501"/>
                  </a:lnTo>
                  <a:lnTo>
                    <a:pt x="10800" y="21600"/>
                  </a:lnTo>
                  <a:lnTo>
                    <a:pt x="12266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399" y="19350"/>
                  </a:lnTo>
                  <a:lnTo>
                    <a:pt x="18437" y="18437"/>
                  </a:lnTo>
                  <a:lnTo>
                    <a:pt x="19350" y="17399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5"/>
                  </a:lnTo>
                  <a:lnTo>
                    <a:pt x="21600" y="10800"/>
                  </a:lnTo>
                  <a:lnTo>
                    <a:pt x="21501" y="9334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399" y="2250"/>
                  </a:lnTo>
                  <a:lnTo>
                    <a:pt x="16251" y="1474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6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1A3B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15" name="object 5"/>
            <p:cNvGrpSpPr/>
            <p:nvPr/>
          </p:nvGrpSpPr>
          <p:grpSpPr>
            <a:xfrm>
              <a:off x="3946201" y="189957"/>
              <a:ext cx="162279" cy="279837"/>
              <a:chOff x="0" y="0"/>
              <a:chExt cx="162278" cy="279836"/>
            </a:xfrm>
          </p:grpSpPr>
          <p:sp>
            <p:nvSpPr>
              <p:cNvPr id="410" name="Shape"/>
              <p:cNvSpPr/>
              <p:nvPr/>
            </p:nvSpPr>
            <p:spPr>
              <a:xfrm>
                <a:off x="53371" y="223875"/>
                <a:ext cx="55973" cy="55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25" y="0"/>
                    </a:moveTo>
                    <a:lnTo>
                      <a:pt x="7587" y="0"/>
                    </a:lnTo>
                    <a:lnTo>
                      <a:pt x="5254" y="1167"/>
                    </a:lnTo>
                    <a:lnTo>
                      <a:pt x="2921" y="3505"/>
                    </a:lnTo>
                    <a:lnTo>
                      <a:pt x="583" y="5251"/>
                    </a:lnTo>
                    <a:lnTo>
                      <a:pt x="0" y="8172"/>
                    </a:lnTo>
                    <a:lnTo>
                      <a:pt x="0" y="14011"/>
                    </a:lnTo>
                    <a:lnTo>
                      <a:pt x="1166" y="16350"/>
                    </a:lnTo>
                    <a:lnTo>
                      <a:pt x="3504" y="18678"/>
                    </a:lnTo>
                    <a:lnTo>
                      <a:pt x="5837" y="20433"/>
                    </a:lnTo>
                    <a:lnTo>
                      <a:pt x="8175" y="21600"/>
                    </a:lnTo>
                    <a:lnTo>
                      <a:pt x="14008" y="21600"/>
                    </a:lnTo>
                    <a:lnTo>
                      <a:pt x="16924" y="20433"/>
                    </a:lnTo>
                    <a:lnTo>
                      <a:pt x="18679" y="18095"/>
                    </a:lnTo>
                    <a:lnTo>
                      <a:pt x="21016" y="15766"/>
                    </a:lnTo>
                    <a:lnTo>
                      <a:pt x="21600" y="13428"/>
                    </a:lnTo>
                    <a:lnTo>
                      <a:pt x="21600" y="7589"/>
                    </a:lnTo>
                    <a:lnTo>
                      <a:pt x="20428" y="4667"/>
                    </a:lnTo>
                    <a:lnTo>
                      <a:pt x="15762" y="1167"/>
                    </a:lnTo>
                    <a:lnTo>
                      <a:pt x="13425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1" name="Shape"/>
              <p:cNvSpPr/>
              <p:nvPr/>
            </p:nvSpPr>
            <p:spPr>
              <a:xfrm>
                <a:off x="44291" y="28440"/>
                <a:ext cx="117988" cy="172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76" y="0"/>
                    </a:moveTo>
                    <a:lnTo>
                      <a:pt x="7235" y="0"/>
                    </a:lnTo>
                    <a:lnTo>
                      <a:pt x="9000" y="156"/>
                    </a:lnTo>
                    <a:lnTo>
                      <a:pt x="10559" y="490"/>
                    </a:lnTo>
                    <a:lnTo>
                      <a:pt x="14678" y="3631"/>
                    </a:lnTo>
                    <a:lnTo>
                      <a:pt x="14678" y="4389"/>
                    </a:lnTo>
                    <a:lnTo>
                      <a:pt x="10246" y="8123"/>
                    </a:lnTo>
                    <a:lnTo>
                      <a:pt x="6124" y="9870"/>
                    </a:lnTo>
                    <a:lnTo>
                      <a:pt x="4952" y="10417"/>
                    </a:lnTo>
                    <a:lnTo>
                      <a:pt x="3935" y="10928"/>
                    </a:lnTo>
                    <a:lnTo>
                      <a:pt x="3048" y="11387"/>
                    </a:lnTo>
                    <a:lnTo>
                      <a:pt x="1109" y="12710"/>
                    </a:lnTo>
                    <a:lnTo>
                      <a:pt x="0" y="14222"/>
                    </a:lnTo>
                    <a:lnTo>
                      <a:pt x="0" y="15926"/>
                    </a:lnTo>
                    <a:lnTo>
                      <a:pt x="277" y="16682"/>
                    </a:lnTo>
                    <a:lnTo>
                      <a:pt x="553" y="17628"/>
                    </a:lnTo>
                    <a:lnTo>
                      <a:pt x="6922" y="21600"/>
                    </a:lnTo>
                    <a:lnTo>
                      <a:pt x="9970" y="18573"/>
                    </a:lnTo>
                    <a:lnTo>
                      <a:pt x="8863" y="18195"/>
                    </a:lnTo>
                    <a:lnTo>
                      <a:pt x="7756" y="17628"/>
                    </a:lnTo>
                    <a:lnTo>
                      <a:pt x="6648" y="16871"/>
                    </a:lnTo>
                    <a:lnTo>
                      <a:pt x="6371" y="16493"/>
                    </a:lnTo>
                    <a:lnTo>
                      <a:pt x="6371" y="15548"/>
                    </a:lnTo>
                    <a:lnTo>
                      <a:pt x="6922" y="14791"/>
                    </a:lnTo>
                    <a:lnTo>
                      <a:pt x="7203" y="14413"/>
                    </a:lnTo>
                    <a:lnTo>
                      <a:pt x="8031" y="13844"/>
                    </a:lnTo>
                    <a:lnTo>
                      <a:pt x="8863" y="13468"/>
                    </a:lnTo>
                    <a:lnTo>
                      <a:pt x="9691" y="12899"/>
                    </a:lnTo>
                    <a:lnTo>
                      <a:pt x="11077" y="12332"/>
                    </a:lnTo>
                    <a:lnTo>
                      <a:pt x="12739" y="11764"/>
                    </a:lnTo>
                    <a:lnTo>
                      <a:pt x="14712" y="10804"/>
                    </a:lnTo>
                    <a:lnTo>
                      <a:pt x="20433" y="7251"/>
                    </a:lnTo>
                    <a:lnTo>
                      <a:pt x="21600" y="3820"/>
                    </a:lnTo>
                    <a:lnTo>
                      <a:pt x="21181" y="2192"/>
                    </a:lnTo>
                    <a:lnTo>
                      <a:pt x="20320" y="723"/>
                    </a:lnTo>
                    <a:lnTo>
                      <a:pt x="19576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2" name="Shape"/>
              <p:cNvSpPr/>
              <p:nvPr/>
            </p:nvSpPr>
            <p:spPr>
              <a:xfrm>
                <a:off x="425" y="18708"/>
                <a:ext cx="150795" cy="56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6" y="0"/>
                    </a:moveTo>
                    <a:lnTo>
                      <a:pt x="831" y="58"/>
                    </a:lnTo>
                    <a:lnTo>
                      <a:pt x="0" y="20453"/>
                    </a:lnTo>
                    <a:lnTo>
                      <a:pt x="4119" y="21600"/>
                    </a:lnTo>
                    <a:lnTo>
                      <a:pt x="4770" y="7253"/>
                    </a:lnTo>
                    <a:lnTo>
                      <a:pt x="5632" y="6674"/>
                    </a:lnTo>
                    <a:lnTo>
                      <a:pt x="6500" y="4954"/>
                    </a:lnTo>
                    <a:lnTo>
                      <a:pt x="7368" y="4954"/>
                    </a:lnTo>
                    <a:lnTo>
                      <a:pt x="8234" y="3811"/>
                    </a:lnTo>
                    <a:lnTo>
                      <a:pt x="10400" y="3811"/>
                    </a:lnTo>
                    <a:lnTo>
                      <a:pt x="11944" y="3693"/>
                    </a:lnTo>
                    <a:lnTo>
                      <a:pt x="21600" y="3693"/>
                    </a:lnTo>
                    <a:lnTo>
                      <a:pt x="21143" y="1969"/>
                    </a:lnTo>
                    <a:lnTo>
                      <a:pt x="20454" y="361"/>
                    </a:lnTo>
                    <a:lnTo>
                      <a:pt x="866" y="361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3" name="Shape"/>
              <p:cNvSpPr/>
              <p:nvPr/>
            </p:nvSpPr>
            <p:spPr>
              <a:xfrm>
                <a:off x="6470" y="-1"/>
                <a:ext cx="136748" cy="19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32" y="0"/>
                    </a:moveTo>
                    <a:lnTo>
                      <a:pt x="4542" y="6655"/>
                    </a:lnTo>
                    <a:lnTo>
                      <a:pt x="0" y="2055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787" y="16618"/>
                    </a:lnTo>
                    <a:lnTo>
                      <a:pt x="18824" y="9112"/>
                    </a:lnTo>
                    <a:lnTo>
                      <a:pt x="16547" y="3944"/>
                    </a:lnTo>
                    <a:lnTo>
                      <a:pt x="14001" y="959"/>
                    </a:lnTo>
                    <a:lnTo>
                      <a:pt x="11232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4" name="Shape"/>
              <p:cNvSpPr/>
              <p:nvPr/>
            </p:nvSpPr>
            <p:spPr>
              <a:xfrm>
                <a:off x="-1" y="11399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24" y="20114"/>
                    </a:lnTo>
                    <a:lnTo>
                      <a:pt x="0" y="21600"/>
                    </a:lnTo>
                    <a:lnTo>
                      <a:pt x="21600" y="201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416" name="object 6" descr="object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97896" y="303408"/>
              <a:ext cx="98199" cy="1573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7" name="object 7" descr="object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1338" y="322548"/>
              <a:ext cx="117985" cy="1548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9" name="object 8"/>
          <p:cNvSpPr txBox="1">
            <a:spLocks noGrp="1"/>
          </p:cNvSpPr>
          <p:nvPr>
            <p:ph type="title"/>
          </p:nvPr>
        </p:nvSpPr>
        <p:spPr>
          <a:xfrm>
            <a:off x="5949670" y="495551"/>
            <a:ext cx="1767841" cy="33020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000" spc="-100">
                <a:solidFill>
                  <a:srgbClr val="1A3A1A"/>
                </a:solidFill>
              </a:defRPr>
            </a:lvl1pPr>
          </a:lstStyle>
          <a:p>
            <a:r>
              <a:t>Did you know?!</a:t>
            </a:r>
          </a:p>
        </p:txBody>
      </p:sp>
      <p:sp>
        <p:nvSpPr>
          <p:cNvPr id="420" name="object 9"/>
          <p:cNvSpPr txBox="1"/>
          <p:nvPr/>
        </p:nvSpPr>
        <p:spPr>
          <a:xfrm>
            <a:off x="5961426" y="905804"/>
            <a:ext cx="2814959" cy="398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00"/>
              </a:lnSpc>
              <a:spcBef>
                <a:spcPts val="100"/>
              </a:spcBef>
              <a:defRPr sz="1200" b="1">
                <a:solidFill>
                  <a:srgbClr val="1C0D0D"/>
                </a:solidFill>
                <a:latin typeface="Podkova Regular SemiBold"/>
                <a:ea typeface="Podkova Regular SemiBold"/>
                <a:cs typeface="Podkova Regular SemiBold"/>
                <a:sym typeface="Podkova Regular SemiBold"/>
              </a:defRPr>
            </a:pPr>
            <a:r>
              <a:rPr dirty="0"/>
              <a:t>The</a:t>
            </a:r>
            <a:r>
              <a:rPr spc="-25" dirty="0"/>
              <a:t> </a:t>
            </a:r>
            <a:r>
              <a:rPr dirty="0"/>
              <a:t>popular</a:t>
            </a:r>
            <a:r>
              <a:rPr spc="-25" dirty="0"/>
              <a:t> </a:t>
            </a:r>
            <a:r>
              <a:rPr dirty="0"/>
              <a:t>aspirin</a:t>
            </a:r>
            <a:r>
              <a:rPr spc="-25" dirty="0"/>
              <a:t> </a:t>
            </a:r>
            <a:r>
              <a:rPr dirty="0"/>
              <a:t>is</a:t>
            </a:r>
            <a:r>
              <a:rPr spc="-25" dirty="0"/>
              <a:t> </a:t>
            </a:r>
            <a:r>
              <a:rPr dirty="0"/>
              <a:t>derived</a:t>
            </a:r>
            <a:r>
              <a:rPr spc="-20" dirty="0"/>
              <a:t> </a:t>
            </a:r>
            <a:r>
              <a:rPr dirty="0"/>
              <a:t>from</a:t>
            </a:r>
            <a:r>
              <a:rPr spc="-25" dirty="0"/>
              <a:t> the </a:t>
            </a:r>
            <a:r>
              <a:rPr dirty="0"/>
              <a:t>bark</a:t>
            </a:r>
            <a:r>
              <a:rPr spc="-10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willow</a:t>
            </a:r>
            <a:r>
              <a:rPr spc="-10" dirty="0"/>
              <a:t> </a:t>
            </a:r>
            <a:r>
              <a:rPr dirty="0"/>
              <a:t>tree</a:t>
            </a:r>
            <a:r>
              <a:rPr spc="-5" dirty="0"/>
              <a:t> </a:t>
            </a:r>
            <a:r>
              <a:rPr lang="hr-HR" sz="1200" spc="-5" dirty="0">
                <a:solidFill>
                  <a:srgbClr val="1C0D0D"/>
                </a:solidFill>
                <a:latin typeface="Podkova Regular Regular"/>
                <a:sym typeface="Arial"/>
              </a:rPr>
              <a:t>(</a:t>
            </a:r>
            <a:r>
              <a:rPr lang="hr-HR" sz="1200" i="1" spc="-5" dirty="0" err="1">
                <a:solidFill>
                  <a:srgbClr val="1C0D0D"/>
                </a:solidFill>
                <a:latin typeface="Podkova Regular Regular"/>
                <a:sym typeface="Arial"/>
              </a:rPr>
              <a:t>Salix</a:t>
            </a:r>
            <a:r>
              <a:rPr lang="hr-HR" sz="1200" i="1" spc="-5" dirty="0">
                <a:solidFill>
                  <a:srgbClr val="1C0D0D"/>
                </a:solidFill>
                <a:latin typeface="Podkova Regular Regular"/>
                <a:sym typeface="Arial"/>
              </a:rPr>
              <a:t> </a:t>
            </a:r>
            <a:r>
              <a:rPr lang="hr-HR" sz="1200" i="1" spc="-5" dirty="0" err="1">
                <a:solidFill>
                  <a:srgbClr val="1C0D0D"/>
                </a:solidFill>
                <a:latin typeface="Podkova Regular Regular"/>
                <a:sym typeface="Arial"/>
              </a:rPr>
              <a:t>sp</a:t>
            </a:r>
            <a:r>
              <a:rPr lang="hr-HR" sz="1200" i="1" spc="-5" dirty="0">
                <a:solidFill>
                  <a:srgbClr val="1C0D0D"/>
                </a:solidFill>
                <a:latin typeface="Podkova Regular Regular"/>
                <a:sym typeface="Arial"/>
              </a:rPr>
              <a:t>.)</a:t>
            </a:r>
            <a:endParaRPr sz="1200" i="1" dirty="0">
              <a:solidFill>
                <a:srgbClr val="1C0D0D"/>
              </a:solidFill>
              <a:latin typeface="Podkova Regular Regular"/>
              <a:sym typeface="Arial"/>
            </a:endParaRPr>
          </a:p>
        </p:txBody>
      </p:sp>
      <p:sp>
        <p:nvSpPr>
          <p:cNvPr id="421" name="object 10"/>
          <p:cNvSpPr txBox="1"/>
          <p:nvPr/>
        </p:nvSpPr>
        <p:spPr>
          <a:xfrm>
            <a:off x="5975594" y="1427396"/>
            <a:ext cx="3769360" cy="348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00"/>
              </a:lnSpc>
              <a:spcBef>
                <a:spcPts val="100"/>
              </a:spcBef>
              <a:defRPr sz="1200">
                <a:solidFill>
                  <a:srgbClr val="1C0D0D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Salicin</a:t>
            </a:r>
            <a:r>
              <a:rPr spc="-20" dirty="0"/>
              <a:t> </a:t>
            </a:r>
            <a:r>
              <a:rPr dirty="0"/>
              <a:t>from</a:t>
            </a:r>
            <a:r>
              <a:rPr spc="-15" dirty="0"/>
              <a:t> </a:t>
            </a:r>
            <a:r>
              <a:rPr dirty="0"/>
              <a:t>willow</a:t>
            </a:r>
            <a:r>
              <a:rPr spc="-15" dirty="0"/>
              <a:t> </a:t>
            </a:r>
            <a:r>
              <a:rPr dirty="0"/>
              <a:t>bark</a:t>
            </a:r>
            <a:r>
              <a:rPr spc="-15" dirty="0"/>
              <a:t> </a:t>
            </a:r>
            <a:r>
              <a:rPr dirty="0"/>
              <a:t>has</a:t>
            </a:r>
            <a:r>
              <a:rPr spc="-15" dirty="0"/>
              <a:t> </a:t>
            </a:r>
            <a:r>
              <a:rPr dirty="0"/>
              <a:t>been</a:t>
            </a:r>
            <a:r>
              <a:rPr spc="-15" dirty="0"/>
              <a:t> </a:t>
            </a:r>
            <a:r>
              <a:rPr dirty="0"/>
              <a:t>used</a:t>
            </a:r>
            <a:r>
              <a:rPr spc="-15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dirty="0"/>
              <a:t>centuries</a:t>
            </a:r>
            <a:r>
              <a:rPr spc="-15" dirty="0"/>
              <a:t> </a:t>
            </a:r>
            <a:r>
              <a:rPr spc="-25" dirty="0"/>
              <a:t>to </a:t>
            </a:r>
            <a:r>
              <a:rPr dirty="0"/>
              <a:t>reduce</a:t>
            </a:r>
            <a:r>
              <a:rPr spc="-5" dirty="0"/>
              <a:t> </a:t>
            </a:r>
            <a:r>
              <a:rPr dirty="0"/>
              <a:t>pain,</a:t>
            </a:r>
            <a:r>
              <a:rPr spc="-5" dirty="0"/>
              <a:t> </a:t>
            </a:r>
            <a:r>
              <a:rPr dirty="0"/>
              <a:t>fever,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10" dirty="0"/>
              <a:t>inflammation.</a:t>
            </a:r>
          </a:p>
        </p:txBody>
      </p:sp>
      <p:sp>
        <p:nvSpPr>
          <p:cNvPr id="422" name="object 11"/>
          <p:cNvSpPr txBox="1"/>
          <p:nvPr/>
        </p:nvSpPr>
        <p:spPr>
          <a:xfrm>
            <a:off x="5975594" y="2036733"/>
            <a:ext cx="3942718" cy="53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00"/>
              </a:lnSpc>
              <a:spcBef>
                <a:spcPts val="100"/>
              </a:spcBef>
              <a:defRPr sz="1200">
                <a:solidFill>
                  <a:srgbClr val="1C0D0D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The</a:t>
            </a:r>
            <a:r>
              <a:rPr spc="-15"/>
              <a:t> </a:t>
            </a:r>
            <a:r>
              <a:t>modern</a:t>
            </a:r>
            <a:r>
              <a:rPr spc="-15"/>
              <a:t> </a:t>
            </a:r>
            <a:r>
              <a:t>pharmaceutical</a:t>
            </a:r>
            <a:r>
              <a:rPr spc="-15"/>
              <a:t> </a:t>
            </a:r>
            <a:r>
              <a:t>industry</a:t>
            </a:r>
            <a:r>
              <a:rPr spc="-15"/>
              <a:t> </a:t>
            </a:r>
            <a:r>
              <a:t>developed</a:t>
            </a:r>
            <a:r>
              <a:rPr spc="-15"/>
              <a:t> </a:t>
            </a:r>
            <a:r>
              <a:t>the</a:t>
            </a:r>
            <a:r>
              <a:rPr spc="-15"/>
              <a:t> </a:t>
            </a:r>
            <a:r>
              <a:rPr spc="-20"/>
              <a:t>drug </a:t>
            </a:r>
            <a:r>
              <a:t>aspirin</a:t>
            </a:r>
            <a:r>
              <a:rPr spc="-20"/>
              <a:t> </a:t>
            </a:r>
            <a:r>
              <a:t>(acetylsalicylic</a:t>
            </a:r>
            <a:r>
              <a:rPr spc="-15"/>
              <a:t> </a:t>
            </a:r>
            <a:r>
              <a:t>acid),</a:t>
            </a:r>
            <a:r>
              <a:rPr spc="-20"/>
              <a:t> </a:t>
            </a:r>
            <a:r>
              <a:t>a</a:t>
            </a:r>
            <a:r>
              <a:rPr spc="-15"/>
              <a:t> </a:t>
            </a:r>
            <a:r>
              <a:t>synthetic</a:t>
            </a:r>
            <a:r>
              <a:rPr spc="-20"/>
              <a:t> </a:t>
            </a:r>
            <a:r>
              <a:t>form</a:t>
            </a:r>
            <a:r>
              <a:rPr spc="-15"/>
              <a:t> </a:t>
            </a:r>
            <a:r>
              <a:t>of</a:t>
            </a:r>
            <a:r>
              <a:rPr spc="-20"/>
              <a:t> </a:t>
            </a:r>
            <a:r>
              <a:rPr spc="-10"/>
              <a:t>salicylic </a:t>
            </a:r>
            <a:r>
              <a:t>acid</a:t>
            </a:r>
            <a:r>
              <a:rPr spc="-20"/>
              <a:t> </a:t>
            </a:r>
            <a:r>
              <a:t>derived</a:t>
            </a:r>
            <a:r>
              <a:rPr spc="-15"/>
              <a:t> </a:t>
            </a:r>
            <a:r>
              <a:t>from</a:t>
            </a:r>
            <a:r>
              <a:rPr spc="-15"/>
              <a:t> </a:t>
            </a:r>
            <a:r>
              <a:t>salicin</a:t>
            </a:r>
            <a:r>
              <a:rPr spc="-20"/>
              <a:t> </a:t>
            </a:r>
            <a:r>
              <a:t>found</a:t>
            </a:r>
            <a:r>
              <a:rPr spc="-15"/>
              <a:t> </a:t>
            </a:r>
            <a:r>
              <a:t>in</a:t>
            </a:r>
            <a:r>
              <a:rPr spc="-15"/>
              <a:t> </a:t>
            </a:r>
            <a:r>
              <a:rPr spc="-10"/>
              <a:t>willow.</a:t>
            </a:r>
          </a:p>
        </p:txBody>
      </p:sp>
      <p:grpSp>
        <p:nvGrpSpPr>
          <p:cNvPr id="1247" name="object 12"/>
          <p:cNvGrpSpPr/>
          <p:nvPr/>
        </p:nvGrpSpPr>
        <p:grpSpPr>
          <a:xfrm>
            <a:off x="8931440" y="791488"/>
            <a:ext cx="1226013" cy="590660"/>
            <a:chOff x="0" y="0"/>
            <a:chExt cx="1226011" cy="590659"/>
          </a:xfrm>
        </p:grpSpPr>
        <p:sp>
          <p:nvSpPr>
            <p:cNvPr id="423" name="object 13"/>
            <p:cNvSpPr/>
            <p:nvPr/>
          </p:nvSpPr>
          <p:spPr>
            <a:xfrm>
              <a:off x="263571" y="493310"/>
              <a:ext cx="52339" cy="2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94" y="0"/>
                  </a:moveTo>
                  <a:lnTo>
                    <a:pt x="492" y="5957"/>
                  </a:lnTo>
                  <a:lnTo>
                    <a:pt x="1399" y="7635"/>
                  </a:lnTo>
                  <a:lnTo>
                    <a:pt x="2018" y="12329"/>
                  </a:lnTo>
                  <a:lnTo>
                    <a:pt x="0" y="11904"/>
                  </a:lnTo>
                  <a:lnTo>
                    <a:pt x="922" y="12573"/>
                  </a:lnTo>
                  <a:lnTo>
                    <a:pt x="1331" y="12510"/>
                  </a:lnTo>
                  <a:lnTo>
                    <a:pt x="2767" y="13391"/>
                  </a:lnTo>
                  <a:lnTo>
                    <a:pt x="5378" y="18754"/>
                  </a:lnTo>
                  <a:lnTo>
                    <a:pt x="6861" y="19327"/>
                  </a:lnTo>
                  <a:lnTo>
                    <a:pt x="11431" y="15356"/>
                  </a:lnTo>
                  <a:lnTo>
                    <a:pt x="13575" y="16949"/>
                  </a:lnTo>
                  <a:lnTo>
                    <a:pt x="13229" y="20241"/>
                  </a:lnTo>
                  <a:lnTo>
                    <a:pt x="16013" y="21600"/>
                  </a:lnTo>
                  <a:lnTo>
                    <a:pt x="19503" y="19147"/>
                  </a:lnTo>
                  <a:lnTo>
                    <a:pt x="21553" y="19848"/>
                  </a:lnTo>
                  <a:lnTo>
                    <a:pt x="21600" y="12648"/>
                  </a:lnTo>
                  <a:lnTo>
                    <a:pt x="20468" y="12000"/>
                  </a:lnTo>
                  <a:lnTo>
                    <a:pt x="17637" y="9918"/>
                  </a:lnTo>
                  <a:lnTo>
                    <a:pt x="13712" y="10999"/>
                  </a:lnTo>
                  <a:lnTo>
                    <a:pt x="9742" y="11518"/>
                  </a:lnTo>
                  <a:lnTo>
                    <a:pt x="5801" y="11115"/>
                  </a:lnTo>
                  <a:lnTo>
                    <a:pt x="1960" y="9430"/>
                  </a:lnTo>
                  <a:lnTo>
                    <a:pt x="2180" y="5904"/>
                  </a:lnTo>
                  <a:lnTo>
                    <a:pt x="3763" y="7083"/>
                  </a:lnTo>
                  <a:lnTo>
                    <a:pt x="4901" y="6945"/>
                  </a:lnTo>
                  <a:lnTo>
                    <a:pt x="4876" y="3188"/>
                  </a:lnTo>
                  <a:lnTo>
                    <a:pt x="4187" y="2648"/>
                  </a:lnTo>
                  <a:lnTo>
                    <a:pt x="3303" y="2520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6637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4" name="Shape"/>
            <p:cNvSpPr/>
            <p:nvPr/>
          </p:nvSpPr>
          <p:spPr>
            <a:xfrm>
              <a:off x="39427" y="502429"/>
              <a:ext cx="45105" cy="27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01" y="0"/>
                  </a:moveTo>
                  <a:lnTo>
                    <a:pt x="15808" y="1220"/>
                  </a:lnTo>
                  <a:lnTo>
                    <a:pt x="15851" y="1349"/>
                  </a:lnTo>
                  <a:lnTo>
                    <a:pt x="15259" y="1349"/>
                  </a:lnTo>
                  <a:lnTo>
                    <a:pt x="14626" y="5478"/>
                  </a:lnTo>
                  <a:lnTo>
                    <a:pt x="12317" y="6928"/>
                  </a:lnTo>
                  <a:lnTo>
                    <a:pt x="9287" y="7145"/>
                  </a:lnTo>
                  <a:lnTo>
                    <a:pt x="6471" y="7705"/>
                  </a:lnTo>
                  <a:lnTo>
                    <a:pt x="2932" y="9570"/>
                  </a:lnTo>
                  <a:lnTo>
                    <a:pt x="0" y="15471"/>
                  </a:lnTo>
                  <a:lnTo>
                    <a:pt x="1636" y="21600"/>
                  </a:lnTo>
                  <a:lnTo>
                    <a:pt x="2208" y="15580"/>
                  </a:lnTo>
                  <a:lnTo>
                    <a:pt x="2219" y="15471"/>
                  </a:lnTo>
                  <a:lnTo>
                    <a:pt x="2605" y="14685"/>
                  </a:lnTo>
                  <a:lnTo>
                    <a:pt x="13824" y="14685"/>
                  </a:lnTo>
                  <a:lnTo>
                    <a:pt x="13947" y="14261"/>
                  </a:lnTo>
                  <a:lnTo>
                    <a:pt x="14148" y="14261"/>
                  </a:lnTo>
                  <a:lnTo>
                    <a:pt x="13701" y="9570"/>
                  </a:lnTo>
                  <a:lnTo>
                    <a:pt x="13667" y="9213"/>
                  </a:lnTo>
                  <a:lnTo>
                    <a:pt x="21331" y="8152"/>
                  </a:lnTo>
                  <a:lnTo>
                    <a:pt x="21526" y="5478"/>
                  </a:lnTo>
                  <a:lnTo>
                    <a:pt x="21600" y="5478"/>
                  </a:lnTo>
                  <a:lnTo>
                    <a:pt x="20461" y="4086"/>
                  </a:lnTo>
                  <a:lnTo>
                    <a:pt x="20516" y="2340"/>
                  </a:lnTo>
                  <a:lnTo>
                    <a:pt x="19402" y="1349"/>
                  </a:lnTo>
                  <a:lnTo>
                    <a:pt x="15851" y="1349"/>
                  </a:lnTo>
                  <a:lnTo>
                    <a:pt x="15279" y="1220"/>
                  </a:lnTo>
                  <a:lnTo>
                    <a:pt x="17554" y="1220"/>
                  </a:lnTo>
                  <a:lnTo>
                    <a:pt x="15401" y="0"/>
                  </a:lnTo>
                  <a:close/>
                </a:path>
              </a:pathLst>
            </a:custGeom>
            <a:solidFill>
              <a:srgbClr val="8739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5" name="object 15"/>
            <p:cNvSpPr/>
            <p:nvPr/>
          </p:nvSpPr>
          <p:spPr>
            <a:xfrm>
              <a:off x="118791" y="404217"/>
              <a:ext cx="41011" cy="15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18" y="0"/>
                  </a:moveTo>
                  <a:lnTo>
                    <a:pt x="7298" y="370"/>
                  </a:lnTo>
                  <a:lnTo>
                    <a:pt x="1418" y="8060"/>
                  </a:lnTo>
                  <a:lnTo>
                    <a:pt x="0" y="14989"/>
                  </a:lnTo>
                  <a:lnTo>
                    <a:pt x="13760" y="21600"/>
                  </a:lnTo>
                  <a:lnTo>
                    <a:pt x="15064" y="20663"/>
                  </a:lnTo>
                  <a:lnTo>
                    <a:pt x="18904" y="14247"/>
                  </a:lnTo>
                  <a:lnTo>
                    <a:pt x="20630" y="14989"/>
                  </a:lnTo>
                  <a:lnTo>
                    <a:pt x="21600" y="12815"/>
                  </a:lnTo>
                  <a:lnTo>
                    <a:pt x="16824" y="5356"/>
                  </a:lnTo>
                  <a:lnTo>
                    <a:pt x="15098" y="3481"/>
                  </a:lnTo>
                  <a:lnTo>
                    <a:pt x="11318" y="0"/>
                  </a:lnTo>
                  <a:close/>
                </a:path>
              </a:pathLst>
            </a:custGeom>
            <a:solidFill>
              <a:srgbClr val="6637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6" name="object 16"/>
            <p:cNvSpPr/>
            <p:nvPr/>
          </p:nvSpPr>
          <p:spPr>
            <a:xfrm>
              <a:off x="249335" y="482628"/>
              <a:ext cx="34940" cy="18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43" y="0"/>
                  </a:moveTo>
                  <a:lnTo>
                    <a:pt x="12858" y="3496"/>
                  </a:lnTo>
                  <a:lnTo>
                    <a:pt x="8852" y="4320"/>
                  </a:lnTo>
                  <a:lnTo>
                    <a:pt x="4456" y="3994"/>
                  </a:lnTo>
                  <a:lnTo>
                    <a:pt x="0" y="4046"/>
                  </a:lnTo>
                  <a:lnTo>
                    <a:pt x="785" y="12295"/>
                  </a:lnTo>
                  <a:lnTo>
                    <a:pt x="6038" y="7137"/>
                  </a:lnTo>
                  <a:lnTo>
                    <a:pt x="7278" y="8409"/>
                  </a:lnTo>
                  <a:lnTo>
                    <a:pt x="7553" y="18292"/>
                  </a:lnTo>
                  <a:lnTo>
                    <a:pt x="8943" y="20473"/>
                  </a:lnTo>
                  <a:lnTo>
                    <a:pt x="9406" y="20025"/>
                  </a:lnTo>
                  <a:lnTo>
                    <a:pt x="9540" y="20256"/>
                  </a:lnTo>
                  <a:lnTo>
                    <a:pt x="12837" y="12150"/>
                  </a:lnTo>
                  <a:lnTo>
                    <a:pt x="13749" y="15579"/>
                  </a:lnTo>
                  <a:lnTo>
                    <a:pt x="15073" y="15753"/>
                  </a:lnTo>
                  <a:lnTo>
                    <a:pt x="16106" y="16488"/>
                  </a:lnTo>
                  <a:lnTo>
                    <a:pt x="16143" y="21600"/>
                  </a:lnTo>
                  <a:lnTo>
                    <a:pt x="17046" y="21499"/>
                  </a:lnTo>
                  <a:lnTo>
                    <a:pt x="21278" y="21600"/>
                  </a:lnTo>
                  <a:lnTo>
                    <a:pt x="21058" y="18248"/>
                  </a:lnTo>
                  <a:lnTo>
                    <a:pt x="21600" y="13927"/>
                  </a:lnTo>
                  <a:lnTo>
                    <a:pt x="21011" y="8120"/>
                  </a:lnTo>
                  <a:lnTo>
                    <a:pt x="19936" y="4969"/>
                  </a:lnTo>
                  <a:lnTo>
                    <a:pt x="19079" y="2701"/>
                  </a:lnTo>
                  <a:lnTo>
                    <a:pt x="18075" y="1878"/>
                  </a:lnTo>
                  <a:lnTo>
                    <a:pt x="17219" y="881"/>
                  </a:lnTo>
                  <a:lnTo>
                    <a:pt x="16143" y="0"/>
                  </a:lnTo>
                  <a:close/>
                </a:path>
              </a:pathLst>
            </a:custGeom>
            <a:solidFill>
              <a:srgbClr val="36141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7" name="object 17"/>
            <p:cNvSpPr/>
            <p:nvPr/>
          </p:nvSpPr>
          <p:spPr>
            <a:xfrm>
              <a:off x="42839" y="476480"/>
              <a:ext cx="35766" cy="15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53" y="0"/>
                  </a:moveTo>
                  <a:lnTo>
                    <a:pt x="1480" y="7481"/>
                  </a:lnTo>
                  <a:lnTo>
                    <a:pt x="0" y="14790"/>
                  </a:lnTo>
                  <a:lnTo>
                    <a:pt x="3996" y="9533"/>
                  </a:lnTo>
                  <a:lnTo>
                    <a:pt x="460" y="20134"/>
                  </a:lnTo>
                  <a:lnTo>
                    <a:pt x="2201" y="21565"/>
                  </a:lnTo>
                  <a:lnTo>
                    <a:pt x="9856" y="21600"/>
                  </a:lnTo>
                  <a:lnTo>
                    <a:pt x="12648" y="19755"/>
                  </a:lnTo>
                  <a:lnTo>
                    <a:pt x="9718" y="16084"/>
                  </a:lnTo>
                  <a:lnTo>
                    <a:pt x="11805" y="12101"/>
                  </a:lnTo>
                  <a:lnTo>
                    <a:pt x="16261" y="12531"/>
                  </a:lnTo>
                  <a:lnTo>
                    <a:pt x="19130" y="10877"/>
                  </a:lnTo>
                  <a:lnTo>
                    <a:pt x="20411" y="10774"/>
                  </a:lnTo>
                  <a:lnTo>
                    <a:pt x="21508" y="9153"/>
                  </a:lnTo>
                  <a:lnTo>
                    <a:pt x="21600" y="2344"/>
                  </a:lnTo>
                  <a:lnTo>
                    <a:pt x="15264" y="6032"/>
                  </a:lnTo>
                  <a:lnTo>
                    <a:pt x="13047" y="5033"/>
                  </a:lnTo>
                  <a:lnTo>
                    <a:pt x="11260" y="448"/>
                  </a:lnTo>
                  <a:lnTo>
                    <a:pt x="9327" y="292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8739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8" name="object 18"/>
            <p:cNvSpPr/>
            <p:nvPr/>
          </p:nvSpPr>
          <p:spPr>
            <a:xfrm>
              <a:off x="114557" y="413312"/>
              <a:ext cx="3035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18" y="0"/>
                  </a:moveTo>
                  <a:lnTo>
                    <a:pt x="0" y="18173"/>
                  </a:lnTo>
                  <a:lnTo>
                    <a:pt x="3037" y="14302"/>
                  </a:lnTo>
                  <a:lnTo>
                    <a:pt x="3018" y="19167"/>
                  </a:lnTo>
                  <a:lnTo>
                    <a:pt x="7194" y="17409"/>
                  </a:lnTo>
                  <a:lnTo>
                    <a:pt x="13042" y="21600"/>
                  </a:lnTo>
                  <a:lnTo>
                    <a:pt x="17777" y="18669"/>
                  </a:lnTo>
                  <a:lnTo>
                    <a:pt x="16973" y="11607"/>
                  </a:lnTo>
                  <a:lnTo>
                    <a:pt x="17904" y="10873"/>
                  </a:lnTo>
                  <a:lnTo>
                    <a:pt x="18428" y="14831"/>
                  </a:lnTo>
                  <a:lnTo>
                    <a:pt x="20661" y="13130"/>
                  </a:lnTo>
                  <a:lnTo>
                    <a:pt x="20841" y="11607"/>
                  </a:lnTo>
                  <a:lnTo>
                    <a:pt x="21600" y="10960"/>
                  </a:lnTo>
                  <a:lnTo>
                    <a:pt x="3018" y="0"/>
                  </a:lnTo>
                  <a:close/>
                </a:path>
              </a:pathLst>
            </a:custGeom>
            <a:solidFill>
              <a:srgbClr val="270F0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9" name="object 19"/>
            <p:cNvSpPr/>
            <p:nvPr/>
          </p:nvSpPr>
          <p:spPr>
            <a:xfrm>
              <a:off x="268321" y="497378"/>
              <a:ext cx="37988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3" y="0"/>
                  </a:moveTo>
                  <a:lnTo>
                    <a:pt x="0" y="13566"/>
                  </a:lnTo>
                  <a:lnTo>
                    <a:pt x="5291" y="20049"/>
                  </a:lnTo>
                  <a:lnTo>
                    <a:pt x="10721" y="21600"/>
                  </a:lnTo>
                  <a:lnTo>
                    <a:pt x="16191" y="19605"/>
                  </a:lnTo>
                  <a:lnTo>
                    <a:pt x="21600" y="15445"/>
                  </a:lnTo>
                  <a:lnTo>
                    <a:pt x="17715" y="7516"/>
                  </a:lnTo>
                  <a:lnTo>
                    <a:pt x="12811" y="4495"/>
                  </a:lnTo>
                  <a:lnTo>
                    <a:pt x="4882" y="3716"/>
                  </a:lnTo>
                  <a:lnTo>
                    <a:pt x="4051" y="4003"/>
                  </a:lnTo>
                  <a:lnTo>
                    <a:pt x="2484" y="45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772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0" name="object 20"/>
            <p:cNvSpPr/>
            <p:nvPr/>
          </p:nvSpPr>
          <p:spPr>
            <a:xfrm>
              <a:off x="166269" y="456522"/>
              <a:ext cx="100879" cy="4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48" y="0"/>
                  </a:moveTo>
                  <a:lnTo>
                    <a:pt x="3105" y="5392"/>
                  </a:lnTo>
                  <a:lnTo>
                    <a:pt x="2031" y="5398"/>
                  </a:lnTo>
                  <a:lnTo>
                    <a:pt x="2923" y="6989"/>
                  </a:lnTo>
                  <a:lnTo>
                    <a:pt x="0" y="9212"/>
                  </a:lnTo>
                  <a:lnTo>
                    <a:pt x="1719" y="9457"/>
                  </a:lnTo>
                  <a:lnTo>
                    <a:pt x="3271" y="12353"/>
                  </a:lnTo>
                  <a:lnTo>
                    <a:pt x="4957" y="10797"/>
                  </a:lnTo>
                  <a:lnTo>
                    <a:pt x="5319" y="12551"/>
                  </a:lnTo>
                  <a:lnTo>
                    <a:pt x="2795" y="12707"/>
                  </a:lnTo>
                  <a:lnTo>
                    <a:pt x="2031" y="14611"/>
                  </a:lnTo>
                  <a:lnTo>
                    <a:pt x="1623" y="16963"/>
                  </a:lnTo>
                  <a:lnTo>
                    <a:pt x="1422" y="19302"/>
                  </a:lnTo>
                  <a:lnTo>
                    <a:pt x="508" y="20968"/>
                  </a:lnTo>
                  <a:lnTo>
                    <a:pt x="889" y="21158"/>
                  </a:lnTo>
                  <a:lnTo>
                    <a:pt x="1036" y="21464"/>
                  </a:lnTo>
                  <a:lnTo>
                    <a:pt x="1270" y="21600"/>
                  </a:lnTo>
                  <a:lnTo>
                    <a:pt x="1215" y="20859"/>
                  </a:lnTo>
                  <a:lnTo>
                    <a:pt x="1759" y="20403"/>
                  </a:lnTo>
                  <a:lnTo>
                    <a:pt x="2219" y="18663"/>
                  </a:lnTo>
                  <a:lnTo>
                    <a:pt x="2518" y="15719"/>
                  </a:lnTo>
                  <a:lnTo>
                    <a:pt x="3432" y="14611"/>
                  </a:lnTo>
                  <a:lnTo>
                    <a:pt x="4900" y="13514"/>
                  </a:lnTo>
                  <a:lnTo>
                    <a:pt x="6961" y="12919"/>
                  </a:lnTo>
                  <a:lnTo>
                    <a:pt x="8877" y="13487"/>
                  </a:lnTo>
                  <a:lnTo>
                    <a:pt x="9909" y="15882"/>
                  </a:lnTo>
                  <a:lnTo>
                    <a:pt x="10782" y="15943"/>
                  </a:lnTo>
                  <a:lnTo>
                    <a:pt x="11470" y="15182"/>
                  </a:lnTo>
                  <a:lnTo>
                    <a:pt x="12324" y="15250"/>
                  </a:lnTo>
                  <a:lnTo>
                    <a:pt x="11563" y="18425"/>
                  </a:lnTo>
                  <a:lnTo>
                    <a:pt x="12580" y="18051"/>
                  </a:lnTo>
                  <a:lnTo>
                    <a:pt x="13526" y="17460"/>
                  </a:lnTo>
                  <a:lnTo>
                    <a:pt x="14483" y="16515"/>
                  </a:lnTo>
                  <a:lnTo>
                    <a:pt x="16183" y="14405"/>
                  </a:lnTo>
                  <a:lnTo>
                    <a:pt x="17656" y="12324"/>
                  </a:lnTo>
                  <a:lnTo>
                    <a:pt x="19322" y="10910"/>
                  </a:lnTo>
                  <a:lnTo>
                    <a:pt x="21600" y="10797"/>
                  </a:lnTo>
                  <a:lnTo>
                    <a:pt x="19249" y="7938"/>
                  </a:lnTo>
                  <a:lnTo>
                    <a:pt x="18208" y="7154"/>
                  </a:lnTo>
                  <a:lnTo>
                    <a:pt x="16517" y="6350"/>
                  </a:lnTo>
                  <a:lnTo>
                    <a:pt x="14478" y="7309"/>
                  </a:lnTo>
                  <a:lnTo>
                    <a:pt x="15965" y="11313"/>
                  </a:lnTo>
                  <a:lnTo>
                    <a:pt x="15373" y="12068"/>
                  </a:lnTo>
                  <a:lnTo>
                    <a:pt x="13427" y="11560"/>
                  </a:lnTo>
                  <a:lnTo>
                    <a:pt x="11779" y="11877"/>
                  </a:lnTo>
                  <a:lnTo>
                    <a:pt x="10499" y="11019"/>
                  </a:lnTo>
                  <a:lnTo>
                    <a:pt x="9656" y="6989"/>
                  </a:lnTo>
                  <a:lnTo>
                    <a:pt x="9403" y="6731"/>
                  </a:lnTo>
                  <a:lnTo>
                    <a:pt x="6488" y="4759"/>
                  </a:lnTo>
                  <a:lnTo>
                    <a:pt x="7495" y="3175"/>
                  </a:lnTo>
                  <a:lnTo>
                    <a:pt x="9031" y="4494"/>
                  </a:lnTo>
                  <a:lnTo>
                    <a:pt x="11435" y="5078"/>
                  </a:lnTo>
                  <a:lnTo>
                    <a:pt x="11595" y="857"/>
                  </a:lnTo>
                  <a:lnTo>
                    <a:pt x="10546" y="238"/>
                  </a:lnTo>
                  <a:lnTo>
                    <a:pt x="9148" y="0"/>
                  </a:lnTo>
                  <a:close/>
                </a:path>
              </a:pathLst>
            </a:custGeom>
            <a:solidFill>
              <a:srgbClr val="36141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41" name="object 21"/>
            <p:cNvGrpSpPr/>
            <p:nvPr/>
          </p:nvGrpSpPr>
          <p:grpSpPr>
            <a:xfrm>
              <a:off x="187020" y="479304"/>
              <a:ext cx="81531" cy="28251"/>
              <a:chOff x="0" y="-1"/>
              <a:chExt cx="81530" cy="28250"/>
            </a:xfrm>
          </p:grpSpPr>
          <p:sp>
            <p:nvSpPr>
              <p:cNvPr id="431" name="Shape"/>
              <p:cNvSpPr/>
              <p:nvPr/>
            </p:nvSpPr>
            <p:spPr>
              <a:xfrm>
                <a:off x="8328" y="8827"/>
                <a:ext cx="41917" cy="19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712" y="0"/>
                    </a:moveTo>
                    <a:lnTo>
                      <a:pt x="7907" y="0"/>
                    </a:lnTo>
                    <a:lnTo>
                      <a:pt x="10067" y="4125"/>
                    </a:lnTo>
                    <a:lnTo>
                      <a:pt x="10086" y="5099"/>
                    </a:lnTo>
                    <a:lnTo>
                      <a:pt x="7978" y="9055"/>
                    </a:lnTo>
                    <a:lnTo>
                      <a:pt x="7812" y="9055"/>
                    </a:lnTo>
                    <a:lnTo>
                      <a:pt x="3691" y="11395"/>
                    </a:lnTo>
                    <a:lnTo>
                      <a:pt x="7" y="14848"/>
                    </a:lnTo>
                    <a:lnTo>
                      <a:pt x="0" y="21600"/>
                    </a:lnTo>
                    <a:lnTo>
                      <a:pt x="4352" y="20060"/>
                    </a:lnTo>
                    <a:lnTo>
                      <a:pt x="10612" y="20060"/>
                    </a:lnTo>
                    <a:lnTo>
                      <a:pt x="12218" y="19725"/>
                    </a:lnTo>
                    <a:lnTo>
                      <a:pt x="16206" y="14338"/>
                    </a:lnTo>
                    <a:lnTo>
                      <a:pt x="16985" y="10891"/>
                    </a:lnTo>
                    <a:lnTo>
                      <a:pt x="15388" y="10891"/>
                    </a:lnTo>
                    <a:lnTo>
                      <a:pt x="13149" y="9055"/>
                    </a:lnTo>
                    <a:lnTo>
                      <a:pt x="15905" y="3857"/>
                    </a:lnTo>
                    <a:lnTo>
                      <a:pt x="21600" y="3857"/>
                    </a:lnTo>
                    <a:lnTo>
                      <a:pt x="21330" y="3121"/>
                    </a:lnTo>
                    <a:lnTo>
                      <a:pt x="12841" y="3121"/>
                    </a:lnTo>
                    <a:lnTo>
                      <a:pt x="13712" y="0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2" name="Shape"/>
              <p:cNvSpPr/>
              <p:nvPr/>
            </p:nvSpPr>
            <p:spPr>
              <a:xfrm>
                <a:off x="47484" y="13291"/>
                <a:ext cx="206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32" y="0"/>
                    </a:moveTo>
                    <a:lnTo>
                      <a:pt x="8073" y="0"/>
                    </a:lnTo>
                    <a:lnTo>
                      <a:pt x="0" y="21600"/>
                    </a:lnTo>
                    <a:lnTo>
                      <a:pt x="5187" y="16073"/>
                    </a:lnTo>
                    <a:lnTo>
                      <a:pt x="21600" y="12770"/>
                    </a:lnTo>
                    <a:lnTo>
                      <a:pt x="20009" y="1807"/>
                    </a:lnTo>
                    <a:lnTo>
                      <a:pt x="19930" y="1255"/>
                    </a:lnTo>
                    <a:lnTo>
                      <a:pt x="16865" y="1255"/>
                    </a:lnTo>
                    <a:lnTo>
                      <a:pt x="16732" y="0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3" name="Shape"/>
              <p:cNvSpPr/>
              <p:nvPr/>
            </p:nvSpPr>
            <p:spPr>
              <a:xfrm>
                <a:off x="68826" y="14205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97" y="0"/>
                    </a:moveTo>
                    <a:lnTo>
                      <a:pt x="0" y="0"/>
                    </a:lnTo>
                    <a:lnTo>
                      <a:pt x="14553" y="21600"/>
                    </a:lnTo>
                    <a:lnTo>
                      <a:pt x="21600" y="16073"/>
                    </a:lnTo>
                    <a:lnTo>
                      <a:pt x="8897" y="0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4" name="Shape"/>
              <p:cNvSpPr/>
              <p:nvPr/>
            </p:nvSpPr>
            <p:spPr>
              <a:xfrm>
                <a:off x="66276" y="10433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76" y="0"/>
                    </a:moveTo>
                    <a:lnTo>
                      <a:pt x="14382" y="0"/>
                    </a:lnTo>
                    <a:lnTo>
                      <a:pt x="662" y="16424"/>
                    </a:lnTo>
                    <a:lnTo>
                      <a:pt x="0" y="17812"/>
                    </a:lnTo>
                    <a:lnTo>
                      <a:pt x="7195" y="21600"/>
                    </a:lnTo>
                    <a:lnTo>
                      <a:pt x="17243" y="20006"/>
                    </a:lnTo>
                    <a:lnTo>
                      <a:pt x="21600" y="20006"/>
                    </a:lnTo>
                    <a:lnTo>
                      <a:pt x="19521" y="18839"/>
                    </a:lnTo>
                    <a:lnTo>
                      <a:pt x="18950" y="11364"/>
                    </a:lnTo>
                    <a:lnTo>
                      <a:pt x="18499" y="5526"/>
                    </a:lnTo>
                    <a:lnTo>
                      <a:pt x="18076" y="0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5" name="Shape"/>
              <p:cNvSpPr/>
              <p:nvPr/>
            </p:nvSpPr>
            <p:spPr>
              <a:xfrm>
                <a:off x="8404" y="4502"/>
                <a:ext cx="2763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0"/>
                    </a:moveTo>
                    <a:lnTo>
                      <a:pt x="0" y="2416"/>
                    </a:lnTo>
                    <a:lnTo>
                      <a:pt x="563" y="10518"/>
                    </a:lnTo>
                    <a:lnTo>
                      <a:pt x="593" y="10959"/>
                    </a:lnTo>
                    <a:lnTo>
                      <a:pt x="686" y="12300"/>
                    </a:lnTo>
                    <a:lnTo>
                      <a:pt x="775" y="13570"/>
                    </a:lnTo>
                    <a:lnTo>
                      <a:pt x="807" y="14034"/>
                    </a:lnTo>
                    <a:lnTo>
                      <a:pt x="903" y="15425"/>
                    </a:lnTo>
                    <a:lnTo>
                      <a:pt x="980" y="16522"/>
                    </a:lnTo>
                    <a:lnTo>
                      <a:pt x="1062" y="17720"/>
                    </a:lnTo>
                    <a:lnTo>
                      <a:pt x="1144" y="18890"/>
                    </a:lnTo>
                    <a:lnTo>
                      <a:pt x="1194" y="19624"/>
                    </a:lnTo>
                    <a:lnTo>
                      <a:pt x="3614" y="21600"/>
                    </a:lnTo>
                    <a:lnTo>
                      <a:pt x="6702" y="18890"/>
                    </a:lnTo>
                    <a:lnTo>
                      <a:pt x="8680" y="8835"/>
                    </a:lnTo>
                    <a:lnTo>
                      <a:pt x="8767" y="8395"/>
                    </a:lnTo>
                    <a:lnTo>
                      <a:pt x="11934" y="6907"/>
                    </a:lnTo>
                    <a:lnTo>
                      <a:pt x="20739" y="6907"/>
                    </a:lnTo>
                    <a:lnTo>
                      <a:pt x="21600" y="3392"/>
                    </a:lnTo>
                    <a:lnTo>
                      <a:pt x="12129" y="3392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6" name="Shape"/>
              <p:cNvSpPr/>
              <p:nvPr/>
            </p:nvSpPr>
            <p:spPr>
              <a:xfrm>
                <a:off x="0" y="850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975" y="0"/>
                    </a:moveTo>
                    <a:lnTo>
                      <a:pt x="0" y="3229"/>
                    </a:lnTo>
                    <a:lnTo>
                      <a:pt x="4569" y="3229"/>
                    </a:lnTo>
                    <a:lnTo>
                      <a:pt x="21600" y="21600"/>
                    </a:lnTo>
                    <a:lnTo>
                      <a:pt x="7975" y="0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7" name="Shape"/>
              <p:cNvSpPr/>
              <p:nvPr/>
            </p:nvSpPr>
            <p:spPr>
              <a:xfrm>
                <a:off x="39189" y="4375"/>
                <a:ext cx="2427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01" y="0"/>
                    </a:moveTo>
                    <a:lnTo>
                      <a:pt x="19493" y="0"/>
                    </a:lnTo>
                    <a:lnTo>
                      <a:pt x="16106" y="1029"/>
                    </a:lnTo>
                    <a:lnTo>
                      <a:pt x="9604" y="15345"/>
                    </a:lnTo>
                    <a:lnTo>
                      <a:pt x="0" y="15345"/>
                    </a:lnTo>
                    <a:lnTo>
                      <a:pt x="8126" y="21600"/>
                    </a:lnTo>
                    <a:lnTo>
                      <a:pt x="14242" y="18581"/>
                    </a:lnTo>
                    <a:lnTo>
                      <a:pt x="21600" y="18581"/>
                    </a:lnTo>
                    <a:lnTo>
                      <a:pt x="20767" y="3092"/>
                    </a:lnTo>
                    <a:lnTo>
                      <a:pt x="20656" y="1029"/>
                    </a:lnTo>
                    <a:lnTo>
                      <a:pt x="20601" y="0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8" name="Shape"/>
              <p:cNvSpPr/>
              <p:nvPr/>
            </p:nvSpPr>
            <p:spPr>
              <a:xfrm>
                <a:off x="62548" y="5518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54" y="0"/>
                    </a:moveTo>
                    <a:lnTo>
                      <a:pt x="0" y="21600"/>
                    </a:lnTo>
                    <a:lnTo>
                      <a:pt x="3502" y="21600"/>
                    </a:lnTo>
                    <a:lnTo>
                      <a:pt x="19967" y="17427"/>
                    </a:lnTo>
                    <a:lnTo>
                      <a:pt x="21600" y="17427"/>
                    </a:lnTo>
                    <a:lnTo>
                      <a:pt x="21360" y="6355"/>
                    </a:lnTo>
                    <a:lnTo>
                      <a:pt x="21336" y="5264"/>
                    </a:lnTo>
                    <a:lnTo>
                      <a:pt x="17254" y="0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9" name="Shape"/>
              <p:cNvSpPr/>
              <p:nvPr/>
            </p:nvSpPr>
            <p:spPr>
              <a:xfrm>
                <a:off x="33245" y="3499"/>
                <a:ext cx="1647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87" y="0"/>
                    </a:moveTo>
                    <a:lnTo>
                      <a:pt x="12025" y="10685"/>
                    </a:lnTo>
                    <a:lnTo>
                      <a:pt x="6246" y="1737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7887" y="0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0" name="Shape"/>
              <p:cNvSpPr/>
              <p:nvPr/>
            </p:nvSpPr>
            <p:spPr>
              <a:xfrm>
                <a:off x="26857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764" y="0"/>
                    </a:lnTo>
                    <a:lnTo>
                      <a:pt x="0" y="21600"/>
                    </a:lnTo>
                    <a:lnTo>
                      <a:pt x="1926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47" name="object 22"/>
            <p:cNvGrpSpPr/>
            <p:nvPr/>
          </p:nvGrpSpPr>
          <p:grpSpPr>
            <a:xfrm>
              <a:off x="61822" y="503997"/>
              <a:ext cx="107409" cy="34714"/>
              <a:chOff x="0" y="0"/>
              <a:chExt cx="107408" cy="34713"/>
            </a:xfrm>
          </p:grpSpPr>
          <p:sp>
            <p:nvSpPr>
              <p:cNvPr id="442" name="Triangle"/>
              <p:cNvSpPr/>
              <p:nvPr/>
            </p:nvSpPr>
            <p:spPr>
              <a:xfrm>
                <a:off x="1949" y="2166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85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4170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3" name="Shape"/>
              <p:cNvSpPr/>
              <p:nvPr/>
            </p:nvSpPr>
            <p:spPr>
              <a:xfrm>
                <a:off x="-1" y="-1"/>
                <a:ext cx="50638" cy="26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09"/>
                    </a:moveTo>
                    <a:lnTo>
                      <a:pt x="17195" y="4776"/>
                    </a:lnTo>
                    <a:lnTo>
                      <a:pt x="15505" y="2767"/>
                    </a:lnTo>
                    <a:lnTo>
                      <a:pt x="15771" y="1050"/>
                    </a:lnTo>
                    <a:lnTo>
                      <a:pt x="15397" y="665"/>
                    </a:lnTo>
                    <a:lnTo>
                      <a:pt x="13940" y="301"/>
                    </a:lnTo>
                    <a:lnTo>
                      <a:pt x="13669" y="0"/>
                    </a:lnTo>
                    <a:lnTo>
                      <a:pt x="11870" y="2049"/>
                    </a:lnTo>
                    <a:lnTo>
                      <a:pt x="10981" y="10841"/>
                    </a:lnTo>
                    <a:lnTo>
                      <a:pt x="8197" y="13942"/>
                    </a:lnTo>
                    <a:lnTo>
                      <a:pt x="3646" y="13349"/>
                    </a:lnTo>
                    <a:lnTo>
                      <a:pt x="2866" y="13682"/>
                    </a:lnTo>
                    <a:lnTo>
                      <a:pt x="2183" y="16471"/>
                    </a:lnTo>
                    <a:lnTo>
                      <a:pt x="2140" y="16637"/>
                    </a:lnTo>
                    <a:lnTo>
                      <a:pt x="1918" y="16471"/>
                    </a:lnTo>
                    <a:lnTo>
                      <a:pt x="1847" y="16471"/>
                    </a:lnTo>
                    <a:lnTo>
                      <a:pt x="1918" y="16471"/>
                    </a:lnTo>
                    <a:lnTo>
                      <a:pt x="0" y="15066"/>
                    </a:lnTo>
                    <a:lnTo>
                      <a:pt x="32" y="15960"/>
                    </a:lnTo>
                    <a:lnTo>
                      <a:pt x="70" y="17261"/>
                    </a:lnTo>
                    <a:lnTo>
                      <a:pt x="113" y="18479"/>
                    </a:lnTo>
                    <a:lnTo>
                      <a:pt x="151" y="19810"/>
                    </a:lnTo>
                    <a:lnTo>
                      <a:pt x="1831" y="16637"/>
                    </a:lnTo>
                    <a:lnTo>
                      <a:pt x="1929" y="16637"/>
                    </a:lnTo>
                    <a:lnTo>
                      <a:pt x="3071" y="19030"/>
                    </a:lnTo>
                    <a:lnTo>
                      <a:pt x="3456" y="19810"/>
                    </a:lnTo>
                    <a:lnTo>
                      <a:pt x="3353" y="19810"/>
                    </a:lnTo>
                    <a:lnTo>
                      <a:pt x="2340" y="20715"/>
                    </a:lnTo>
                    <a:lnTo>
                      <a:pt x="2416" y="20715"/>
                    </a:lnTo>
                    <a:lnTo>
                      <a:pt x="2546" y="21465"/>
                    </a:lnTo>
                    <a:lnTo>
                      <a:pt x="2568" y="21600"/>
                    </a:lnTo>
                    <a:lnTo>
                      <a:pt x="4209" y="20715"/>
                    </a:lnTo>
                    <a:lnTo>
                      <a:pt x="5082" y="15960"/>
                    </a:lnTo>
                    <a:lnTo>
                      <a:pt x="6035" y="19030"/>
                    </a:lnTo>
                    <a:lnTo>
                      <a:pt x="9112" y="18479"/>
                    </a:lnTo>
                    <a:lnTo>
                      <a:pt x="9963" y="17261"/>
                    </a:lnTo>
                    <a:lnTo>
                      <a:pt x="10927" y="15960"/>
                    </a:lnTo>
                    <a:lnTo>
                      <a:pt x="12423" y="13942"/>
                    </a:lnTo>
                    <a:lnTo>
                      <a:pt x="15538" y="9739"/>
                    </a:lnTo>
                    <a:lnTo>
                      <a:pt x="16199" y="9739"/>
                    </a:lnTo>
                    <a:lnTo>
                      <a:pt x="16990" y="12433"/>
                    </a:lnTo>
                    <a:lnTo>
                      <a:pt x="17721" y="12641"/>
                    </a:lnTo>
                    <a:lnTo>
                      <a:pt x="17867" y="12683"/>
                    </a:lnTo>
                    <a:lnTo>
                      <a:pt x="20083" y="13307"/>
                    </a:lnTo>
                    <a:lnTo>
                      <a:pt x="20853" y="9073"/>
                    </a:lnTo>
                    <a:lnTo>
                      <a:pt x="20901" y="8812"/>
                    </a:lnTo>
                    <a:lnTo>
                      <a:pt x="21421" y="8812"/>
                    </a:lnTo>
                    <a:lnTo>
                      <a:pt x="21172" y="7346"/>
                    </a:lnTo>
                    <a:lnTo>
                      <a:pt x="20955" y="8521"/>
                    </a:lnTo>
                    <a:lnTo>
                      <a:pt x="20907" y="8771"/>
                    </a:lnTo>
                    <a:lnTo>
                      <a:pt x="18306" y="8521"/>
                    </a:lnTo>
                    <a:lnTo>
                      <a:pt x="18241" y="8781"/>
                    </a:lnTo>
                    <a:lnTo>
                      <a:pt x="18707" y="5316"/>
                    </a:lnTo>
                    <a:lnTo>
                      <a:pt x="18306" y="8521"/>
                    </a:lnTo>
                    <a:lnTo>
                      <a:pt x="20755" y="8750"/>
                    </a:lnTo>
                    <a:lnTo>
                      <a:pt x="21459" y="5316"/>
                    </a:lnTo>
                    <a:lnTo>
                      <a:pt x="21568" y="4776"/>
                    </a:lnTo>
                    <a:lnTo>
                      <a:pt x="21600" y="4609"/>
                    </a:lnTo>
                    <a:close/>
                  </a:path>
                </a:pathLst>
              </a:custGeom>
              <a:solidFill>
                <a:srgbClr val="54170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4" name="Shape"/>
              <p:cNvSpPr/>
              <p:nvPr/>
            </p:nvSpPr>
            <p:spPr>
              <a:xfrm>
                <a:off x="58153" y="3510"/>
                <a:ext cx="1733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176" y="11029"/>
                    </a:lnTo>
                    <a:lnTo>
                      <a:pt x="9242" y="0"/>
                    </a:lnTo>
                    <a:lnTo>
                      <a:pt x="902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4170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5" name="Shape"/>
              <p:cNvSpPr/>
              <p:nvPr/>
            </p:nvSpPr>
            <p:spPr>
              <a:xfrm>
                <a:off x="77673" y="22009"/>
                <a:ext cx="16310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4"/>
                    </a:moveTo>
                    <a:lnTo>
                      <a:pt x="6342" y="0"/>
                    </a:lnTo>
                    <a:lnTo>
                      <a:pt x="0" y="10309"/>
                    </a:lnTo>
                    <a:lnTo>
                      <a:pt x="1379" y="16674"/>
                    </a:lnTo>
                    <a:lnTo>
                      <a:pt x="874" y="18228"/>
                    </a:lnTo>
                    <a:lnTo>
                      <a:pt x="3919" y="21600"/>
                    </a:lnTo>
                    <a:lnTo>
                      <a:pt x="6847" y="14818"/>
                    </a:lnTo>
                    <a:lnTo>
                      <a:pt x="7065" y="14818"/>
                    </a:lnTo>
                    <a:lnTo>
                      <a:pt x="12986" y="8414"/>
                    </a:lnTo>
                    <a:lnTo>
                      <a:pt x="21600" y="1214"/>
                    </a:lnTo>
                    <a:close/>
                  </a:path>
                </a:pathLst>
              </a:custGeom>
              <a:solidFill>
                <a:srgbClr val="54170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6" name="Shape"/>
              <p:cNvSpPr/>
              <p:nvPr/>
            </p:nvSpPr>
            <p:spPr>
              <a:xfrm>
                <a:off x="50341" y="11074"/>
                <a:ext cx="57067" cy="16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930"/>
                    </a:moveTo>
                    <a:lnTo>
                      <a:pt x="21100" y="8020"/>
                    </a:lnTo>
                    <a:lnTo>
                      <a:pt x="20605" y="8862"/>
                    </a:lnTo>
                    <a:lnTo>
                      <a:pt x="19163" y="5847"/>
                    </a:lnTo>
                    <a:lnTo>
                      <a:pt x="15360" y="0"/>
                    </a:lnTo>
                    <a:lnTo>
                      <a:pt x="13846" y="1617"/>
                    </a:lnTo>
                    <a:lnTo>
                      <a:pt x="13581" y="5847"/>
                    </a:lnTo>
                    <a:lnTo>
                      <a:pt x="13553" y="6858"/>
                    </a:lnTo>
                    <a:lnTo>
                      <a:pt x="13519" y="8930"/>
                    </a:lnTo>
                    <a:lnTo>
                      <a:pt x="13206" y="9519"/>
                    </a:lnTo>
                    <a:lnTo>
                      <a:pt x="11841" y="5847"/>
                    </a:lnTo>
                    <a:lnTo>
                      <a:pt x="9677" y="0"/>
                    </a:lnTo>
                    <a:lnTo>
                      <a:pt x="0" y="0"/>
                    </a:lnTo>
                    <a:lnTo>
                      <a:pt x="587" y="6083"/>
                    </a:lnTo>
                    <a:lnTo>
                      <a:pt x="6178" y="5847"/>
                    </a:lnTo>
                    <a:lnTo>
                      <a:pt x="7226" y="5847"/>
                    </a:lnTo>
                    <a:lnTo>
                      <a:pt x="7235" y="12031"/>
                    </a:lnTo>
                    <a:lnTo>
                      <a:pt x="4529" y="10750"/>
                    </a:lnTo>
                    <a:lnTo>
                      <a:pt x="7899" y="12873"/>
                    </a:lnTo>
                    <a:lnTo>
                      <a:pt x="5654" y="19932"/>
                    </a:lnTo>
                    <a:lnTo>
                      <a:pt x="6904" y="19427"/>
                    </a:lnTo>
                    <a:lnTo>
                      <a:pt x="8856" y="21600"/>
                    </a:lnTo>
                    <a:lnTo>
                      <a:pt x="9317" y="21348"/>
                    </a:lnTo>
                    <a:lnTo>
                      <a:pt x="9702" y="19427"/>
                    </a:lnTo>
                    <a:lnTo>
                      <a:pt x="10509" y="15433"/>
                    </a:lnTo>
                    <a:lnTo>
                      <a:pt x="13312" y="13580"/>
                    </a:lnTo>
                    <a:lnTo>
                      <a:pt x="16019" y="13075"/>
                    </a:lnTo>
                    <a:lnTo>
                      <a:pt x="17004" y="12031"/>
                    </a:lnTo>
                    <a:lnTo>
                      <a:pt x="18456" y="10497"/>
                    </a:lnTo>
                    <a:lnTo>
                      <a:pt x="18230" y="15433"/>
                    </a:lnTo>
                    <a:lnTo>
                      <a:pt x="18187" y="16377"/>
                    </a:lnTo>
                    <a:lnTo>
                      <a:pt x="20860" y="12383"/>
                    </a:lnTo>
                    <a:lnTo>
                      <a:pt x="21263" y="10497"/>
                    </a:lnTo>
                    <a:lnTo>
                      <a:pt x="21475" y="9519"/>
                    </a:lnTo>
                    <a:lnTo>
                      <a:pt x="21600" y="8930"/>
                    </a:lnTo>
                    <a:close/>
                  </a:path>
                </a:pathLst>
              </a:custGeom>
              <a:solidFill>
                <a:srgbClr val="54170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48" name="object 23"/>
            <p:cNvSpPr/>
            <p:nvPr/>
          </p:nvSpPr>
          <p:spPr>
            <a:xfrm>
              <a:off x="240818" y="502801"/>
              <a:ext cx="28705" cy="20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13" y="0"/>
                  </a:moveTo>
                  <a:lnTo>
                    <a:pt x="5476" y="244"/>
                  </a:lnTo>
                  <a:lnTo>
                    <a:pt x="0" y="4039"/>
                  </a:lnTo>
                  <a:lnTo>
                    <a:pt x="162" y="5726"/>
                  </a:lnTo>
                  <a:lnTo>
                    <a:pt x="2246" y="9154"/>
                  </a:lnTo>
                  <a:lnTo>
                    <a:pt x="5390" y="1986"/>
                  </a:lnTo>
                  <a:lnTo>
                    <a:pt x="8190" y="9535"/>
                  </a:lnTo>
                  <a:lnTo>
                    <a:pt x="7234" y="11085"/>
                  </a:lnTo>
                  <a:lnTo>
                    <a:pt x="1768" y="12378"/>
                  </a:lnTo>
                  <a:lnTo>
                    <a:pt x="592" y="13861"/>
                  </a:lnTo>
                  <a:lnTo>
                    <a:pt x="1280" y="16228"/>
                  </a:lnTo>
                  <a:lnTo>
                    <a:pt x="1051" y="16526"/>
                  </a:lnTo>
                  <a:lnTo>
                    <a:pt x="21600" y="21600"/>
                  </a:lnTo>
                  <a:lnTo>
                    <a:pt x="20415" y="15166"/>
                  </a:lnTo>
                  <a:lnTo>
                    <a:pt x="14174" y="7685"/>
                  </a:lnTo>
                  <a:lnTo>
                    <a:pt x="20701" y="6351"/>
                  </a:lnTo>
                  <a:lnTo>
                    <a:pt x="19555" y="5862"/>
                  </a:lnTo>
                  <a:lnTo>
                    <a:pt x="18809" y="5943"/>
                  </a:lnTo>
                  <a:lnTo>
                    <a:pt x="17127" y="5086"/>
                  </a:lnTo>
                  <a:lnTo>
                    <a:pt x="16018" y="4529"/>
                  </a:lnTo>
                  <a:lnTo>
                    <a:pt x="7617" y="5535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36141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9" name="object 24"/>
            <p:cNvSpPr/>
            <p:nvPr/>
          </p:nvSpPr>
          <p:spPr>
            <a:xfrm>
              <a:off x="234416" y="518235"/>
              <a:ext cx="37442" cy="13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98" y="0"/>
                  </a:moveTo>
                  <a:lnTo>
                    <a:pt x="3744" y="2023"/>
                  </a:lnTo>
                  <a:lnTo>
                    <a:pt x="0" y="9271"/>
                  </a:lnTo>
                  <a:lnTo>
                    <a:pt x="395" y="12287"/>
                  </a:lnTo>
                  <a:lnTo>
                    <a:pt x="1949" y="11477"/>
                  </a:lnTo>
                  <a:lnTo>
                    <a:pt x="6448" y="9616"/>
                  </a:lnTo>
                  <a:lnTo>
                    <a:pt x="8140" y="12187"/>
                  </a:lnTo>
                  <a:lnTo>
                    <a:pt x="6403" y="17207"/>
                  </a:lnTo>
                  <a:lnTo>
                    <a:pt x="9437" y="21600"/>
                  </a:lnTo>
                  <a:lnTo>
                    <a:pt x="18002" y="15507"/>
                  </a:lnTo>
                  <a:lnTo>
                    <a:pt x="20589" y="20811"/>
                  </a:lnTo>
                  <a:lnTo>
                    <a:pt x="21600" y="18968"/>
                  </a:lnTo>
                  <a:lnTo>
                    <a:pt x="20530" y="10547"/>
                  </a:lnTo>
                  <a:lnTo>
                    <a:pt x="20252" y="7551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rgbClr val="8866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52" name="object 25"/>
            <p:cNvGrpSpPr/>
            <p:nvPr/>
          </p:nvGrpSpPr>
          <p:grpSpPr>
            <a:xfrm>
              <a:off x="107339" y="480655"/>
              <a:ext cx="105201" cy="53014"/>
              <a:chOff x="0" y="0"/>
              <a:chExt cx="105200" cy="53013"/>
            </a:xfrm>
          </p:grpSpPr>
          <p:sp>
            <p:nvSpPr>
              <p:cNvPr id="450" name="Shape"/>
              <p:cNvSpPr/>
              <p:nvPr/>
            </p:nvSpPr>
            <p:spPr>
              <a:xfrm>
                <a:off x="-1" y="38760"/>
                <a:ext cx="25696" cy="142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05"/>
                    </a:moveTo>
                    <a:lnTo>
                      <a:pt x="14115" y="5679"/>
                    </a:lnTo>
                    <a:lnTo>
                      <a:pt x="20126" y="7143"/>
                    </a:lnTo>
                    <a:lnTo>
                      <a:pt x="20105" y="0"/>
                    </a:lnTo>
                    <a:lnTo>
                      <a:pt x="6907" y="327"/>
                    </a:lnTo>
                    <a:lnTo>
                      <a:pt x="5146" y="2388"/>
                    </a:lnTo>
                    <a:lnTo>
                      <a:pt x="0" y="20637"/>
                    </a:lnTo>
                    <a:lnTo>
                      <a:pt x="1153" y="21600"/>
                    </a:lnTo>
                    <a:lnTo>
                      <a:pt x="4986" y="12879"/>
                    </a:lnTo>
                    <a:lnTo>
                      <a:pt x="11285" y="17327"/>
                    </a:lnTo>
                    <a:lnTo>
                      <a:pt x="16614" y="16191"/>
                    </a:lnTo>
                    <a:lnTo>
                      <a:pt x="21600" y="8105"/>
                    </a:lnTo>
                    <a:close/>
                  </a:path>
                </a:pathLst>
              </a:custGeom>
              <a:solidFill>
                <a:srgbClr val="9772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1" name="Shape"/>
              <p:cNvSpPr/>
              <p:nvPr/>
            </p:nvSpPr>
            <p:spPr>
              <a:xfrm>
                <a:off x="67221" y="-1"/>
                <a:ext cx="37979" cy="17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920"/>
                    </a:moveTo>
                    <a:lnTo>
                      <a:pt x="18862" y="1332"/>
                    </a:lnTo>
                    <a:lnTo>
                      <a:pt x="13769" y="0"/>
                    </a:lnTo>
                    <a:lnTo>
                      <a:pt x="8293" y="1396"/>
                    </a:lnTo>
                    <a:lnTo>
                      <a:pt x="4392" y="3952"/>
                    </a:lnTo>
                    <a:lnTo>
                      <a:pt x="1965" y="6538"/>
                    </a:lnTo>
                    <a:lnTo>
                      <a:pt x="1170" y="13411"/>
                    </a:lnTo>
                    <a:lnTo>
                      <a:pt x="0" y="17300"/>
                    </a:lnTo>
                    <a:lnTo>
                      <a:pt x="2666" y="21600"/>
                    </a:lnTo>
                    <a:lnTo>
                      <a:pt x="6147" y="16299"/>
                    </a:lnTo>
                    <a:lnTo>
                      <a:pt x="8777" y="15823"/>
                    </a:lnTo>
                    <a:lnTo>
                      <a:pt x="12707" y="17776"/>
                    </a:lnTo>
                    <a:lnTo>
                      <a:pt x="11862" y="6427"/>
                    </a:lnTo>
                    <a:lnTo>
                      <a:pt x="12866" y="4856"/>
                    </a:lnTo>
                    <a:lnTo>
                      <a:pt x="19787" y="6808"/>
                    </a:lnTo>
                    <a:lnTo>
                      <a:pt x="21600" y="6920"/>
                    </a:lnTo>
                    <a:close/>
                  </a:path>
                </a:pathLst>
              </a:custGeom>
              <a:solidFill>
                <a:srgbClr val="9772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53" name="object 26"/>
            <p:cNvSpPr/>
            <p:nvPr/>
          </p:nvSpPr>
          <p:spPr>
            <a:xfrm>
              <a:off x="42848" y="521098"/>
              <a:ext cx="29238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5" y="0"/>
                  </a:moveTo>
                  <a:lnTo>
                    <a:pt x="904" y="1687"/>
                  </a:lnTo>
                  <a:lnTo>
                    <a:pt x="0" y="15398"/>
                  </a:lnTo>
                  <a:lnTo>
                    <a:pt x="4859" y="16889"/>
                  </a:lnTo>
                  <a:lnTo>
                    <a:pt x="14412" y="20382"/>
                  </a:lnTo>
                  <a:lnTo>
                    <a:pt x="19292" y="21600"/>
                  </a:lnTo>
                  <a:lnTo>
                    <a:pt x="21600" y="13787"/>
                  </a:lnTo>
                  <a:lnTo>
                    <a:pt x="18475" y="15862"/>
                  </a:lnTo>
                  <a:lnTo>
                    <a:pt x="18410" y="15398"/>
                  </a:lnTo>
                  <a:lnTo>
                    <a:pt x="15604" y="9241"/>
                  </a:lnTo>
                  <a:lnTo>
                    <a:pt x="3227" y="9549"/>
                  </a:lnTo>
                  <a:lnTo>
                    <a:pt x="2195" y="7144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1E111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4" name="object 27"/>
            <p:cNvSpPr/>
            <p:nvPr/>
          </p:nvSpPr>
          <p:spPr>
            <a:xfrm>
              <a:off x="135103" y="533185"/>
              <a:ext cx="20437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55" y="0"/>
                  </a:moveTo>
                  <a:lnTo>
                    <a:pt x="10109" y="297"/>
                  </a:lnTo>
                  <a:lnTo>
                    <a:pt x="7773" y="4388"/>
                  </a:lnTo>
                  <a:lnTo>
                    <a:pt x="5342" y="2354"/>
                  </a:lnTo>
                  <a:lnTo>
                    <a:pt x="2805" y="8297"/>
                  </a:lnTo>
                  <a:lnTo>
                    <a:pt x="0" y="13371"/>
                  </a:lnTo>
                  <a:lnTo>
                    <a:pt x="2201" y="21600"/>
                  </a:lnTo>
                  <a:lnTo>
                    <a:pt x="6282" y="17417"/>
                  </a:lnTo>
                  <a:lnTo>
                    <a:pt x="12041" y="19977"/>
                  </a:lnTo>
                  <a:lnTo>
                    <a:pt x="16633" y="19451"/>
                  </a:lnTo>
                  <a:lnTo>
                    <a:pt x="21600" y="11955"/>
                  </a:lnTo>
                  <a:lnTo>
                    <a:pt x="12417" y="10583"/>
                  </a:lnTo>
                  <a:lnTo>
                    <a:pt x="20404" y="7702"/>
                  </a:lnTo>
                  <a:lnTo>
                    <a:pt x="12874" y="227"/>
                  </a:lnTo>
                  <a:lnTo>
                    <a:pt x="12081" y="434"/>
                  </a:lnTo>
                  <a:lnTo>
                    <a:pt x="11155" y="0"/>
                  </a:lnTo>
                  <a:close/>
                </a:path>
              </a:pathLst>
            </a:custGeom>
            <a:solidFill>
              <a:srgbClr val="9448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5" name="object 28"/>
            <p:cNvSpPr/>
            <p:nvPr/>
          </p:nvSpPr>
          <p:spPr>
            <a:xfrm>
              <a:off x="249340" y="497788"/>
              <a:ext cx="19129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82" y="0"/>
                  </a:moveTo>
                  <a:lnTo>
                    <a:pt x="16336" y="1085"/>
                  </a:lnTo>
                  <a:lnTo>
                    <a:pt x="15820" y="33"/>
                  </a:lnTo>
                  <a:lnTo>
                    <a:pt x="14973" y="1121"/>
                  </a:lnTo>
                  <a:lnTo>
                    <a:pt x="14744" y="561"/>
                  </a:lnTo>
                  <a:lnTo>
                    <a:pt x="17297" y="17812"/>
                  </a:lnTo>
                  <a:lnTo>
                    <a:pt x="5005" y="4942"/>
                  </a:lnTo>
                  <a:lnTo>
                    <a:pt x="0" y="7118"/>
                  </a:lnTo>
                  <a:lnTo>
                    <a:pt x="1807" y="21390"/>
                  </a:lnTo>
                  <a:lnTo>
                    <a:pt x="14414" y="18759"/>
                  </a:lnTo>
                  <a:lnTo>
                    <a:pt x="16077" y="20230"/>
                  </a:lnTo>
                  <a:lnTo>
                    <a:pt x="21600" y="21600"/>
                  </a:lnTo>
                  <a:lnTo>
                    <a:pt x="19907" y="6135"/>
                  </a:lnTo>
                  <a:lnTo>
                    <a:pt x="17426" y="561"/>
                  </a:lnTo>
                  <a:lnTo>
                    <a:pt x="17182" y="0"/>
                  </a:lnTo>
                  <a:close/>
                </a:path>
              </a:pathLst>
            </a:custGeom>
            <a:solidFill>
              <a:srgbClr val="9772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80" name="object 29"/>
            <p:cNvGrpSpPr/>
            <p:nvPr/>
          </p:nvGrpSpPr>
          <p:grpSpPr>
            <a:xfrm>
              <a:off x="42971" y="485608"/>
              <a:ext cx="272822" cy="65112"/>
              <a:chOff x="0" y="0"/>
              <a:chExt cx="272821" cy="65111"/>
            </a:xfrm>
          </p:grpSpPr>
          <p:sp>
            <p:nvSpPr>
              <p:cNvPr id="456" name="Shape"/>
              <p:cNvSpPr/>
              <p:nvPr/>
            </p:nvSpPr>
            <p:spPr>
              <a:xfrm>
                <a:off x="11292" y="39689"/>
                <a:ext cx="132598" cy="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87" y="0"/>
                    </a:moveTo>
                    <a:lnTo>
                      <a:pt x="6607" y="0"/>
                    </a:lnTo>
                    <a:lnTo>
                      <a:pt x="7905" y="4378"/>
                    </a:lnTo>
                    <a:lnTo>
                      <a:pt x="5748" y="4378"/>
                    </a:lnTo>
                    <a:lnTo>
                      <a:pt x="5645" y="5040"/>
                    </a:lnTo>
                    <a:lnTo>
                      <a:pt x="5737" y="5040"/>
                    </a:lnTo>
                    <a:lnTo>
                      <a:pt x="6441" y="5576"/>
                    </a:lnTo>
                    <a:lnTo>
                      <a:pt x="6323" y="5576"/>
                    </a:lnTo>
                    <a:lnTo>
                      <a:pt x="5858" y="8043"/>
                    </a:lnTo>
                    <a:lnTo>
                      <a:pt x="3114" y="9627"/>
                    </a:lnTo>
                    <a:lnTo>
                      <a:pt x="0" y="9627"/>
                    </a:lnTo>
                    <a:lnTo>
                      <a:pt x="1123" y="10947"/>
                    </a:lnTo>
                    <a:lnTo>
                      <a:pt x="2105" y="11675"/>
                    </a:lnTo>
                    <a:lnTo>
                      <a:pt x="4760" y="12467"/>
                    </a:lnTo>
                    <a:lnTo>
                      <a:pt x="9972" y="12467"/>
                    </a:lnTo>
                    <a:lnTo>
                      <a:pt x="12542" y="12727"/>
                    </a:lnTo>
                    <a:lnTo>
                      <a:pt x="12693" y="13236"/>
                    </a:lnTo>
                    <a:lnTo>
                      <a:pt x="12683" y="20183"/>
                    </a:lnTo>
                    <a:lnTo>
                      <a:pt x="13121" y="21189"/>
                    </a:lnTo>
                    <a:lnTo>
                      <a:pt x="14328" y="21600"/>
                    </a:lnTo>
                    <a:lnTo>
                      <a:pt x="18896" y="21600"/>
                    </a:lnTo>
                    <a:lnTo>
                      <a:pt x="20470" y="21189"/>
                    </a:lnTo>
                    <a:lnTo>
                      <a:pt x="21498" y="19184"/>
                    </a:lnTo>
                    <a:lnTo>
                      <a:pt x="21600" y="18022"/>
                    </a:lnTo>
                    <a:lnTo>
                      <a:pt x="13508" y="18022"/>
                    </a:lnTo>
                    <a:lnTo>
                      <a:pt x="13169" y="13949"/>
                    </a:lnTo>
                    <a:lnTo>
                      <a:pt x="13598" y="11468"/>
                    </a:lnTo>
                    <a:lnTo>
                      <a:pt x="14055" y="8043"/>
                    </a:lnTo>
                    <a:lnTo>
                      <a:pt x="14002" y="7455"/>
                    </a:lnTo>
                    <a:lnTo>
                      <a:pt x="8870" y="7455"/>
                    </a:lnTo>
                    <a:lnTo>
                      <a:pt x="8660" y="6923"/>
                    </a:lnTo>
                    <a:lnTo>
                      <a:pt x="8665" y="6685"/>
                    </a:lnTo>
                    <a:lnTo>
                      <a:pt x="9275" y="124"/>
                    </a:lnTo>
                    <a:lnTo>
                      <a:pt x="9287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7" name="Shape"/>
              <p:cNvSpPr/>
              <p:nvPr/>
            </p:nvSpPr>
            <p:spPr>
              <a:xfrm>
                <a:off x="94216" y="52408"/>
                <a:ext cx="50110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4" y="0"/>
                    </a:moveTo>
                    <a:lnTo>
                      <a:pt x="0" y="21600"/>
                    </a:lnTo>
                    <a:lnTo>
                      <a:pt x="21412" y="21600"/>
                    </a:lnTo>
                    <a:lnTo>
                      <a:pt x="21600" y="13217"/>
                    </a:lnTo>
                    <a:lnTo>
                      <a:pt x="4013" y="13217"/>
                    </a:lnTo>
                    <a:lnTo>
                      <a:pt x="1664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8" name="Shape"/>
              <p:cNvSpPr/>
              <p:nvPr/>
            </p:nvSpPr>
            <p:spPr>
              <a:xfrm>
                <a:off x="103525" y="52367"/>
                <a:ext cx="4089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005" y="0"/>
                    </a:moveTo>
                    <a:lnTo>
                      <a:pt x="4742" y="0"/>
                    </a:lnTo>
                    <a:lnTo>
                      <a:pt x="0" y="21600"/>
                    </a:lnTo>
                    <a:lnTo>
                      <a:pt x="21551" y="21600"/>
                    </a:lnTo>
                    <a:lnTo>
                      <a:pt x="21600" y="14783"/>
                    </a:lnTo>
                    <a:lnTo>
                      <a:pt x="7004" y="14783"/>
                    </a:lnTo>
                    <a:lnTo>
                      <a:pt x="5005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9" name="Shape"/>
              <p:cNvSpPr/>
              <p:nvPr/>
            </p:nvSpPr>
            <p:spPr>
              <a:xfrm>
                <a:off x="116784" y="47093"/>
                <a:ext cx="9805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5" y="0"/>
                    </a:moveTo>
                    <a:lnTo>
                      <a:pt x="733" y="6356"/>
                    </a:lnTo>
                    <a:lnTo>
                      <a:pt x="777" y="7284"/>
                    </a:lnTo>
                    <a:lnTo>
                      <a:pt x="803" y="7862"/>
                    </a:lnTo>
                    <a:lnTo>
                      <a:pt x="826" y="8345"/>
                    </a:lnTo>
                    <a:lnTo>
                      <a:pt x="1188" y="10365"/>
                    </a:lnTo>
                    <a:lnTo>
                      <a:pt x="1088" y="14621"/>
                    </a:lnTo>
                    <a:lnTo>
                      <a:pt x="1068" y="15451"/>
                    </a:lnTo>
                    <a:lnTo>
                      <a:pt x="1041" y="16632"/>
                    </a:lnTo>
                    <a:lnTo>
                      <a:pt x="0" y="21600"/>
                    </a:lnTo>
                    <a:lnTo>
                      <a:pt x="6087" y="21600"/>
                    </a:lnTo>
                    <a:lnTo>
                      <a:pt x="6103" y="19129"/>
                    </a:lnTo>
                    <a:lnTo>
                      <a:pt x="6061" y="16632"/>
                    </a:lnTo>
                    <a:lnTo>
                      <a:pt x="6042" y="15451"/>
                    </a:lnTo>
                    <a:lnTo>
                      <a:pt x="6270" y="11869"/>
                    </a:lnTo>
                    <a:lnTo>
                      <a:pt x="10126" y="10365"/>
                    </a:lnTo>
                    <a:lnTo>
                      <a:pt x="16372" y="9035"/>
                    </a:lnTo>
                    <a:lnTo>
                      <a:pt x="21600" y="7284"/>
                    </a:lnTo>
                    <a:lnTo>
                      <a:pt x="3746" y="7284"/>
                    </a:lnTo>
                    <a:lnTo>
                      <a:pt x="3734" y="6356"/>
                    </a:lnTo>
                    <a:lnTo>
                      <a:pt x="3715" y="4890"/>
                    </a:lnTo>
                    <a:lnTo>
                      <a:pt x="2484" y="4890"/>
                    </a:lnTo>
                    <a:lnTo>
                      <a:pt x="1695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0" name="Shape"/>
              <p:cNvSpPr/>
              <p:nvPr/>
            </p:nvSpPr>
            <p:spPr>
              <a:xfrm>
                <a:off x="133789" y="29133"/>
                <a:ext cx="98976" cy="22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397" y="0"/>
                    </a:moveTo>
                    <a:lnTo>
                      <a:pt x="4783" y="0"/>
                    </a:lnTo>
                    <a:lnTo>
                      <a:pt x="5729" y="7577"/>
                    </a:lnTo>
                    <a:lnTo>
                      <a:pt x="5923" y="8003"/>
                    </a:lnTo>
                    <a:lnTo>
                      <a:pt x="6084" y="8003"/>
                    </a:lnTo>
                    <a:lnTo>
                      <a:pt x="8304" y="9249"/>
                    </a:lnTo>
                    <a:lnTo>
                      <a:pt x="8098" y="9249"/>
                    </a:lnTo>
                    <a:lnTo>
                      <a:pt x="9065" y="11636"/>
                    </a:lnTo>
                    <a:lnTo>
                      <a:pt x="9080" y="13777"/>
                    </a:lnTo>
                    <a:lnTo>
                      <a:pt x="9105" y="17550"/>
                    </a:lnTo>
                    <a:lnTo>
                      <a:pt x="8209" y="18754"/>
                    </a:lnTo>
                    <a:lnTo>
                      <a:pt x="1308" y="18754"/>
                    </a:lnTo>
                    <a:lnTo>
                      <a:pt x="0" y="21600"/>
                    </a:lnTo>
                    <a:lnTo>
                      <a:pt x="18191" y="21600"/>
                    </a:lnTo>
                    <a:lnTo>
                      <a:pt x="21279" y="19824"/>
                    </a:lnTo>
                    <a:lnTo>
                      <a:pt x="21600" y="18438"/>
                    </a:lnTo>
                    <a:lnTo>
                      <a:pt x="21556" y="17550"/>
                    </a:lnTo>
                    <a:lnTo>
                      <a:pt x="21534" y="17093"/>
                    </a:lnTo>
                    <a:lnTo>
                      <a:pt x="21515" y="16711"/>
                    </a:lnTo>
                    <a:lnTo>
                      <a:pt x="21496" y="16321"/>
                    </a:lnTo>
                    <a:lnTo>
                      <a:pt x="16151" y="16321"/>
                    </a:lnTo>
                    <a:lnTo>
                      <a:pt x="15044" y="13777"/>
                    </a:lnTo>
                    <a:lnTo>
                      <a:pt x="14983" y="13777"/>
                    </a:lnTo>
                    <a:lnTo>
                      <a:pt x="15624" y="10834"/>
                    </a:lnTo>
                    <a:lnTo>
                      <a:pt x="12742" y="10834"/>
                    </a:lnTo>
                    <a:lnTo>
                      <a:pt x="12611" y="9249"/>
                    </a:lnTo>
                    <a:lnTo>
                      <a:pt x="12584" y="8915"/>
                    </a:lnTo>
                    <a:lnTo>
                      <a:pt x="14000" y="4561"/>
                    </a:lnTo>
                    <a:lnTo>
                      <a:pt x="14352" y="3065"/>
                    </a:lnTo>
                    <a:lnTo>
                      <a:pt x="14165" y="1082"/>
                    </a:lnTo>
                    <a:lnTo>
                      <a:pt x="14118" y="1082"/>
                    </a:lnTo>
                    <a:lnTo>
                      <a:pt x="14397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1" name="Shape"/>
              <p:cNvSpPr/>
              <p:nvPr/>
            </p:nvSpPr>
            <p:spPr>
              <a:xfrm>
                <a:off x="4284" y="42927"/>
                <a:ext cx="2383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71" y="0"/>
                    </a:moveTo>
                    <a:lnTo>
                      <a:pt x="0" y="0"/>
                    </a:lnTo>
                    <a:lnTo>
                      <a:pt x="6106" y="21600"/>
                    </a:lnTo>
                    <a:lnTo>
                      <a:pt x="21600" y="21600"/>
                    </a:lnTo>
                    <a:lnTo>
                      <a:pt x="21069" y="5847"/>
                    </a:lnTo>
                    <a:lnTo>
                      <a:pt x="20871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2" name="Shape"/>
              <p:cNvSpPr/>
              <p:nvPr/>
            </p:nvSpPr>
            <p:spPr>
              <a:xfrm>
                <a:off x="-1" y="39981"/>
                <a:ext cx="2598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9" y="0"/>
                    </a:moveTo>
                    <a:lnTo>
                      <a:pt x="0" y="0"/>
                    </a:lnTo>
                    <a:lnTo>
                      <a:pt x="3312" y="21600"/>
                    </a:lnTo>
                    <a:lnTo>
                      <a:pt x="21600" y="21600"/>
                    </a:lnTo>
                    <a:lnTo>
                      <a:pt x="16924" y="17867"/>
                    </a:lnTo>
                    <a:lnTo>
                      <a:pt x="16682" y="17867"/>
                    </a:lnTo>
                    <a:lnTo>
                      <a:pt x="5359" y="4646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3" name="Shape"/>
              <p:cNvSpPr/>
              <p:nvPr/>
            </p:nvSpPr>
            <p:spPr>
              <a:xfrm>
                <a:off x="93810" y="35174"/>
                <a:ext cx="2412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242" y="0"/>
                    </a:lnTo>
                    <a:lnTo>
                      <a:pt x="15864" y="4864"/>
                    </a:lnTo>
                    <a:lnTo>
                      <a:pt x="9450" y="5885"/>
                    </a:lnTo>
                    <a:lnTo>
                      <a:pt x="2820" y="9627"/>
                    </a:lnTo>
                    <a:lnTo>
                      <a:pt x="0" y="21600"/>
                    </a:lnTo>
                    <a:lnTo>
                      <a:pt x="3705" y="21600"/>
                    </a:lnTo>
                    <a:lnTo>
                      <a:pt x="6720" y="15070"/>
                    </a:lnTo>
                    <a:lnTo>
                      <a:pt x="18020" y="15070"/>
                    </a:lnTo>
                    <a:lnTo>
                      <a:pt x="19617" y="13291"/>
                    </a:lnTo>
                    <a:lnTo>
                      <a:pt x="20977" y="1155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4" name="Shape"/>
              <p:cNvSpPr/>
              <p:nvPr/>
            </p:nvSpPr>
            <p:spPr>
              <a:xfrm>
                <a:off x="216682" y="23126"/>
                <a:ext cx="54892" cy="22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14" y="0"/>
                    </a:moveTo>
                    <a:lnTo>
                      <a:pt x="0" y="1199"/>
                    </a:lnTo>
                    <a:lnTo>
                      <a:pt x="3009" y="7399"/>
                    </a:lnTo>
                    <a:lnTo>
                      <a:pt x="3271" y="7999"/>
                    </a:lnTo>
                    <a:lnTo>
                      <a:pt x="4082" y="15583"/>
                    </a:lnTo>
                    <a:lnTo>
                      <a:pt x="4814" y="20683"/>
                    </a:lnTo>
                    <a:lnTo>
                      <a:pt x="4757" y="20683"/>
                    </a:lnTo>
                    <a:lnTo>
                      <a:pt x="4189" y="21600"/>
                    </a:lnTo>
                    <a:lnTo>
                      <a:pt x="6086" y="21600"/>
                    </a:lnTo>
                    <a:lnTo>
                      <a:pt x="6005" y="20683"/>
                    </a:lnTo>
                    <a:lnTo>
                      <a:pt x="5962" y="20205"/>
                    </a:lnTo>
                    <a:lnTo>
                      <a:pt x="5925" y="19778"/>
                    </a:lnTo>
                    <a:lnTo>
                      <a:pt x="5912" y="19640"/>
                    </a:lnTo>
                    <a:lnTo>
                      <a:pt x="5754" y="19640"/>
                    </a:lnTo>
                    <a:lnTo>
                      <a:pt x="7166" y="17988"/>
                    </a:lnTo>
                    <a:lnTo>
                      <a:pt x="7994" y="17988"/>
                    </a:lnTo>
                    <a:lnTo>
                      <a:pt x="10521" y="17295"/>
                    </a:lnTo>
                    <a:lnTo>
                      <a:pt x="16807" y="17295"/>
                    </a:lnTo>
                    <a:lnTo>
                      <a:pt x="20076" y="15950"/>
                    </a:lnTo>
                    <a:lnTo>
                      <a:pt x="20181" y="15950"/>
                    </a:lnTo>
                    <a:lnTo>
                      <a:pt x="21600" y="10042"/>
                    </a:lnTo>
                    <a:lnTo>
                      <a:pt x="16855" y="10042"/>
                    </a:lnTo>
                    <a:lnTo>
                      <a:pt x="14154" y="8464"/>
                    </a:lnTo>
                    <a:lnTo>
                      <a:pt x="14248" y="7399"/>
                    </a:lnTo>
                    <a:lnTo>
                      <a:pt x="8082" y="7399"/>
                    </a:lnTo>
                    <a:lnTo>
                      <a:pt x="6955" y="6874"/>
                    </a:lnTo>
                    <a:lnTo>
                      <a:pt x="6722" y="6874"/>
                    </a:lnTo>
                    <a:lnTo>
                      <a:pt x="4183" y="575"/>
                    </a:lnTo>
                    <a:lnTo>
                      <a:pt x="3414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5" name="Shape"/>
              <p:cNvSpPr/>
              <p:nvPr/>
            </p:nvSpPr>
            <p:spPr>
              <a:xfrm>
                <a:off x="116936" y="33237"/>
                <a:ext cx="2178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934" y="0"/>
                    </a:lnTo>
                    <a:lnTo>
                      <a:pt x="9244" y="1785"/>
                    </a:lnTo>
                    <a:lnTo>
                      <a:pt x="7300" y="8697"/>
                    </a:lnTo>
                    <a:lnTo>
                      <a:pt x="297" y="16678"/>
                    </a:lnTo>
                    <a:lnTo>
                      <a:pt x="193" y="18395"/>
                    </a:lnTo>
                    <a:lnTo>
                      <a:pt x="87" y="20154"/>
                    </a:lnTo>
                    <a:lnTo>
                      <a:pt x="0" y="21600"/>
                    </a:lnTo>
                    <a:lnTo>
                      <a:pt x="9253" y="21600"/>
                    </a:lnTo>
                    <a:lnTo>
                      <a:pt x="9904" y="21221"/>
                    </a:lnTo>
                    <a:lnTo>
                      <a:pt x="11462" y="20154"/>
                    </a:lnTo>
                    <a:lnTo>
                      <a:pt x="16268" y="16678"/>
                    </a:lnTo>
                    <a:lnTo>
                      <a:pt x="15886" y="16678"/>
                    </a:lnTo>
                    <a:lnTo>
                      <a:pt x="19180" y="13081"/>
                    </a:lnTo>
                    <a:lnTo>
                      <a:pt x="20037" y="5250"/>
                    </a:lnTo>
                    <a:lnTo>
                      <a:pt x="20637" y="525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6" name="Shape"/>
              <p:cNvSpPr/>
              <p:nvPr/>
            </p:nvSpPr>
            <p:spPr>
              <a:xfrm>
                <a:off x="46770" y="34099"/>
                <a:ext cx="2216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431" y="1880"/>
                    </a:lnTo>
                    <a:lnTo>
                      <a:pt x="2207" y="1880"/>
                    </a:lnTo>
                    <a:lnTo>
                      <a:pt x="1475" y="12658"/>
                    </a:lnTo>
                    <a:lnTo>
                      <a:pt x="1368" y="14231"/>
                    </a:lnTo>
                    <a:lnTo>
                      <a:pt x="1295" y="15303"/>
                    </a:lnTo>
                    <a:lnTo>
                      <a:pt x="1213" y="16504"/>
                    </a:lnTo>
                    <a:lnTo>
                      <a:pt x="1105" y="18110"/>
                    </a:lnTo>
                    <a:lnTo>
                      <a:pt x="1475" y="18110"/>
                    </a:lnTo>
                    <a:lnTo>
                      <a:pt x="3186" y="21600"/>
                    </a:lnTo>
                    <a:lnTo>
                      <a:pt x="2288" y="21600"/>
                    </a:lnTo>
                    <a:lnTo>
                      <a:pt x="4888" y="6706"/>
                    </a:lnTo>
                    <a:lnTo>
                      <a:pt x="20983" y="67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7" name="Shape"/>
              <p:cNvSpPr/>
              <p:nvPr/>
            </p:nvSpPr>
            <p:spPr>
              <a:xfrm>
                <a:off x="40416" y="29178"/>
                <a:ext cx="3066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53" y="0"/>
                    </a:moveTo>
                    <a:lnTo>
                      <a:pt x="10478" y="0"/>
                    </a:lnTo>
                    <a:lnTo>
                      <a:pt x="1272" y="18837"/>
                    </a:lnTo>
                    <a:lnTo>
                      <a:pt x="0" y="21600"/>
                    </a:lnTo>
                    <a:lnTo>
                      <a:pt x="897" y="21600"/>
                    </a:lnTo>
                    <a:lnTo>
                      <a:pt x="4367" y="16779"/>
                    </a:lnTo>
                    <a:lnTo>
                      <a:pt x="20092" y="16779"/>
                    </a:lnTo>
                    <a:lnTo>
                      <a:pt x="21143" y="10760"/>
                    </a:lnTo>
                    <a:lnTo>
                      <a:pt x="21188" y="10499"/>
                    </a:lnTo>
                    <a:lnTo>
                      <a:pt x="21600" y="9718"/>
                    </a:lnTo>
                    <a:lnTo>
                      <a:pt x="21512" y="8963"/>
                    </a:lnTo>
                    <a:lnTo>
                      <a:pt x="17976" y="8963"/>
                    </a:lnTo>
                    <a:lnTo>
                      <a:pt x="12867" y="6749"/>
                    </a:lnTo>
                    <a:lnTo>
                      <a:pt x="11553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8" name="Shape"/>
              <p:cNvSpPr/>
              <p:nvPr/>
            </p:nvSpPr>
            <p:spPr>
              <a:xfrm>
                <a:off x="119699" y="26308"/>
                <a:ext cx="21019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85" y="0"/>
                    </a:moveTo>
                    <a:lnTo>
                      <a:pt x="1739" y="0"/>
                    </a:lnTo>
                    <a:lnTo>
                      <a:pt x="125" y="13544"/>
                    </a:lnTo>
                    <a:lnTo>
                      <a:pt x="0" y="14595"/>
                    </a:lnTo>
                    <a:lnTo>
                      <a:pt x="185" y="14595"/>
                    </a:lnTo>
                    <a:lnTo>
                      <a:pt x="4127" y="21600"/>
                    </a:lnTo>
                    <a:lnTo>
                      <a:pt x="3929" y="21600"/>
                    </a:lnTo>
                    <a:lnTo>
                      <a:pt x="5384" y="19535"/>
                    </a:lnTo>
                    <a:lnTo>
                      <a:pt x="19548" y="19535"/>
                    </a:lnTo>
                    <a:lnTo>
                      <a:pt x="21600" y="7045"/>
                    </a:lnTo>
                    <a:lnTo>
                      <a:pt x="14518" y="7045"/>
                    </a:lnTo>
                    <a:lnTo>
                      <a:pt x="2585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9" name="Shape"/>
              <p:cNvSpPr/>
              <p:nvPr/>
            </p:nvSpPr>
            <p:spPr>
              <a:xfrm>
                <a:off x="62092" y="24637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87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1284" y="604"/>
                    </a:lnTo>
                    <a:lnTo>
                      <a:pt x="10987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0" name="Shape"/>
              <p:cNvSpPr/>
              <p:nvPr/>
            </p:nvSpPr>
            <p:spPr>
              <a:xfrm>
                <a:off x="259333" y="25730"/>
                <a:ext cx="13488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646" y="0"/>
                    </a:moveTo>
                    <a:lnTo>
                      <a:pt x="0" y="21600"/>
                    </a:lnTo>
                    <a:lnTo>
                      <a:pt x="19603" y="21600"/>
                    </a:lnTo>
                    <a:lnTo>
                      <a:pt x="21600" y="6054"/>
                    </a:lnTo>
                    <a:lnTo>
                      <a:pt x="13646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1" name="Shape"/>
              <p:cNvSpPr/>
              <p:nvPr/>
            </p:nvSpPr>
            <p:spPr>
              <a:xfrm>
                <a:off x="132426" y="23742"/>
                <a:ext cx="67762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398" y="0"/>
                    </a:lnTo>
                    <a:lnTo>
                      <a:pt x="0" y="21600"/>
                    </a:lnTo>
                    <a:lnTo>
                      <a:pt x="2642" y="21600"/>
                    </a:lnTo>
                    <a:lnTo>
                      <a:pt x="3001" y="3071"/>
                    </a:lnTo>
                    <a:lnTo>
                      <a:pt x="21463" y="307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2" name="Shape"/>
              <p:cNvSpPr/>
              <p:nvPr/>
            </p:nvSpPr>
            <p:spPr>
              <a:xfrm>
                <a:off x="136291" y="7530"/>
                <a:ext cx="72444" cy="21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25" y="0"/>
                    </a:moveTo>
                    <a:lnTo>
                      <a:pt x="1598" y="623"/>
                    </a:lnTo>
                    <a:lnTo>
                      <a:pt x="1798" y="623"/>
                    </a:lnTo>
                    <a:lnTo>
                      <a:pt x="0" y="4800"/>
                    </a:lnTo>
                    <a:lnTo>
                      <a:pt x="1175" y="4800"/>
                    </a:lnTo>
                    <a:lnTo>
                      <a:pt x="2383" y="6476"/>
                    </a:lnTo>
                    <a:lnTo>
                      <a:pt x="2339" y="6476"/>
                    </a:lnTo>
                    <a:lnTo>
                      <a:pt x="750" y="10070"/>
                    </a:lnTo>
                    <a:lnTo>
                      <a:pt x="2495" y="10261"/>
                    </a:lnTo>
                    <a:lnTo>
                      <a:pt x="2522" y="11187"/>
                    </a:lnTo>
                    <a:lnTo>
                      <a:pt x="1757" y="11187"/>
                    </a:lnTo>
                    <a:lnTo>
                      <a:pt x="1727" y="11517"/>
                    </a:lnTo>
                    <a:lnTo>
                      <a:pt x="1708" y="11733"/>
                    </a:lnTo>
                    <a:lnTo>
                      <a:pt x="2162" y="12495"/>
                    </a:lnTo>
                    <a:lnTo>
                      <a:pt x="1693" y="15061"/>
                    </a:lnTo>
                    <a:lnTo>
                      <a:pt x="666" y="16191"/>
                    </a:lnTo>
                    <a:lnTo>
                      <a:pt x="713" y="16191"/>
                    </a:lnTo>
                    <a:lnTo>
                      <a:pt x="314" y="17575"/>
                    </a:lnTo>
                    <a:lnTo>
                      <a:pt x="962" y="21600"/>
                    </a:lnTo>
                    <a:lnTo>
                      <a:pt x="772" y="21600"/>
                    </a:lnTo>
                    <a:lnTo>
                      <a:pt x="1091" y="21219"/>
                    </a:lnTo>
                    <a:lnTo>
                      <a:pt x="19052" y="21219"/>
                    </a:lnTo>
                    <a:lnTo>
                      <a:pt x="21217" y="20013"/>
                    </a:lnTo>
                    <a:lnTo>
                      <a:pt x="21600" y="18565"/>
                    </a:lnTo>
                    <a:lnTo>
                      <a:pt x="21542" y="18196"/>
                    </a:lnTo>
                    <a:lnTo>
                      <a:pt x="19244" y="18196"/>
                    </a:lnTo>
                    <a:lnTo>
                      <a:pt x="18435" y="15061"/>
                    </a:lnTo>
                    <a:lnTo>
                      <a:pt x="18395" y="14413"/>
                    </a:lnTo>
                    <a:lnTo>
                      <a:pt x="4794" y="14413"/>
                    </a:lnTo>
                    <a:lnTo>
                      <a:pt x="4796" y="11187"/>
                    </a:lnTo>
                    <a:lnTo>
                      <a:pt x="2522" y="11187"/>
                    </a:lnTo>
                    <a:lnTo>
                      <a:pt x="1787" y="10844"/>
                    </a:lnTo>
                    <a:lnTo>
                      <a:pt x="4796" y="10844"/>
                    </a:lnTo>
                    <a:lnTo>
                      <a:pt x="4798" y="8344"/>
                    </a:lnTo>
                    <a:lnTo>
                      <a:pt x="6929" y="5240"/>
                    </a:lnTo>
                    <a:lnTo>
                      <a:pt x="9314" y="3137"/>
                    </a:lnTo>
                    <a:lnTo>
                      <a:pt x="9410" y="3137"/>
                    </a:lnTo>
                    <a:lnTo>
                      <a:pt x="9580" y="2642"/>
                    </a:lnTo>
                    <a:lnTo>
                      <a:pt x="6199" y="2642"/>
                    </a:lnTo>
                    <a:lnTo>
                      <a:pt x="3825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3" name="Shape"/>
              <p:cNvSpPr/>
              <p:nvPr/>
            </p:nvSpPr>
            <p:spPr>
              <a:xfrm>
                <a:off x="199754" y="22593"/>
                <a:ext cx="2258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68" y="0"/>
                    </a:moveTo>
                    <a:lnTo>
                      <a:pt x="412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168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4" name="Shape"/>
              <p:cNvSpPr/>
              <p:nvPr/>
            </p:nvSpPr>
            <p:spPr>
              <a:xfrm>
                <a:off x="196174" y="6959"/>
                <a:ext cx="25516" cy="14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19" y="0"/>
                    </a:moveTo>
                    <a:lnTo>
                      <a:pt x="12149" y="1127"/>
                    </a:lnTo>
                    <a:lnTo>
                      <a:pt x="13324" y="9993"/>
                    </a:lnTo>
                    <a:lnTo>
                      <a:pt x="13430" y="10789"/>
                    </a:lnTo>
                    <a:lnTo>
                      <a:pt x="13525" y="11509"/>
                    </a:lnTo>
                    <a:lnTo>
                      <a:pt x="0" y="14465"/>
                    </a:lnTo>
                    <a:lnTo>
                      <a:pt x="12385" y="14465"/>
                    </a:lnTo>
                    <a:lnTo>
                      <a:pt x="21600" y="21600"/>
                    </a:lnTo>
                    <a:lnTo>
                      <a:pt x="19686" y="12034"/>
                    </a:lnTo>
                    <a:lnTo>
                      <a:pt x="18991" y="10789"/>
                    </a:lnTo>
                    <a:lnTo>
                      <a:pt x="16697" y="10789"/>
                    </a:lnTo>
                    <a:lnTo>
                      <a:pt x="15373" y="8897"/>
                    </a:lnTo>
                    <a:lnTo>
                      <a:pt x="15489" y="8224"/>
                    </a:lnTo>
                    <a:lnTo>
                      <a:pt x="17948" y="233"/>
                    </a:lnTo>
                    <a:lnTo>
                      <a:pt x="18019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5" name="Shape"/>
              <p:cNvSpPr/>
              <p:nvPr/>
            </p:nvSpPr>
            <p:spPr>
              <a:xfrm>
                <a:off x="191536" y="11639"/>
                <a:ext cx="1926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487" y="0"/>
                    </a:lnTo>
                    <a:lnTo>
                      <a:pt x="0" y="21600"/>
                    </a:lnTo>
                    <a:lnTo>
                      <a:pt x="10258" y="21600"/>
                    </a:lnTo>
                    <a:lnTo>
                      <a:pt x="15221" y="685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6" name="Shape"/>
              <p:cNvSpPr/>
              <p:nvPr/>
            </p:nvSpPr>
            <p:spPr>
              <a:xfrm>
                <a:off x="126292" y="4337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35" y="0"/>
                    </a:moveTo>
                    <a:lnTo>
                      <a:pt x="0" y="5418"/>
                    </a:lnTo>
                    <a:lnTo>
                      <a:pt x="162" y="7421"/>
                    </a:lnTo>
                    <a:lnTo>
                      <a:pt x="427" y="10672"/>
                    </a:lnTo>
                    <a:lnTo>
                      <a:pt x="748" y="14593"/>
                    </a:lnTo>
                    <a:lnTo>
                      <a:pt x="14398" y="21600"/>
                    </a:lnTo>
                    <a:lnTo>
                      <a:pt x="21600" y="21600"/>
                    </a:lnTo>
                    <a:lnTo>
                      <a:pt x="7535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7" name="Shape"/>
              <p:cNvSpPr/>
              <p:nvPr/>
            </p:nvSpPr>
            <p:spPr>
              <a:xfrm>
                <a:off x="177884" y="2806"/>
                <a:ext cx="2072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74" y="0"/>
                    </a:moveTo>
                    <a:lnTo>
                      <a:pt x="0" y="15940"/>
                    </a:lnTo>
                    <a:lnTo>
                      <a:pt x="4563" y="21600"/>
                    </a:lnTo>
                    <a:lnTo>
                      <a:pt x="6109" y="17971"/>
                    </a:lnTo>
                    <a:lnTo>
                      <a:pt x="9441" y="10412"/>
                    </a:lnTo>
                    <a:lnTo>
                      <a:pt x="21027" y="10412"/>
                    </a:lnTo>
                    <a:lnTo>
                      <a:pt x="21600" y="7388"/>
                    </a:lnTo>
                    <a:lnTo>
                      <a:pt x="15108" y="7388"/>
                    </a:lnTo>
                    <a:lnTo>
                      <a:pt x="5574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8" name="Shape"/>
              <p:cNvSpPr/>
              <p:nvPr/>
            </p:nvSpPr>
            <p:spPr>
              <a:xfrm>
                <a:off x="157081" y="0"/>
                <a:ext cx="1486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71" y="0"/>
                    </a:moveTo>
                    <a:lnTo>
                      <a:pt x="9600" y="2116"/>
                    </a:lnTo>
                    <a:lnTo>
                      <a:pt x="5546" y="18407"/>
                    </a:lnTo>
                    <a:lnTo>
                      <a:pt x="4604" y="18407"/>
                    </a:lnTo>
                    <a:lnTo>
                      <a:pt x="0" y="21600"/>
                    </a:lnTo>
                    <a:lnTo>
                      <a:pt x="16483" y="21600"/>
                    </a:lnTo>
                    <a:lnTo>
                      <a:pt x="21600" y="12952"/>
                    </a:lnTo>
                    <a:lnTo>
                      <a:pt x="21545" y="10476"/>
                    </a:lnTo>
                    <a:lnTo>
                      <a:pt x="15471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9" name="Triangle"/>
              <p:cNvSpPr/>
              <p:nvPr/>
            </p:nvSpPr>
            <p:spPr>
              <a:xfrm>
                <a:off x="189459" y="128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957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81" name="object 30"/>
            <p:cNvSpPr/>
            <p:nvPr/>
          </p:nvSpPr>
          <p:spPr>
            <a:xfrm>
              <a:off x="70139" y="523413"/>
              <a:ext cx="32375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06" y="0"/>
                  </a:moveTo>
                  <a:lnTo>
                    <a:pt x="0" y="17485"/>
                  </a:lnTo>
                  <a:lnTo>
                    <a:pt x="101" y="17485"/>
                  </a:lnTo>
                  <a:lnTo>
                    <a:pt x="619" y="21513"/>
                  </a:lnTo>
                  <a:lnTo>
                    <a:pt x="2406" y="21600"/>
                  </a:lnTo>
                  <a:lnTo>
                    <a:pt x="13397" y="18617"/>
                  </a:lnTo>
                  <a:lnTo>
                    <a:pt x="15363" y="13716"/>
                  </a:lnTo>
                  <a:lnTo>
                    <a:pt x="12567" y="12715"/>
                  </a:lnTo>
                  <a:lnTo>
                    <a:pt x="12948" y="11561"/>
                  </a:lnTo>
                  <a:lnTo>
                    <a:pt x="21600" y="11256"/>
                  </a:lnTo>
                  <a:lnTo>
                    <a:pt x="16440" y="3091"/>
                  </a:lnTo>
                  <a:lnTo>
                    <a:pt x="14803" y="7446"/>
                  </a:lnTo>
                  <a:lnTo>
                    <a:pt x="13863" y="6553"/>
                  </a:lnTo>
                  <a:lnTo>
                    <a:pt x="14617" y="1392"/>
                  </a:lnTo>
                  <a:lnTo>
                    <a:pt x="12991" y="979"/>
                  </a:lnTo>
                  <a:lnTo>
                    <a:pt x="9686" y="5029"/>
                  </a:lnTo>
                  <a:lnTo>
                    <a:pt x="3898" y="6423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rgbClr val="9448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2" name="object 31"/>
            <p:cNvSpPr/>
            <p:nvPr/>
          </p:nvSpPr>
          <p:spPr>
            <a:xfrm>
              <a:off x="216027" y="507092"/>
              <a:ext cx="1842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35" y="0"/>
                  </a:moveTo>
                  <a:lnTo>
                    <a:pt x="0" y="4315"/>
                  </a:lnTo>
                  <a:lnTo>
                    <a:pt x="1295" y="14014"/>
                  </a:lnTo>
                  <a:lnTo>
                    <a:pt x="8253" y="21600"/>
                  </a:lnTo>
                  <a:lnTo>
                    <a:pt x="14705" y="19578"/>
                  </a:lnTo>
                  <a:lnTo>
                    <a:pt x="16776" y="14946"/>
                  </a:lnTo>
                  <a:lnTo>
                    <a:pt x="10476" y="10685"/>
                  </a:lnTo>
                  <a:lnTo>
                    <a:pt x="14705" y="6519"/>
                  </a:lnTo>
                  <a:lnTo>
                    <a:pt x="19867" y="16159"/>
                  </a:lnTo>
                  <a:lnTo>
                    <a:pt x="21600" y="12915"/>
                  </a:lnTo>
                  <a:lnTo>
                    <a:pt x="18843" y="484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6637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85" name="object 32"/>
            <p:cNvGrpSpPr/>
            <p:nvPr/>
          </p:nvGrpSpPr>
          <p:grpSpPr>
            <a:xfrm>
              <a:off x="218655" y="512309"/>
              <a:ext cx="71621" cy="21778"/>
              <a:chOff x="0" y="0"/>
              <a:chExt cx="71620" cy="21777"/>
            </a:xfrm>
          </p:grpSpPr>
          <p:sp>
            <p:nvSpPr>
              <p:cNvPr id="483" name="Shape"/>
              <p:cNvSpPr/>
              <p:nvPr/>
            </p:nvSpPr>
            <p:spPr>
              <a:xfrm>
                <a:off x="0" y="9074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85"/>
                    </a:moveTo>
                    <a:lnTo>
                      <a:pt x="21373" y="0"/>
                    </a:lnTo>
                    <a:lnTo>
                      <a:pt x="10798" y="75"/>
                    </a:lnTo>
                    <a:lnTo>
                      <a:pt x="0" y="115"/>
                    </a:lnTo>
                    <a:lnTo>
                      <a:pt x="227" y="21600"/>
                    </a:lnTo>
                    <a:lnTo>
                      <a:pt x="21600" y="21485"/>
                    </a:lnTo>
                    <a:close/>
                  </a:path>
                </a:pathLst>
              </a:custGeom>
              <a:solidFill>
                <a:srgbClr val="492C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4" name="Shape"/>
              <p:cNvSpPr/>
              <p:nvPr/>
            </p:nvSpPr>
            <p:spPr>
              <a:xfrm>
                <a:off x="56782" y="0"/>
                <a:ext cx="1483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161" y="0"/>
                    </a:lnTo>
                    <a:lnTo>
                      <a:pt x="0" y="16015"/>
                    </a:lnTo>
                    <a:lnTo>
                      <a:pt x="2682" y="1974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492C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98" name="object 33"/>
            <p:cNvGrpSpPr/>
            <p:nvPr/>
          </p:nvGrpSpPr>
          <p:grpSpPr>
            <a:xfrm>
              <a:off x="120182" y="424508"/>
              <a:ext cx="94740" cy="61089"/>
              <a:chOff x="-1" y="0"/>
              <a:chExt cx="94739" cy="61088"/>
            </a:xfrm>
          </p:grpSpPr>
          <p:sp>
            <p:nvSpPr>
              <p:cNvPr id="486" name="Shape"/>
              <p:cNvSpPr/>
              <p:nvPr/>
            </p:nvSpPr>
            <p:spPr>
              <a:xfrm>
                <a:off x="58676" y="48384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0" y="0"/>
                    </a:moveTo>
                    <a:lnTo>
                      <a:pt x="207" y="14510"/>
                    </a:lnTo>
                    <a:lnTo>
                      <a:pt x="0" y="21600"/>
                    </a:lnTo>
                    <a:lnTo>
                      <a:pt x="1101" y="21600"/>
                    </a:lnTo>
                    <a:lnTo>
                      <a:pt x="21600" y="18313"/>
                    </a:lnTo>
                    <a:lnTo>
                      <a:pt x="21254" y="14510"/>
                    </a:lnTo>
                    <a:lnTo>
                      <a:pt x="4079" y="14510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7" name="Triangle"/>
              <p:cNvSpPr/>
              <p:nvPr/>
            </p:nvSpPr>
            <p:spPr>
              <a:xfrm>
                <a:off x="59695" y="47289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44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144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8" name="Shape"/>
              <p:cNvSpPr/>
              <p:nvPr/>
            </p:nvSpPr>
            <p:spPr>
              <a:xfrm>
                <a:off x="29469" y="35840"/>
                <a:ext cx="32148" cy="18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001" y="0"/>
                    </a:lnTo>
                    <a:lnTo>
                      <a:pt x="13487" y="1589"/>
                    </a:lnTo>
                    <a:lnTo>
                      <a:pt x="13280" y="1589"/>
                    </a:lnTo>
                    <a:lnTo>
                      <a:pt x="11171" y="10293"/>
                    </a:lnTo>
                    <a:lnTo>
                      <a:pt x="8734" y="11663"/>
                    </a:lnTo>
                    <a:lnTo>
                      <a:pt x="4395" y="12358"/>
                    </a:lnTo>
                    <a:lnTo>
                      <a:pt x="650" y="14848"/>
                    </a:lnTo>
                    <a:lnTo>
                      <a:pt x="108" y="20482"/>
                    </a:lnTo>
                    <a:lnTo>
                      <a:pt x="60" y="20979"/>
                    </a:lnTo>
                    <a:lnTo>
                      <a:pt x="0" y="21600"/>
                    </a:lnTo>
                    <a:lnTo>
                      <a:pt x="3620" y="20979"/>
                    </a:lnTo>
                    <a:lnTo>
                      <a:pt x="1947" y="20979"/>
                    </a:lnTo>
                    <a:lnTo>
                      <a:pt x="8808" y="20482"/>
                    </a:lnTo>
                    <a:lnTo>
                      <a:pt x="19566" y="20482"/>
                    </a:lnTo>
                    <a:lnTo>
                      <a:pt x="16556" y="16499"/>
                    </a:lnTo>
                    <a:lnTo>
                      <a:pt x="11171" y="15954"/>
                    </a:lnTo>
                    <a:lnTo>
                      <a:pt x="20336" y="11004"/>
                    </a:lnTo>
                    <a:lnTo>
                      <a:pt x="17537" y="7462"/>
                    </a:lnTo>
                    <a:lnTo>
                      <a:pt x="20905" y="746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9" name="Shape"/>
              <p:cNvSpPr/>
              <p:nvPr/>
            </p:nvSpPr>
            <p:spPr>
              <a:xfrm>
                <a:off x="-2" y="35099"/>
                <a:ext cx="3273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49" y="0"/>
                    </a:moveTo>
                    <a:lnTo>
                      <a:pt x="6347" y="876"/>
                    </a:lnTo>
                    <a:lnTo>
                      <a:pt x="869" y="8807"/>
                    </a:lnTo>
                    <a:lnTo>
                      <a:pt x="649" y="8807"/>
                    </a:lnTo>
                    <a:lnTo>
                      <a:pt x="338" y="14334"/>
                    </a:lnTo>
                    <a:lnTo>
                      <a:pt x="295" y="15098"/>
                    </a:lnTo>
                    <a:lnTo>
                      <a:pt x="176" y="17211"/>
                    </a:lnTo>
                    <a:lnTo>
                      <a:pt x="121" y="18189"/>
                    </a:lnTo>
                    <a:lnTo>
                      <a:pt x="63" y="19220"/>
                    </a:lnTo>
                    <a:lnTo>
                      <a:pt x="0" y="20360"/>
                    </a:lnTo>
                    <a:lnTo>
                      <a:pt x="1197" y="21600"/>
                    </a:lnTo>
                    <a:lnTo>
                      <a:pt x="3289" y="18189"/>
                    </a:lnTo>
                    <a:lnTo>
                      <a:pt x="4044" y="17211"/>
                    </a:lnTo>
                    <a:lnTo>
                      <a:pt x="5744" y="15098"/>
                    </a:lnTo>
                    <a:lnTo>
                      <a:pt x="7956" y="14334"/>
                    </a:lnTo>
                    <a:lnTo>
                      <a:pt x="19566" y="14334"/>
                    </a:lnTo>
                    <a:lnTo>
                      <a:pt x="21600" y="11279"/>
                    </a:lnTo>
                    <a:lnTo>
                      <a:pt x="20871" y="4987"/>
                    </a:lnTo>
                    <a:lnTo>
                      <a:pt x="12549" y="4987"/>
                    </a:lnTo>
                    <a:lnTo>
                      <a:pt x="8149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0" name="Shape"/>
              <p:cNvSpPr/>
              <p:nvPr/>
            </p:nvSpPr>
            <p:spPr>
              <a:xfrm>
                <a:off x="19016" y="28600"/>
                <a:ext cx="4264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07" y="0"/>
                    </a:moveTo>
                    <a:lnTo>
                      <a:pt x="96" y="7297"/>
                    </a:lnTo>
                    <a:lnTo>
                      <a:pt x="881" y="18269"/>
                    </a:lnTo>
                    <a:lnTo>
                      <a:pt x="0" y="21600"/>
                    </a:lnTo>
                    <a:lnTo>
                      <a:pt x="6389" y="21600"/>
                    </a:lnTo>
                    <a:lnTo>
                      <a:pt x="6279" y="19250"/>
                    </a:lnTo>
                    <a:lnTo>
                      <a:pt x="7472" y="13788"/>
                    </a:lnTo>
                    <a:lnTo>
                      <a:pt x="21578" y="13788"/>
                    </a:lnTo>
                    <a:lnTo>
                      <a:pt x="21600" y="12891"/>
                    </a:lnTo>
                    <a:lnTo>
                      <a:pt x="11007" y="12891"/>
                    </a:lnTo>
                    <a:lnTo>
                      <a:pt x="9064" y="9603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1" name="Shape"/>
              <p:cNvSpPr/>
              <p:nvPr/>
            </p:nvSpPr>
            <p:spPr>
              <a:xfrm>
                <a:off x="35996" y="26256"/>
                <a:ext cx="5281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67" y="0"/>
                    </a:moveTo>
                    <a:lnTo>
                      <a:pt x="5102" y="0"/>
                    </a:lnTo>
                    <a:lnTo>
                      <a:pt x="0" y="4301"/>
                    </a:lnTo>
                    <a:lnTo>
                      <a:pt x="1943" y="21600"/>
                    </a:lnTo>
                    <a:lnTo>
                      <a:pt x="10497" y="21600"/>
                    </a:lnTo>
                    <a:lnTo>
                      <a:pt x="10535" y="19520"/>
                    </a:lnTo>
                    <a:lnTo>
                      <a:pt x="11164" y="17299"/>
                    </a:lnTo>
                    <a:lnTo>
                      <a:pt x="12590" y="15540"/>
                    </a:lnTo>
                    <a:lnTo>
                      <a:pt x="12459" y="15540"/>
                    </a:lnTo>
                    <a:lnTo>
                      <a:pt x="16321" y="12160"/>
                    </a:lnTo>
                    <a:lnTo>
                      <a:pt x="19764" y="9578"/>
                    </a:lnTo>
                    <a:lnTo>
                      <a:pt x="21600" y="8649"/>
                    </a:lnTo>
                    <a:lnTo>
                      <a:pt x="21600" y="3147"/>
                    </a:lnTo>
                    <a:lnTo>
                      <a:pt x="8992" y="3147"/>
                    </a:lnTo>
                    <a:lnTo>
                      <a:pt x="7667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2" name="Shape"/>
              <p:cNvSpPr/>
              <p:nvPr/>
            </p:nvSpPr>
            <p:spPr>
              <a:xfrm>
                <a:off x="57980" y="21646"/>
                <a:ext cx="308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25" y="0"/>
                    </a:moveTo>
                    <a:lnTo>
                      <a:pt x="4139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7655"/>
                    </a:lnTo>
                    <a:lnTo>
                      <a:pt x="19025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3" name="Shape"/>
              <p:cNvSpPr/>
              <p:nvPr/>
            </p:nvSpPr>
            <p:spPr>
              <a:xfrm>
                <a:off x="56888" y="16503"/>
                <a:ext cx="2874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21" y="0"/>
                    </a:moveTo>
                    <a:lnTo>
                      <a:pt x="5327" y="0"/>
                    </a:lnTo>
                    <a:lnTo>
                      <a:pt x="0" y="21600"/>
                    </a:lnTo>
                    <a:lnTo>
                      <a:pt x="5260" y="18232"/>
                    </a:lnTo>
                    <a:lnTo>
                      <a:pt x="21225" y="18232"/>
                    </a:lnTo>
                    <a:lnTo>
                      <a:pt x="20988" y="17803"/>
                    </a:lnTo>
                    <a:lnTo>
                      <a:pt x="21600" y="16190"/>
                    </a:lnTo>
                    <a:lnTo>
                      <a:pt x="10433" y="16190"/>
                    </a:lnTo>
                    <a:lnTo>
                      <a:pt x="6221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4" name="Shape"/>
              <p:cNvSpPr/>
              <p:nvPr/>
            </p:nvSpPr>
            <p:spPr>
              <a:xfrm>
                <a:off x="70769" y="15810"/>
                <a:ext cx="2249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647" y="0"/>
                    </a:lnTo>
                    <a:lnTo>
                      <a:pt x="0" y="21600"/>
                    </a:lnTo>
                    <a:lnTo>
                      <a:pt x="14271" y="21600"/>
                    </a:lnTo>
                    <a:lnTo>
                      <a:pt x="15545" y="17738"/>
                    </a:lnTo>
                    <a:lnTo>
                      <a:pt x="19913" y="878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5" name="Shape"/>
              <p:cNvSpPr/>
              <p:nvPr/>
            </p:nvSpPr>
            <p:spPr>
              <a:xfrm>
                <a:off x="48468" y="0"/>
                <a:ext cx="33171" cy="20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00" y="0"/>
                    </a:moveTo>
                    <a:lnTo>
                      <a:pt x="769" y="9586"/>
                    </a:lnTo>
                    <a:lnTo>
                      <a:pt x="0" y="12151"/>
                    </a:lnTo>
                    <a:lnTo>
                      <a:pt x="4796" y="21600"/>
                    </a:lnTo>
                    <a:lnTo>
                      <a:pt x="4695" y="21600"/>
                    </a:lnTo>
                    <a:lnTo>
                      <a:pt x="9668" y="12466"/>
                    </a:lnTo>
                    <a:lnTo>
                      <a:pt x="21600" y="12466"/>
                    </a:lnTo>
                    <a:lnTo>
                      <a:pt x="14507" y="9284"/>
                    </a:lnTo>
                    <a:lnTo>
                      <a:pt x="14539" y="8997"/>
                    </a:lnTo>
                    <a:lnTo>
                      <a:pt x="9939" y="8997"/>
                    </a:lnTo>
                    <a:lnTo>
                      <a:pt x="8502" y="8722"/>
                    </a:lnTo>
                    <a:lnTo>
                      <a:pt x="5500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6" name="Shape"/>
              <p:cNvSpPr/>
              <p:nvPr/>
            </p:nvSpPr>
            <p:spPr>
              <a:xfrm>
                <a:off x="63314" y="9423"/>
                <a:ext cx="3142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96" y="0"/>
                    </a:moveTo>
                    <a:lnTo>
                      <a:pt x="0" y="0"/>
                    </a:lnTo>
                    <a:lnTo>
                      <a:pt x="1222" y="1167"/>
                    </a:lnTo>
                    <a:lnTo>
                      <a:pt x="4924" y="21600"/>
                    </a:lnTo>
                    <a:lnTo>
                      <a:pt x="7735" y="20464"/>
                    </a:lnTo>
                    <a:lnTo>
                      <a:pt x="20585" y="20464"/>
                    </a:lnTo>
                    <a:lnTo>
                      <a:pt x="21600" y="15923"/>
                    </a:lnTo>
                    <a:lnTo>
                      <a:pt x="18486" y="713"/>
                    </a:lnTo>
                    <a:lnTo>
                      <a:pt x="13306" y="713"/>
                    </a:lnTo>
                    <a:lnTo>
                      <a:pt x="12596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7" name="Shape"/>
              <p:cNvSpPr/>
              <p:nvPr/>
            </p:nvSpPr>
            <p:spPr>
              <a:xfrm>
                <a:off x="80087" y="4000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80" y="0"/>
                    </a:moveTo>
                    <a:lnTo>
                      <a:pt x="14816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5180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99" name="object 34"/>
            <p:cNvSpPr/>
            <p:nvPr/>
          </p:nvSpPr>
          <p:spPr>
            <a:xfrm>
              <a:off x="233917" y="476699"/>
              <a:ext cx="41531" cy="14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0"/>
                  </a:moveTo>
                  <a:lnTo>
                    <a:pt x="11748" y="298"/>
                  </a:lnTo>
                  <a:lnTo>
                    <a:pt x="7701" y="4156"/>
                  </a:lnTo>
                  <a:lnTo>
                    <a:pt x="4124" y="9837"/>
                  </a:lnTo>
                  <a:lnTo>
                    <a:pt x="0" y="15606"/>
                  </a:lnTo>
                  <a:lnTo>
                    <a:pt x="1691" y="21600"/>
                  </a:lnTo>
                  <a:lnTo>
                    <a:pt x="5403" y="14567"/>
                  </a:lnTo>
                  <a:lnTo>
                    <a:pt x="8019" y="13861"/>
                  </a:lnTo>
                  <a:lnTo>
                    <a:pt x="11767" y="13797"/>
                  </a:lnTo>
                  <a:lnTo>
                    <a:pt x="15466" y="14215"/>
                  </a:lnTo>
                  <a:lnTo>
                    <a:pt x="18837" y="13157"/>
                  </a:lnTo>
                  <a:lnTo>
                    <a:pt x="21600" y="8665"/>
                  </a:lnTo>
                  <a:lnTo>
                    <a:pt x="21263" y="8238"/>
                  </a:lnTo>
                  <a:lnTo>
                    <a:pt x="19103" y="2486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rgbClr val="9772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02" name="object 35"/>
            <p:cNvGrpSpPr/>
            <p:nvPr/>
          </p:nvGrpSpPr>
          <p:grpSpPr>
            <a:xfrm>
              <a:off x="157950" y="413732"/>
              <a:ext cx="85450" cy="65772"/>
              <a:chOff x="0" y="0"/>
              <a:chExt cx="85449" cy="65771"/>
            </a:xfrm>
          </p:grpSpPr>
          <p:sp>
            <p:nvSpPr>
              <p:cNvPr id="500" name="Shape"/>
              <p:cNvSpPr/>
              <p:nvPr/>
            </p:nvSpPr>
            <p:spPr>
              <a:xfrm>
                <a:off x="-1" y="-1"/>
                <a:ext cx="2849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72"/>
                    </a:moveTo>
                    <a:lnTo>
                      <a:pt x="17247" y="5162"/>
                    </a:lnTo>
                    <a:lnTo>
                      <a:pt x="12172" y="708"/>
                    </a:lnTo>
                    <a:lnTo>
                      <a:pt x="6856" y="0"/>
                    </a:lnTo>
                    <a:lnTo>
                      <a:pt x="1800" y="3988"/>
                    </a:lnTo>
                    <a:lnTo>
                      <a:pt x="2966" y="7465"/>
                    </a:lnTo>
                    <a:lnTo>
                      <a:pt x="2754" y="11299"/>
                    </a:lnTo>
                    <a:lnTo>
                      <a:pt x="2705" y="15374"/>
                    </a:lnTo>
                    <a:lnTo>
                      <a:pt x="2176" y="17546"/>
                    </a:lnTo>
                    <a:lnTo>
                      <a:pt x="365" y="15796"/>
                    </a:lnTo>
                    <a:lnTo>
                      <a:pt x="0" y="16415"/>
                    </a:lnTo>
                    <a:lnTo>
                      <a:pt x="4564" y="21600"/>
                    </a:lnTo>
                    <a:lnTo>
                      <a:pt x="10487" y="20958"/>
                    </a:lnTo>
                    <a:lnTo>
                      <a:pt x="16564" y="17014"/>
                    </a:lnTo>
                    <a:lnTo>
                      <a:pt x="21600" y="12272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1" name="Shape"/>
              <p:cNvSpPr/>
              <p:nvPr/>
            </p:nvSpPr>
            <p:spPr>
              <a:xfrm>
                <a:off x="53403" y="53068"/>
                <a:ext cx="3204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1"/>
                    </a:moveTo>
                    <a:lnTo>
                      <a:pt x="18698" y="832"/>
                    </a:lnTo>
                    <a:lnTo>
                      <a:pt x="15658" y="1018"/>
                    </a:lnTo>
                    <a:lnTo>
                      <a:pt x="12808" y="0"/>
                    </a:lnTo>
                    <a:lnTo>
                      <a:pt x="10616" y="11077"/>
                    </a:lnTo>
                    <a:lnTo>
                      <a:pt x="7157" y="10776"/>
                    </a:lnTo>
                    <a:lnTo>
                      <a:pt x="3836" y="5619"/>
                    </a:lnTo>
                    <a:lnTo>
                      <a:pt x="2003" y="2151"/>
                    </a:lnTo>
                    <a:lnTo>
                      <a:pt x="933" y="1318"/>
                    </a:lnTo>
                    <a:lnTo>
                      <a:pt x="574" y="4949"/>
                    </a:lnTo>
                    <a:lnTo>
                      <a:pt x="0" y="4301"/>
                    </a:lnTo>
                    <a:lnTo>
                      <a:pt x="2654" y="18015"/>
                    </a:lnTo>
                    <a:lnTo>
                      <a:pt x="6687" y="20928"/>
                    </a:lnTo>
                    <a:lnTo>
                      <a:pt x="11875" y="19865"/>
                    </a:lnTo>
                    <a:lnTo>
                      <a:pt x="17996" y="21600"/>
                    </a:lnTo>
                    <a:lnTo>
                      <a:pt x="19862" y="19032"/>
                    </a:lnTo>
                    <a:lnTo>
                      <a:pt x="15179" y="5388"/>
                    </a:lnTo>
                    <a:lnTo>
                      <a:pt x="21600" y="2151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05" name="object 36"/>
            <p:cNvGrpSpPr/>
            <p:nvPr/>
          </p:nvGrpSpPr>
          <p:grpSpPr>
            <a:xfrm>
              <a:off x="140156" y="414448"/>
              <a:ext cx="90201" cy="59784"/>
              <a:chOff x="-1" y="0"/>
              <a:chExt cx="90200" cy="59783"/>
            </a:xfrm>
          </p:grpSpPr>
          <p:sp>
            <p:nvSpPr>
              <p:cNvPr id="503" name="Shape"/>
              <p:cNvSpPr/>
              <p:nvPr/>
            </p:nvSpPr>
            <p:spPr>
              <a:xfrm>
                <a:off x="-2" y="-1"/>
                <a:ext cx="21709" cy="14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18"/>
                    </a:moveTo>
                    <a:lnTo>
                      <a:pt x="20070" y="2524"/>
                    </a:lnTo>
                    <a:lnTo>
                      <a:pt x="17846" y="815"/>
                    </a:lnTo>
                    <a:lnTo>
                      <a:pt x="14446" y="0"/>
                    </a:lnTo>
                    <a:lnTo>
                      <a:pt x="7191" y="6754"/>
                    </a:lnTo>
                    <a:lnTo>
                      <a:pt x="3665" y="8146"/>
                    </a:lnTo>
                    <a:lnTo>
                      <a:pt x="3413" y="9093"/>
                    </a:lnTo>
                    <a:lnTo>
                      <a:pt x="2363" y="9464"/>
                    </a:lnTo>
                    <a:lnTo>
                      <a:pt x="1466" y="11338"/>
                    </a:lnTo>
                    <a:lnTo>
                      <a:pt x="885" y="15124"/>
                    </a:lnTo>
                    <a:lnTo>
                      <a:pt x="0" y="16404"/>
                    </a:lnTo>
                    <a:lnTo>
                      <a:pt x="2363" y="21600"/>
                    </a:lnTo>
                    <a:lnTo>
                      <a:pt x="5118" y="20858"/>
                    </a:lnTo>
                    <a:lnTo>
                      <a:pt x="15445" y="15365"/>
                    </a:lnTo>
                    <a:lnTo>
                      <a:pt x="18187" y="12415"/>
                    </a:lnTo>
                    <a:lnTo>
                      <a:pt x="20563" y="13880"/>
                    </a:lnTo>
                    <a:lnTo>
                      <a:pt x="21259" y="12063"/>
                    </a:lnTo>
                    <a:lnTo>
                      <a:pt x="21321" y="8648"/>
                    </a:lnTo>
                    <a:lnTo>
                      <a:pt x="21600" y="5418"/>
                    </a:lnTo>
                    <a:close/>
                  </a:path>
                </a:pathLst>
              </a:custGeom>
              <a:solidFill>
                <a:srgbClr val="9772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4" name="Shape"/>
              <p:cNvSpPr/>
              <p:nvPr/>
            </p:nvSpPr>
            <p:spPr>
              <a:xfrm>
                <a:off x="56413" y="47078"/>
                <a:ext cx="3378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456"/>
                    </a:moveTo>
                    <a:lnTo>
                      <a:pt x="19302" y="8517"/>
                    </a:lnTo>
                    <a:lnTo>
                      <a:pt x="14763" y="7098"/>
                    </a:lnTo>
                    <a:lnTo>
                      <a:pt x="10589" y="5705"/>
                    </a:lnTo>
                    <a:lnTo>
                      <a:pt x="7584" y="4918"/>
                    </a:lnTo>
                    <a:lnTo>
                      <a:pt x="3005" y="0"/>
                    </a:lnTo>
                    <a:lnTo>
                      <a:pt x="0" y="5907"/>
                    </a:lnTo>
                    <a:lnTo>
                      <a:pt x="8697" y="13258"/>
                    </a:lnTo>
                    <a:lnTo>
                      <a:pt x="9996" y="14907"/>
                    </a:lnTo>
                    <a:lnTo>
                      <a:pt x="10337" y="10927"/>
                    </a:lnTo>
                    <a:lnTo>
                      <a:pt x="11352" y="11839"/>
                    </a:lnTo>
                    <a:lnTo>
                      <a:pt x="13090" y="15642"/>
                    </a:lnTo>
                    <a:lnTo>
                      <a:pt x="16241" y="21295"/>
                    </a:lnTo>
                    <a:lnTo>
                      <a:pt x="19521" y="21600"/>
                    </a:lnTo>
                    <a:lnTo>
                      <a:pt x="21600" y="9456"/>
                    </a:lnTo>
                    <a:close/>
                  </a:path>
                </a:pathLst>
              </a:custGeom>
              <a:solidFill>
                <a:srgbClr val="9772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06" name="object 37"/>
            <p:cNvSpPr/>
            <p:nvPr/>
          </p:nvSpPr>
          <p:spPr>
            <a:xfrm>
              <a:off x="204997" y="441640"/>
              <a:ext cx="1455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37" y="0"/>
                  </a:moveTo>
                  <a:lnTo>
                    <a:pt x="9935" y="7377"/>
                  </a:lnTo>
                  <a:lnTo>
                    <a:pt x="3179" y="11465"/>
                  </a:lnTo>
                  <a:lnTo>
                    <a:pt x="0" y="14312"/>
                  </a:lnTo>
                  <a:lnTo>
                    <a:pt x="5931" y="17967"/>
                  </a:lnTo>
                  <a:lnTo>
                    <a:pt x="8269" y="18882"/>
                  </a:lnTo>
                  <a:lnTo>
                    <a:pt x="18488" y="21600"/>
                  </a:lnTo>
                  <a:lnTo>
                    <a:pt x="20034" y="16838"/>
                  </a:lnTo>
                  <a:lnTo>
                    <a:pt x="21600" y="7264"/>
                  </a:lnTo>
                  <a:lnTo>
                    <a:pt x="18206" y="5773"/>
                  </a:lnTo>
                  <a:lnTo>
                    <a:pt x="14737" y="0"/>
                  </a:lnTo>
                  <a:close/>
                </a:path>
              </a:pathLst>
            </a:custGeom>
            <a:solidFill>
              <a:srgbClr val="36141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7" name="object 38"/>
            <p:cNvSpPr/>
            <p:nvPr/>
          </p:nvSpPr>
          <p:spPr>
            <a:xfrm>
              <a:off x="41305" y="460334"/>
              <a:ext cx="145223" cy="61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59" y="0"/>
                  </a:moveTo>
                  <a:lnTo>
                    <a:pt x="16405" y="571"/>
                  </a:lnTo>
                  <a:lnTo>
                    <a:pt x="16602" y="2056"/>
                  </a:lnTo>
                  <a:lnTo>
                    <a:pt x="15897" y="2982"/>
                  </a:lnTo>
                  <a:lnTo>
                    <a:pt x="13526" y="2658"/>
                  </a:lnTo>
                  <a:lnTo>
                    <a:pt x="13028" y="2809"/>
                  </a:lnTo>
                  <a:lnTo>
                    <a:pt x="12498" y="3385"/>
                  </a:lnTo>
                  <a:lnTo>
                    <a:pt x="12003" y="4091"/>
                  </a:lnTo>
                  <a:lnTo>
                    <a:pt x="11733" y="3846"/>
                  </a:lnTo>
                  <a:lnTo>
                    <a:pt x="11879" y="1568"/>
                  </a:lnTo>
                  <a:lnTo>
                    <a:pt x="11464" y="1772"/>
                  </a:lnTo>
                  <a:lnTo>
                    <a:pt x="10378" y="1090"/>
                  </a:lnTo>
                  <a:lnTo>
                    <a:pt x="8857" y="3017"/>
                  </a:lnTo>
                  <a:lnTo>
                    <a:pt x="9461" y="5020"/>
                  </a:lnTo>
                  <a:lnTo>
                    <a:pt x="8438" y="4878"/>
                  </a:lnTo>
                  <a:lnTo>
                    <a:pt x="8438" y="328"/>
                  </a:lnTo>
                  <a:lnTo>
                    <a:pt x="6938" y="2605"/>
                  </a:lnTo>
                  <a:lnTo>
                    <a:pt x="8088" y="3748"/>
                  </a:lnTo>
                  <a:lnTo>
                    <a:pt x="7909" y="5295"/>
                  </a:lnTo>
                  <a:lnTo>
                    <a:pt x="7761" y="5498"/>
                  </a:lnTo>
                  <a:lnTo>
                    <a:pt x="5918" y="3921"/>
                  </a:lnTo>
                  <a:lnTo>
                    <a:pt x="5700" y="3637"/>
                  </a:lnTo>
                  <a:lnTo>
                    <a:pt x="5423" y="3673"/>
                  </a:lnTo>
                  <a:lnTo>
                    <a:pt x="5381" y="5246"/>
                  </a:lnTo>
                  <a:lnTo>
                    <a:pt x="5347" y="5295"/>
                  </a:lnTo>
                  <a:lnTo>
                    <a:pt x="6065" y="8609"/>
                  </a:lnTo>
                  <a:lnTo>
                    <a:pt x="6233" y="5321"/>
                  </a:lnTo>
                  <a:lnTo>
                    <a:pt x="6447" y="5255"/>
                  </a:lnTo>
                  <a:lnTo>
                    <a:pt x="6360" y="6074"/>
                  </a:lnTo>
                  <a:lnTo>
                    <a:pt x="8867" y="7051"/>
                  </a:lnTo>
                  <a:lnTo>
                    <a:pt x="10180" y="7855"/>
                  </a:lnTo>
                  <a:lnTo>
                    <a:pt x="10819" y="8813"/>
                  </a:lnTo>
                  <a:lnTo>
                    <a:pt x="7202" y="11506"/>
                  </a:lnTo>
                  <a:lnTo>
                    <a:pt x="7909" y="7780"/>
                  </a:lnTo>
                  <a:lnTo>
                    <a:pt x="7058" y="8536"/>
                  </a:lnTo>
                  <a:lnTo>
                    <a:pt x="5882" y="9855"/>
                  </a:lnTo>
                  <a:lnTo>
                    <a:pt x="4771" y="10808"/>
                  </a:lnTo>
                  <a:lnTo>
                    <a:pt x="4114" y="10470"/>
                  </a:lnTo>
                  <a:lnTo>
                    <a:pt x="4642" y="8609"/>
                  </a:lnTo>
                  <a:lnTo>
                    <a:pt x="4233" y="8853"/>
                  </a:lnTo>
                  <a:lnTo>
                    <a:pt x="3135" y="8742"/>
                  </a:lnTo>
                  <a:lnTo>
                    <a:pt x="2621" y="9770"/>
                  </a:lnTo>
                  <a:lnTo>
                    <a:pt x="3343" y="10709"/>
                  </a:lnTo>
                  <a:lnTo>
                    <a:pt x="2655" y="11183"/>
                  </a:lnTo>
                  <a:lnTo>
                    <a:pt x="772" y="11179"/>
                  </a:lnTo>
                  <a:lnTo>
                    <a:pt x="343" y="10807"/>
                  </a:lnTo>
                  <a:lnTo>
                    <a:pt x="1212" y="8082"/>
                  </a:lnTo>
                  <a:lnTo>
                    <a:pt x="230" y="9433"/>
                  </a:lnTo>
                  <a:lnTo>
                    <a:pt x="0" y="12220"/>
                  </a:lnTo>
                  <a:lnTo>
                    <a:pt x="503" y="13867"/>
                  </a:lnTo>
                  <a:lnTo>
                    <a:pt x="1509" y="14746"/>
                  </a:lnTo>
                  <a:lnTo>
                    <a:pt x="3035" y="15308"/>
                  </a:lnTo>
                  <a:lnTo>
                    <a:pt x="3562" y="14949"/>
                  </a:lnTo>
                  <a:lnTo>
                    <a:pt x="4644" y="15286"/>
                  </a:lnTo>
                  <a:lnTo>
                    <a:pt x="4505" y="14688"/>
                  </a:lnTo>
                  <a:lnTo>
                    <a:pt x="5304" y="15339"/>
                  </a:lnTo>
                  <a:lnTo>
                    <a:pt x="5610" y="15113"/>
                  </a:lnTo>
                  <a:lnTo>
                    <a:pt x="6091" y="15734"/>
                  </a:lnTo>
                  <a:lnTo>
                    <a:pt x="6074" y="16509"/>
                  </a:lnTo>
                  <a:lnTo>
                    <a:pt x="6407" y="17094"/>
                  </a:lnTo>
                  <a:lnTo>
                    <a:pt x="6344" y="18330"/>
                  </a:lnTo>
                  <a:lnTo>
                    <a:pt x="3966" y="18804"/>
                  </a:lnTo>
                  <a:lnTo>
                    <a:pt x="4114" y="21029"/>
                  </a:lnTo>
                  <a:lnTo>
                    <a:pt x="4325" y="20918"/>
                  </a:lnTo>
                  <a:lnTo>
                    <a:pt x="5910" y="21166"/>
                  </a:lnTo>
                  <a:lnTo>
                    <a:pt x="6883" y="19850"/>
                  </a:lnTo>
                  <a:lnTo>
                    <a:pt x="7193" y="16101"/>
                  </a:lnTo>
                  <a:lnTo>
                    <a:pt x="7820" y="15233"/>
                  </a:lnTo>
                  <a:lnTo>
                    <a:pt x="7780" y="15180"/>
                  </a:lnTo>
                  <a:lnTo>
                    <a:pt x="7909" y="14170"/>
                  </a:lnTo>
                  <a:lnTo>
                    <a:pt x="7512" y="13762"/>
                  </a:lnTo>
                  <a:lnTo>
                    <a:pt x="6957" y="15906"/>
                  </a:lnTo>
                  <a:lnTo>
                    <a:pt x="6760" y="14196"/>
                  </a:lnTo>
                  <a:lnTo>
                    <a:pt x="7136" y="13341"/>
                  </a:lnTo>
                  <a:lnTo>
                    <a:pt x="7467" y="12295"/>
                  </a:lnTo>
                  <a:lnTo>
                    <a:pt x="8774" y="11369"/>
                  </a:lnTo>
                  <a:lnTo>
                    <a:pt x="9138" y="11493"/>
                  </a:lnTo>
                  <a:lnTo>
                    <a:pt x="9760" y="12747"/>
                  </a:lnTo>
                  <a:lnTo>
                    <a:pt x="10804" y="12300"/>
                  </a:lnTo>
                  <a:lnTo>
                    <a:pt x="10819" y="12955"/>
                  </a:lnTo>
                  <a:lnTo>
                    <a:pt x="10319" y="15955"/>
                  </a:lnTo>
                  <a:lnTo>
                    <a:pt x="9799" y="14941"/>
                  </a:lnTo>
                  <a:lnTo>
                    <a:pt x="8526" y="15645"/>
                  </a:lnTo>
                  <a:lnTo>
                    <a:pt x="8553" y="15681"/>
                  </a:lnTo>
                  <a:lnTo>
                    <a:pt x="8460" y="16407"/>
                  </a:lnTo>
                  <a:lnTo>
                    <a:pt x="9049" y="17262"/>
                  </a:lnTo>
                  <a:lnTo>
                    <a:pt x="10583" y="17191"/>
                  </a:lnTo>
                  <a:lnTo>
                    <a:pt x="10291" y="18959"/>
                  </a:lnTo>
                  <a:lnTo>
                    <a:pt x="11515" y="19096"/>
                  </a:lnTo>
                  <a:lnTo>
                    <a:pt x="12788" y="18352"/>
                  </a:lnTo>
                  <a:lnTo>
                    <a:pt x="14110" y="18680"/>
                  </a:lnTo>
                  <a:lnTo>
                    <a:pt x="15729" y="21600"/>
                  </a:lnTo>
                  <a:lnTo>
                    <a:pt x="15852" y="21441"/>
                  </a:lnTo>
                  <a:lnTo>
                    <a:pt x="15871" y="20692"/>
                  </a:lnTo>
                  <a:lnTo>
                    <a:pt x="15980" y="19516"/>
                  </a:lnTo>
                  <a:lnTo>
                    <a:pt x="16576" y="19095"/>
                  </a:lnTo>
                  <a:lnTo>
                    <a:pt x="18058" y="20612"/>
                  </a:lnTo>
                  <a:lnTo>
                    <a:pt x="18313" y="18928"/>
                  </a:lnTo>
                  <a:lnTo>
                    <a:pt x="20019" y="19721"/>
                  </a:lnTo>
                  <a:lnTo>
                    <a:pt x="20984" y="18919"/>
                  </a:lnTo>
                  <a:lnTo>
                    <a:pt x="20676" y="17577"/>
                  </a:lnTo>
                  <a:lnTo>
                    <a:pt x="20886" y="17067"/>
                  </a:lnTo>
                  <a:lnTo>
                    <a:pt x="21364" y="16700"/>
                  </a:lnTo>
                  <a:lnTo>
                    <a:pt x="21600" y="15804"/>
                  </a:lnTo>
                  <a:lnTo>
                    <a:pt x="21373" y="15539"/>
                  </a:lnTo>
                  <a:lnTo>
                    <a:pt x="21411" y="15233"/>
                  </a:lnTo>
                  <a:lnTo>
                    <a:pt x="20691" y="16137"/>
                  </a:lnTo>
                  <a:lnTo>
                    <a:pt x="18940" y="17568"/>
                  </a:lnTo>
                  <a:lnTo>
                    <a:pt x="17960" y="16726"/>
                  </a:lnTo>
                  <a:lnTo>
                    <a:pt x="18434" y="15920"/>
                  </a:lnTo>
                  <a:lnTo>
                    <a:pt x="17297" y="14843"/>
                  </a:lnTo>
                  <a:lnTo>
                    <a:pt x="16944" y="16522"/>
                  </a:lnTo>
                  <a:lnTo>
                    <a:pt x="16205" y="16061"/>
                  </a:lnTo>
                  <a:lnTo>
                    <a:pt x="15647" y="15098"/>
                  </a:lnTo>
                  <a:lnTo>
                    <a:pt x="15010" y="13530"/>
                  </a:lnTo>
                  <a:lnTo>
                    <a:pt x="14175" y="12295"/>
                  </a:lnTo>
                  <a:lnTo>
                    <a:pt x="13028" y="12331"/>
                  </a:lnTo>
                  <a:lnTo>
                    <a:pt x="12522" y="12703"/>
                  </a:lnTo>
                  <a:lnTo>
                    <a:pt x="12625" y="14555"/>
                  </a:lnTo>
                  <a:lnTo>
                    <a:pt x="10719" y="16278"/>
                  </a:lnTo>
                  <a:lnTo>
                    <a:pt x="14327" y="10071"/>
                  </a:lnTo>
                  <a:lnTo>
                    <a:pt x="13908" y="11506"/>
                  </a:lnTo>
                  <a:lnTo>
                    <a:pt x="15150" y="11358"/>
                  </a:lnTo>
                  <a:lnTo>
                    <a:pt x="16448" y="11488"/>
                  </a:lnTo>
                  <a:lnTo>
                    <a:pt x="17733" y="11834"/>
                  </a:lnTo>
                  <a:lnTo>
                    <a:pt x="18940" y="12331"/>
                  </a:lnTo>
                  <a:lnTo>
                    <a:pt x="19575" y="11250"/>
                  </a:lnTo>
                  <a:lnTo>
                    <a:pt x="19715" y="9725"/>
                  </a:lnTo>
                  <a:lnTo>
                    <a:pt x="20023" y="8064"/>
                  </a:lnTo>
                  <a:lnTo>
                    <a:pt x="19547" y="6770"/>
                  </a:lnTo>
                  <a:lnTo>
                    <a:pt x="20510" y="6947"/>
                  </a:lnTo>
                  <a:lnTo>
                    <a:pt x="20586" y="6145"/>
                  </a:lnTo>
                  <a:lnTo>
                    <a:pt x="19347" y="6000"/>
                  </a:lnTo>
                  <a:lnTo>
                    <a:pt x="18264" y="5981"/>
                  </a:lnTo>
                  <a:lnTo>
                    <a:pt x="17188" y="6086"/>
                  </a:lnTo>
                  <a:lnTo>
                    <a:pt x="16116" y="6332"/>
                  </a:lnTo>
                  <a:lnTo>
                    <a:pt x="16260" y="4352"/>
                  </a:lnTo>
                  <a:lnTo>
                    <a:pt x="17088" y="3622"/>
                  </a:lnTo>
                  <a:lnTo>
                    <a:pt x="18049" y="3419"/>
                  </a:lnTo>
                  <a:lnTo>
                    <a:pt x="18589" y="3017"/>
                  </a:lnTo>
                  <a:lnTo>
                    <a:pt x="19056" y="461"/>
                  </a:lnTo>
                  <a:lnTo>
                    <a:pt x="16759" y="0"/>
                  </a:lnTo>
                  <a:close/>
                </a:path>
              </a:pathLst>
            </a:custGeom>
            <a:solidFill>
              <a:srgbClr val="3622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10" name="object 39"/>
            <p:cNvGrpSpPr/>
            <p:nvPr/>
          </p:nvGrpSpPr>
          <p:grpSpPr>
            <a:xfrm>
              <a:off x="58280" y="475408"/>
              <a:ext cx="129429" cy="35300"/>
              <a:chOff x="0" y="0"/>
              <a:chExt cx="129428" cy="35299"/>
            </a:xfrm>
          </p:grpSpPr>
          <p:sp>
            <p:nvSpPr>
              <p:cNvPr id="508" name="Shape"/>
              <p:cNvSpPr/>
              <p:nvPr/>
            </p:nvSpPr>
            <p:spPr>
              <a:xfrm>
                <a:off x="-1" y="-1"/>
                <a:ext cx="55768" cy="17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01"/>
                    </a:moveTo>
                    <a:lnTo>
                      <a:pt x="19938" y="8977"/>
                    </a:lnTo>
                    <a:lnTo>
                      <a:pt x="16513" y="6204"/>
                    </a:lnTo>
                    <a:lnTo>
                      <a:pt x="12824" y="4136"/>
                    </a:lnTo>
                    <a:lnTo>
                      <a:pt x="9986" y="2833"/>
                    </a:lnTo>
                    <a:lnTo>
                      <a:pt x="10212" y="0"/>
                    </a:lnTo>
                    <a:lnTo>
                      <a:pt x="9656" y="214"/>
                    </a:lnTo>
                    <a:lnTo>
                      <a:pt x="9218" y="11581"/>
                    </a:lnTo>
                    <a:lnTo>
                      <a:pt x="7349" y="122"/>
                    </a:lnTo>
                    <a:lnTo>
                      <a:pt x="5534" y="3476"/>
                    </a:lnTo>
                    <a:lnTo>
                      <a:pt x="2081" y="627"/>
                    </a:lnTo>
                    <a:lnTo>
                      <a:pt x="0" y="1562"/>
                    </a:lnTo>
                    <a:lnTo>
                      <a:pt x="1234" y="1700"/>
                    </a:lnTo>
                    <a:lnTo>
                      <a:pt x="2381" y="5760"/>
                    </a:lnTo>
                    <a:lnTo>
                      <a:pt x="3803" y="6663"/>
                    </a:lnTo>
                    <a:lnTo>
                      <a:pt x="7871" y="3385"/>
                    </a:lnTo>
                    <a:lnTo>
                      <a:pt x="7811" y="9436"/>
                    </a:lnTo>
                    <a:lnTo>
                      <a:pt x="7108" y="10877"/>
                    </a:lnTo>
                    <a:lnTo>
                      <a:pt x="6287" y="10968"/>
                    </a:lnTo>
                    <a:lnTo>
                      <a:pt x="5510" y="11581"/>
                    </a:lnTo>
                    <a:lnTo>
                      <a:pt x="4132" y="18015"/>
                    </a:lnTo>
                    <a:lnTo>
                      <a:pt x="5844" y="19179"/>
                    </a:lnTo>
                    <a:lnTo>
                      <a:pt x="8736" y="15885"/>
                    </a:lnTo>
                    <a:lnTo>
                      <a:pt x="11801" y="11336"/>
                    </a:lnTo>
                    <a:lnTo>
                      <a:pt x="14015" y="8716"/>
                    </a:lnTo>
                    <a:lnTo>
                      <a:pt x="12175" y="21600"/>
                    </a:lnTo>
                    <a:lnTo>
                      <a:pt x="21600" y="12301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9" name="Shape"/>
              <p:cNvSpPr/>
              <p:nvPr/>
            </p:nvSpPr>
            <p:spPr>
              <a:xfrm>
                <a:off x="61708" y="13792"/>
                <a:ext cx="67721" cy="21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08"/>
                    </a:moveTo>
                    <a:lnTo>
                      <a:pt x="21576" y="14263"/>
                    </a:lnTo>
                    <a:lnTo>
                      <a:pt x="19708" y="14086"/>
                    </a:lnTo>
                    <a:lnTo>
                      <a:pt x="21426" y="10436"/>
                    </a:lnTo>
                    <a:lnTo>
                      <a:pt x="20085" y="8688"/>
                    </a:lnTo>
                    <a:lnTo>
                      <a:pt x="17727" y="8484"/>
                    </a:lnTo>
                    <a:lnTo>
                      <a:pt x="16305" y="7463"/>
                    </a:lnTo>
                    <a:lnTo>
                      <a:pt x="7389" y="3712"/>
                    </a:lnTo>
                    <a:lnTo>
                      <a:pt x="4728" y="4134"/>
                    </a:lnTo>
                    <a:lnTo>
                      <a:pt x="5627" y="0"/>
                    </a:lnTo>
                    <a:lnTo>
                      <a:pt x="4156" y="905"/>
                    </a:lnTo>
                    <a:lnTo>
                      <a:pt x="1790" y="4618"/>
                    </a:lnTo>
                    <a:lnTo>
                      <a:pt x="0" y="8905"/>
                    </a:lnTo>
                    <a:lnTo>
                      <a:pt x="377" y="14863"/>
                    </a:lnTo>
                    <a:lnTo>
                      <a:pt x="1973" y="12924"/>
                    </a:lnTo>
                    <a:lnTo>
                      <a:pt x="1750" y="7591"/>
                    </a:lnTo>
                    <a:lnTo>
                      <a:pt x="2836" y="6519"/>
                    </a:lnTo>
                    <a:lnTo>
                      <a:pt x="5299" y="6404"/>
                    </a:lnTo>
                    <a:lnTo>
                      <a:pt x="7089" y="9964"/>
                    </a:lnTo>
                    <a:lnTo>
                      <a:pt x="8458" y="14468"/>
                    </a:lnTo>
                    <a:lnTo>
                      <a:pt x="9654" y="17249"/>
                    </a:lnTo>
                    <a:lnTo>
                      <a:pt x="11238" y="18589"/>
                    </a:lnTo>
                    <a:lnTo>
                      <a:pt x="11991" y="13741"/>
                    </a:lnTo>
                    <a:lnTo>
                      <a:pt x="14434" y="16841"/>
                    </a:lnTo>
                    <a:lnTo>
                      <a:pt x="13417" y="19176"/>
                    </a:lnTo>
                    <a:lnTo>
                      <a:pt x="15520" y="21600"/>
                    </a:lnTo>
                    <a:lnTo>
                      <a:pt x="19275" y="17466"/>
                    </a:lnTo>
                    <a:lnTo>
                      <a:pt x="20814" y="14863"/>
                    </a:lnTo>
                    <a:lnTo>
                      <a:pt x="21600" y="15208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11" name="object 40"/>
            <p:cNvSpPr/>
            <p:nvPr/>
          </p:nvSpPr>
          <p:spPr>
            <a:xfrm>
              <a:off x="86759" y="493929"/>
              <a:ext cx="2729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73" y="0"/>
                  </a:moveTo>
                  <a:lnTo>
                    <a:pt x="3759" y="2015"/>
                  </a:lnTo>
                  <a:lnTo>
                    <a:pt x="2000" y="7634"/>
                  </a:lnTo>
                  <a:lnTo>
                    <a:pt x="0" y="12186"/>
                  </a:lnTo>
                  <a:lnTo>
                    <a:pt x="1045" y="21340"/>
                  </a:lnTo>
                  <a:lnTo>
                    <a:pt x="3990" y="9864"/>
                  </a:lnTo>
                  <a:lnTo>
                    <a:pt x="6100" y="12044"/>
                  </a:lnTo>
                  <a:lnTo>
                    <a:pt x="5417" y="17451"/>
                  </a:lnTo>
                  <a:lnTo>
                    <a:pt x="6130" y="18422"/>
                  </a:lnTo>
                  <a:lnTo>
                    <a:pt x="8835" y="19229"/>
                  </a:lnTo>
                  <a:lnTo>
                    <a:pt x="9387" y="19940"/>
                  </a:lnTo>
                  <a:lnTo>
                    <a:pt x="16172" y="16171"/>
                  </a:lnTo>
                  <a:lnTo>
                    <a:pt x="18936" y="21600"/>
                  </a:lnTo>
                  <a:lnTo>
                    <a:pt x="21600" y="5547"/>
                  </a:lnTo>
                  <a:lnTo>
                    <a:pt x="21519" y="2039"/>
                  </a:lnTo>
                  <a:lnTo>
                    <a:pt x="16333" y="4173"/>
                  </a:lnTo>
                  <a:lnTo>
                    <a:pt x="15961" y="4432"/>
                  </a:lnTo>
                  <a:lnTo>
                    <a:pt x="15760" y="4576"/>
                  </a:lnTo>
                  <a:lnTo>
                    <a:pt x="14875" y="13183"/>
                  </a:lnTo>
                  <a:lnTo>
                    <a:pt x="11136" y="9602"/>
                  </a:lnTo>
                  <a:lnTo>
                    <a:pt x="13649" y="5358"/>
                  </a:lnTo>
                  <a:lnTo>
                    <a:pt x="10764" y="2608"/>
                  </a:lnTo>
                  <a:lnTo>
                    <a:pt x="6573" y="5334"/>
                  </a:lnTo>
                  <a:lnTo>
                    <a:pt x="6573" y="0"/>
                  </a:lnTo>
                  <a:close/>
                </a:path>
              </a:pathLst>
            </a:custGeom>
            <a:solidFill>
              <a:srgbClr val="6C4B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2" name="object 41"/>
            <p:cNvSpPr/>
            <p:nvPr/>
          </p:nvSpPr>
          <p:spPr>
            <a:xfrm>
              <a:off x="157000" y="479069"/>
              <a:ext cx="12703" cy="1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005" y="21600"/>
                  </a:lnTo>
                  <a:lnTo>
                    <a:pt x="21600" y="13604"/>
                  </a:lnTo>
                  <a:lnTo>
                    <a:pt x="18456" y="8231"/>
                  </a:lnTo>
                  <a:lnTo>
                    <a:pt x="9835" y="4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2C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3" name="object 42"/>
            <p:cNvSpPr/>
            <p:nvPr/>
          </p:nvSpPr>
          <p:spPr>
            <a:xfrm>
              <a:off x="94645" y="49088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04" y="0"/>
                  </a:moveTo>
                  <a:lnTo>
                    <a:pt x="0" y="3937"/>
                  </a:lnTo>
                  <a:lnTo>
                    <a:pt x="0" y="11086"/>
                  </a:lnTo>
                  <a:lnTo>
                    <a:pt x="9643" y="7432"/>
                  </a:lnTo>
                  <a:lnTo>
                    <a:pt x="16281" y="11116"/>
                  </a:lnTo>
                  <a:lnTo>
                    <a:pt x="10499" y="16805"/>
                  </a:lnTo>
                  <a:lnTo>
                    <a:pt x="19103" y="21600"/>
                  </a:lnTo>
                  <a:lnTo>
                    <a:pt x="21137" y="10068"/>
                  </a:lnTo>
                  <a:lnTo>
                    <a:pt x="21600" y="9878"/>
                  </a:lnTo>
                  <a:lnTo>
                    <a:pt x="13968" y="888"/>
                  </a:lnTo>
                  <a:lnTo>
                    <a:pt x="9504" y="0"/>
                  </a:lnTo>
                  <a:close/>
                </a:path>
              </a:pathLst>
            </a:custGeom>
            <a:solidFill>
              <a:srgbClr val="8866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4" name="object 43"/>
            <p:cNvSpPr/>
            <p:nvPr/>
          </p:nvSpPr>
          <p:spPr>
            <a:xfrm>
              <a:off x="110922" y="49617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28" y="0"/>
                  </a:moveTo>
                  <a:lnTo>
                    <a:pt x="11292" y="7343"/>
                  </a:lnTo>
                  <a:lnTo>
                    <a:pt x="0" y="21600"/>
                  </a:lnTo>
                  <a:lnTo>
                    <a:pt x="21600" y="14347"/>
                  </a:lnTo>
                  <a:lnTo>
                    <a:pt x="18328" y="0"/>
                  </a:lnTo>
                  <a:close/>
                </a:path>
              </a:pathLst>
            </a:custGeom>
            <a:solidFill>
              <a:srgbClr val="8739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5" name="object 44"/>
            <p:cNvSpPr/>
            <p:nvPr/>
          </p:nvSpPr>
          <p:spPr>
            <a:xfrm>
              <a:off x="169672" y="47542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468" y="19650"/>
                  </a:lnTo>
                  <a:lnTo>
                    <a:pt x="9928" y="21600"/>
                  </a:lnTo>
                  <a:lnTo>
                    <a:pt x="21600" y="27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66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6" name="object 45"/>
            <p:cNvSpPr/>
            <p:nvPr/>
          </p:nvSpPr>
          <p:spPr>
            <a:xfrm>
              <a:off x="137049" y="50415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58" y="0"/>
                  </a:moveTo>
                  <a:lnTo>
                    <a:pt x="8573" y="3942"/>
                  </a:lnTo>
                  <a:lnTo>
                    <a:pt x="0" y="6707"/>
                  </a:lnTo>
                  <a:lnTo>
                    <a:pt x="951" y="15584"/>
                  </a:lnTo>
                  <a:lnTo>
                    <a:pt x="8573" y="17751"/>
                  </a:lnTo>
                  <a:lnTo>
                    <a:pt x="21600" y="21600"/>
                  </a:lnTo>
                  <a:lnTo>
                    <a:pt x="20758" y="0"/>
                  </a:lnTo>
                  <a:close/>
                </a:path>
              </a:pathLst>
            </a:custGeom>
            <a:solidFill>
              <a:srgbClr val="492C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7" name="object 46"/>
            <p:cNvSpPr/>
            <p:nvPr/>
          </p:nvSpPr>
          <p:spPr>
            <a:xfrm>
              <a:off x="71504" y="49762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225"/>
                  </a:moveTo>
                  <a:lnTo>
                    <a:pt x="0" y="11225"/>
                  </a:lnTo>
                  <a:lnTo>
                    <a:pt x="5395" y="21600"/>
                  </a:lnTo>
                  <a:lnTo>
                    <a:pt x="17900" y="0"/>
                  </a:lnTo>
                  <a:lnTo>
                    <a:pt x="21600" y="11225"/>
                  </a:lnTo>
                  <a:close/>
                </a:path>
              </a:pathLst>
            </a:custGeom>
            <a:solidFill>
              <a:srgbClr val="AE96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8" name="object 47"/>
            <p:cNvSpPr/>
            <p:nvPr/>
          </p:nvSpPr>
          <p:spPr>
            <a:xfrm>
              <a:off x="67772" y="439911"/>
              <a:ext cx="100879" cy="36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31" y="0"/>
                  </a:moveTo>
                  <a:lnTo>
                    <a:pt x="7150" y="1710"/>
                  </a:lnTo>
                  <a:lnTo>
                    <a:pt x="5803" y="1778"/>
                  </a:lnTo>
                  <a:lnTo>
                    <a:pt x="4318" y="1311"/>
                  </a:lnTo>
                  <a:lnTo>
                    <a:pt x="2923" y="1417"/>
                  </a:lnTo>
                  <a:lnTo>
                    <a:pt x="2132" y="1888"/>
                  </a:lnTo>
                  <a:lnTo>
                    <a:pt x="147" y="5997"/>
                  </a:lnTo>
                  <a:lnTo>
                    <a:pt x="0" y="8499"/>
                  </a:lnTo>
                  <a:lnTo>
                    <a:pt x="1142" y="6376"/>
                  </a:lnTo>
                  <a:lnTo>
                    <a:pt x="634" y="10622"/>
                  </a:lnTo>
                  <a:lnTo>
                    <a:pt x="1387" y="9833"/>
                  </a:lnTo>
                  <a:lnTo>
                    <a:pt x="5488" y="10106"/>
                  </a:lnTo>
                  <a:lnTo>
                    <a:pt x="5591" y="12396"/>
                  </a:lnTo>
                  <a:lnTo>
                    <a:pt x="4964" y="14335"/>
                  </a:lnTo>
                  <a:lnTo>
                    <a:pt x="3356" y="14127"/>
                  </a:lnTo>
                  <a:lnTo>
                    <a:pt x="1658" y="13497"/>
                  </a:lnTo>
                  <a:lnTo>
                    <a:pt x="761" y="14170"/>
                  </a:lnTo>
                  <a:lnTo>
                    <a:pt x="1438" y="15891"/>
                  </a:lnTo>
                  <a:lnTo>
                    <a:pt x="2083" y="15421"/>
                  </a:lnTo>
                  <a:lnTo>
                    <a:pt x="2722" y="16793"/>
                  </a:lnTo>
                  <a:lnTo>
                    <a:pt x="2493" y="18347"/>
                  </a:lnTo>
                  <a:lnTo>
                    <a:pt x="2853" y="18901"/>
                  </a:lnTo>
                  <a:lnTo>
                    <a:pt x="5507" y="21600"/>
                  </a:lnTo>
                  <a:lnTo>
                    <a:pt x="5719" y="21251"/>
                  </a:lnTo>
                  <a:lnTo>
                    <a:pt x="5977" y="18605"/>
                  </a:lnTo>
                  <a:lnTo>
                    <a:pt x="4321" y="16649"/>
                  </a:lnTo>
                  <a:lnTo>
                    <a:pt x="6480" y="12752"/>
                  </a:lnTo>
                  <a:lnTo>
                    <a:pt x="6480" y="20546"/>
                  </a:lnTo>
                  <a:lnTo>
                    <a:pt x="7951" y="20781"/>
                  </a:lnTo>
                  <a:lnTo>
                    <a:pt x="7081" y="17354"/>
                  </a:lnTo>
                  <a:lnTo>
                    <a:pt x="9273" y="14056"/>
                  </a:lnTo>
                  <a:lnTo>
                    <a:pt x="10837" y="15224"/>
                  </a:lnTo>
                  <a:lnTo>
                    <a:pt x="11552" y="14807"/>
                  </a:lnTo>
                  <a:lnTo>
                    <a:pt x="13281" y="12199"/>
                  </a:lnTo>
                  <a:lnTo>
                    <a:pt x="13866" y="11903"/>
                  </a:lnTo>
                  <a:lnTo>
                    <a:pt x="15294" y="13586"/>
                  </a:lnTo>
                  <a:lnTo>
                    <a:pt x="15666" y="12995"/>
                  </a:lnTo>
                  <a:lnTo>
                    <a:pt x="15335" y="11046"/>
                  </a:lnTo>
                  <a:lnTo>
                    <a:pt x="16226" y="9750"/>
                  </a:lnTo>
                  <a:lnTo>
                    <a:pt x="19125" y="11455"/>
                  </a:lnTo>
                  <a:lnTo>
                    <a:pt x="19947" y="12039"/>
                  </a:lnTo>
                  <a:lnTo>
                    <a:pt x="18929" y="9204"/>
                  </a:lnTo>
                  <a:lnTo>
                    <a:pt x="21600" y="8499"/>
                  </a:lnTo>
                  <a:lnTo>
                    <a:pt x="21559" y="8499"/>
                  </a:lnTo>
                  <a:lnTo>
                    <a:pt x="21100" y="7089"/>
                  </a:lnTo>
                  <a:lnTo>
                    <a:pt x="17993" y="8187"/>
                  </a:lnTo>
                  <a:lnTo>
                    <a:pt x="17168" y="7645"/>
                  </a:lnTo>
                  <a:lnTo>
                    <a:pt x="18296" y="4602"/>
                  </a:lnTo>
                  <a:lnTo>
                    <a:pt x="16120" y="1035"/>
                  </a:lnTo>
                  <a:lnTo>
                    <a:pt x="13963" y="610"/>
                  </a:lnTo>
                  <a:lnTo>
                    <a:pt x="11781" y="1561"/>
                  </a:lnTo>
                  <a:lnTo>
                    <a:pt x="9529" y="2122"/>
                  </a:lnTo>
                  <a:lnTo>
                    <a:pt x="9349" y="4761"/>
                  </a:lnTo>
                  <a:lnTo>
                    <a:pt x="10565" y="4458"/>
                  </a:lnTo>
                  <a:lnTo>
                    <a:pt x="9020" y="5663"/>
                  </a:lnTo>
                  <a:lnTo>
                    <a:pt x="8835" y="2486"/>
                  </a:lnTo>
                  <a:lnTo>
                    <a:pt x="8158" y="3556"/>
                  </a:lnTo>
                  <a:lnTo>
                    <a:pt x="8131" y="0"/>
                  </a:lnTo>
                  <a:close/>
                </a:path>
              </a:pathLst>
            </a:custGeom>
            <a:solidFill>
              <a:srgbClr val="9772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9" name="object 48"/>
            <p:cNvSpPr/>
            <p:nvPr/>
          </p:nvSpPr>
          <p:spPr>
            <a:xfrm>
              <a:off x="67002" y="450588"/>
              <a:ext cx="26876" cy="1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09" y="0"/>
                  </a:moveTo>
                  <a:lnTo>
                    <a:pt x="612" y="5758"/>
                  </a:lnTo>
                  <a:lnTo>
                    <a:pt x="0" y="13243"/>
                  </a:lnTo>
                  <a:lnTo>
                    <a:pt x="898" y="16389"/>
                  </a:lnTo>
                  <a:lnTo>
                    <a:pt x="3480" y="21140"/>
                  </a:lnTo>
                  <a:lnTo>
                    <a:pt x="6843" y="19326"/>
                  </a:lnTo>
                  <a:lnTo>
                    <a:pt x="13214" y="21040"/>
                  </a:lnTo>
                  <a:lnTo>
                    <a:pt x="19248" y="21600"/>
                  </a:lnTo>
                  <a:lnTo>
                    <a:pt x="21600" y="16328"/>
                  </a:lnTo>
                  <a:lnTo>
                    <a:pt x="21212" y="10139"/>
                  </a:lnTo>
                  <a:lnTo>
                    <a:pt x="5828" y="9377"/>
                  </a:lnTo>
                  <a:lnTo>
                    <a:pt x="3001" y="11536"/>
                  </a:lnTo>
                  <a:lnTo>
                    <a:pt x="4909" y="0"/>
                  </a:lnTo>
                  <a:close/>
                </a:path>
              </a:pathLst>
            </a:custGeom>
            <a:solidFill>
              <a:srgbClr val="1E111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20" name="object 49"/>
            <p:cNvSpPr/>
            <p:nvPr/>
          </p:nvSpPr>
          <p:spPr>
            <a:xfrm>
              <a:off x="87946" y="446823"/>
              <a:ext cx="2028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425" y="2156"/>
                  </a:lnTo>
                  <a:lnTo>
                    <a:pt x="5680" y="2962"/>
                  </a:lnTo>
                  <a:lnTo>
                    <a:pt x="5017" y="3272"/>
                  </a:lnTo>
                  <a:lnTo>
                    <a:pt x="1799" y="8432"/>
                  </a:lnTo>
                  <a:lnTo>
                    <a:pt x="0" y="8353"/>
                  </a:lnTo>
                  <a:lnTo>
                    <a:pt x="6451" y="21600"/>
                  </a:lnTo>
                  <a:lnTo>
                    <a:pt x="15216" y="19829"/>
                  </a:lnTo>
                  <a:lnTo>
                    <a:pt x="21492" y="835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4170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21" name="object 50"/>
            <p:cNvSpPr/>
            <p:nvPr/>
          </p:nvSpPr>
          <p:spPr>
            <a:xfrm>
              <a:off x="131475" y="443264"/>
              <a:ext cx="132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04" y="0"/>
                  </a:moveTo>
                  <a:lnTo>
                    <a:pt x="10661" y="104"/>
                  </a:lnTo>
                  <a:lnTo>
                    <a:pt x="0" y="9865"/>
                  </a:lnTo>
                  <a:lnTo>
                    <a:pt x="622" y="17340"/>
                  </a:lnTo>
                  <a:lnTo>
                    <a:pt x="11977" y="21600"/>
                  </a:lnTo>
                  <a:lnTo>
                    <a:pt x="20397" y="13682"/>
                  </a:lnTo>
                  <a:lnTo>
                    <a:pt x="21600" y="3262"/>
                  </a:lnTo>
                  <a:lnTo>
                    <a:pt x="11304" y="0"/>
                  </a:lnTo>
                  <a:close/>
                </a:path>
              </a:pathLst>
            </a:custGeom>
            <a:solidFill>
              <a:srgbClr val="36141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36" name="object 51"/>
            <p:cNvGrpSpPr/>
            <p:nvPr/>
          </p:nvGrpSpPr>
          <p:grpSpPr>
            <a:xfrm>
              <a:off x="105742" y="414816"/>
              <a:ext cx="93304" cy="44939"/>
              <a:chOff x="-1" y="-1"/>
              <a:chExt cx="93303" cy="44938"/>
            </a:xfrm>
          </p:grpSpPr>
          <p:sp>
            <p:nvSpPr>
              <p:cNvPr id="522" name="Shape"/>
              <p:cNvSpPr/>
              <p:nvPr/>
            </p:nvSpPr>
            <p:spPr>
              <a:xfrm>
                <a:off x="60566" y="32233"/>
                <a:ext cx="1564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963" y="15798"/>
                    </a:lnTo>
                    <a:lnTo>
                      <a:pt x="11836" y="15798"/>
                    </a:lnTo>
                    <a:lnTo>
                      <a:pt x="1637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3" name="Shape"/>
              <p:cNvSpPr/>
              <p:nvPr/>
            </p:nvSpPr>
            <p:spPr>
              <a:xfrm>
                <a:off x="27238" y="26108"/>
                <a:ext cx="5028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96" y="0"/>
                    </a:moveTo>
                    <a:lnTo>
                      <a:pt x="0" y="0"/>
                    </a:lnTo>
                    <a:lnTo>
                      <a:pt x="4327" y="1212"/>
                    </a:lnTo>
                    <a:lnTo>
                      <a:pt x="8693" y="11379"/>
                    </a:lnTo>
                    <a:lnTo>
                      <a:pt x="6430" y="20055"/>
                    </a:lnTo>
                    <a:lnTo>
                      <a:pt x="8085" y="21600"/>
                    </a:lnTo>
                    <a:lnTo>
                      <a:pt x="13960" y="18489"/>
                    </a:lnTo>
                    <a:lnTo>
                      <a:pt x="21039" y="18489"/>
                    </a:lnTo>
                    <a:lnTo>
                      <a:pt x="21347" y="17453"/>
                    </a:lnTo>
                    <a:lnTo>
                      <a:pt x="18944" y="17453"/>
                    </a:lnTo>
                    <a:lnTo>
                      <a:pt x="21600" y="6085"/>
                    </a:lnTo>
                    <a:lnTo>
                      <a:pt x="18491" y="6085"/>
                    </a:lnTo>
                    <a:lnTo>
                      <a:pt x="17196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4" name="Triangle"/>
              <p:cNvSpPr/>
              <p:nvPr/>
            </p:nvSpPr>
            <p:spPr>
              <a:xfrm>
                <a:off x="68484" y="2942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72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5" name="Shape"/>
              <p:cNvSpPr/>
              <p:nvPr/>
            </p:nvSpPr>
            <p:spPr>
              <a:xfrm>
                <a:off x="52" y="25579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3" y="0"/>
                    </a:moveTo>
                    <a:lnTo>
                      <a:pt x="0" y="0"/>
                    </a:lnTo>
                    <a:lnTo>
                      <a:pt x="2916" y="21032"/>
                    </a:lnTo>
                    <a:lnTo>
                      <a:pt x="2993" y="21600"/>
                    </a:lnTo>
                    <a:lnTo>
                      <a:pt x="21600" y="15463"/>
                    </a:lnTo>
                    <a:lnTo>
                      <a:pt x="8322" y="15463"/>
                    </a:lnTo>
                    <a:lnTo>
                      <a:pt x="10545" y="1705"/>
                    </a:lnTo>
                    <a:lnTo>
                      <a:pt x="10823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6" name="Shape"/>
              <p:cNvSpPr/>
              <p:nvPr/>
            </p:nvSpPr>
            <p:spPr>
              <a:xfrm>
                <a:off x="77789" y="25230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75" y="0"/>
                    </a:moveTo>
                    <a:lnTo>
                      <a:pt x="0" y="0"/>
                    </a:lnTo>
                    <a:lnTo>
                      <a:pt x="13336" y="21600"/>
                    </a:lnTo>
                    <a:lnTo>
                      <a:pt x="21600" y="3680"/>
                    </a:lnTo>
                    <a:lnTo>
                      <a:pt x="12641" y="3680"/>
                    </a:lnTo>
                    <a:lnTo>
                      <a:pt x="11075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7" name="Triangle"/>
              <p:cNvSpPr/>
              <p:nvPr/>
            </p:nvSpPr>
            <p:spPr>
              <a:xfrm>
                <a:off x="2177" y="26468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456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8" name="Shape"/>
              <p:cNvSpPr/>
              <p:nvPr/>
            </p:nvSpPr>
            <p:spPr>
              <a:xfrm>
                <a:off x="-2" y="7702"/>
                <a:ext cx="67271" cy="23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76" y="0"/>
                    </a:moveTo>
                    <a:lnTo>
                      <a:pt x="4192" y="717"/>
                    </a:lnTo>
                    <a:lnTo>
                      <a:pt x="3512" y="6632"/>
                    </a:lnTo>
                    <a:lnTo>
                      <a:pt x="2053" y="8632"/>
                    </a:lnTo>
                    <a:lnTo>
                      <a:pt x="616" y="10517"/>
                    </a:lnTo>
                    <a:lnTo>
                      <a:pt x="0" y="16088"/>
                    </a:lnTo>
                    <a:lnTo>
                      <a:pt x="7" y="17034"/>
                    </a:lnTo>
                    <a:lnTo>
                      <a:pt x="41" y="21600"/>
                    </a:lnTo>
                    <a:lnTo>
                      <a:pt x="1056" y="19955"/>
                    </a:lnTo>
                    <a:lnTo>
                      <a:pt x="2058" y="19955"/>
                    </a:lnTo>
                    <a:lnTo>
                      <a:pt x="2092" y="19438"/>
                    </a:lnTo>
                    <a:lnTo>
                      <a:pt x="1868" y="19438"/>
                    </a:lnTo>
                    <a:lnTo>
                      <a:pt x="5474" y="18509"/>
                    </a:lnTo>
                    <a:lnTo>
                      <a:pt x="8746" y="17034"/>
                    </a:lnTo>
                    <a:lnTo>
                      <a:pt x="21600" y="17034"/>
                    </a:lnTo>
                    <a:lnTo>
                      <a:pt x="20199" y="12245"/>
                    </a:lnTo>
                    <a:lnTo>
                      <a:pt x="20578" y="10048"/>
                    </a:lnTo>
                    <a:lnTo>
                      <a:pt x="21039" y="8426"/>
                    </a:lnTo>
                    <a:lnTo>
                      <a:pt x="8344" y="8426"/>
                    </a:lnTo>
                    <a:lnTo>
                      <a:pt x="6535" y="5735"/>
                    </a:lnTo>
                    <a:lnTo>
                      <a:pt x="6443" y="5735"/>
                    </a:lnTo>
                    <a:lnTo>
                      <a:pt x="8221" y="1775"/>
                    </a:lnTo>
                    <a:lnTo>
                      <a:pt x="8843" y="1775"/>
                    </a:lnTo>
                    <a:lnTo>
                      <a:pt x="6076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9" name="Shape"/>
              <p:cNvSpPr/>
              <p:nvPr/>
            </p:nvSpPr>
            <p:spPr>
              <a:xfrm>
                <a:off x="70125" y="19107"/>
                <a:ext cx="1413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75" y="0"/>
                    </a:moveTo>
                    <a:lnTo>
                      <a:pt x="0" y="21600"/>
                    </a:lnTo>
                    <a:lnTo>
                      <a:pt x="11301" y="21600"/>
                    </a:lnTo>
                    <a:lnTo>
                      <a:pt x="12684" y="19103"/>
                    </a:lnTo>
                    <a:lnTo>
                      <a:pt x="21600" y="19103"/>
                    </a:lnTo>
                    <a:lnTo>
                      <a:pt x="14374" y="1169"/>
                    </a:lnTo>
                    <a:lnTo>
                      <a:pt x="11675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0" name="Shape"/>
              <p:cNvSpPr/>
              <p:nvPr/>
            </p:nvSpPr>
            <p:spPr>
              <a:xfrm>
                <a:off x="80598" y="23128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454" y="0"/>
                    </a:lnTo>
                    <a:lnTo>
                      <a:pt x="0" y="21600"/>
                    </a:lnTo>
                    <a:lnTo>
                      <a:pt x="1997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1" name="Shape"/>
              <p:cNvSpPr/>
              <p:nvPr/>
            </p:nvSpPr>
            <p:spPr>
              <a:xfrm>
                <a:off x="71352" y="7467"/>
                <a:ext cx="1569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67" y="0"/>
                    </a:moveTo>
                    <a:lnTo>
                      <a:pt x="0" y="0"/>
                    </a:lnTo>
                    <a:lnTo>
                      <a:pt x="6358" y="20980"/>
                    </a:lnTo>
                    <a:lnTo>
                      <a:pt x="9348" y="21600"/>
                    </a:lnTo>
                    <a:lnTo>
                      <a:pt x="18533" y="15360"/>
                    </a:lnTo>
                    <a:lnTo>
                      <a:pt x="19399" y="15360"/>
                    </a:lnTo>
                    <a:lnTo>
                      <a:pt x="21132" y="1338"/>
                    </a:lnTo>
                    <a:lnTo>
                      <a:pt x="21600" y="1338"/>
                    </a:lnTo>
                    <a:lnTo>
                      <a:pt x="19367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2" name="Shape"/>
              <p:cNvSpPr/>
              <p:nvPr/>
            </p:nvSpPr>
            <p:spPr>
              <a:xfrm>
                <a:off x="28473" y="6216"/>
                <a:ext cx="4144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71" y="0"/>
                    </a:moveTo>
                    <a:lnTo>
                      <a:pt x="11193" y="4392"/>
                    </a:lnTo>
                    <a:lnTo>
                      <a:pt x="5785" y="14321"/>
                    </a:lnTo>
                    <a:lnTo>
                      <a:pt x="926" y="18784"/>
                    </a:lnTo>
                    <a:lnTo>
                      <a:pt x="1024" y="18784"/>
                    </a:lnTo>
                    <a:lnTo>
                      <a:pt x="392" y="19659"/>
                    </a:lnTo>
                    <a:lnTo>
                      <a:pt x="0" y="21600"/>
                    </a:lnTo>
                    <a:lnTo>
                      <a:pt x="19374" y="21600"/>
                    </a:lnTo>
                    <a:lnTo>
                      <a:pt x="21600" y="7839"/>
                    </a:lnTo>
                    <a:lnTo>
                      <a:pt x="15510" y="7839"/>
                    </a:lnTo>
                    <a:lnTo>
                      <a:pt x="12371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3" name="Shape"/>
              <p:cNvSpPr/>
              <p:nvPr/>
            </p:nvSpPr>
            <p:spPr>
              <a:xfrm>
                <a:off x="24673" y="420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08" y="0"/>
                    </a:moveTo>
                    <a:lnTo>
                      <a:pt x="16373" y="0"/>
                    </a:lnTo>
                    <a:lnTo>
                      <a:pt x="14070" y="535"/>
                    </a:lnTo>
                    <a:lnTo>
                      <a:pt x="16322" y="6383"/>
                    </a:lnTo>
                    <a:lnTo>
                      <a:pt x="2142" y="9015"/>
                    </a:lnTo>
                    <a:lnTo>
                      <a:pt x="0" y="9015"/>
                    </a:lnTo>
                    <a:lnTo>
                      <a:pt x="5121" y="21101"/>
                    </a:lnTo>
                    <a:lnTo>
                      <a:pt x="5332" y="21600"/>
                    </a:lnTo>
                    <a:lnTo>
                      <a:pt x="7219" y="21101"/>
                    </a:lnTo>
                    <a:lnTo>
                      <a:pt x="19022" y="10012"/>
                    </a:lnTo>
                    <a:lnTo>
                      <a:pt x="19498" y="9015"/>
                    </a:lnTo>
                    <a:lnTo>
                      <a:pt x="19703" y="8136"/>
                    </a:lnTo>
                    <a:lnTo>
                      <a:pt x="19856" y="7478"/>
                    </a:lnTo>
                    <a:lnTo>
                      <a:pt x="20010" y="6822"/>
                    </a:lnTo>
                    <a:lnTo>
                      <a:pt x="20112" y="6383"/>
                    </a:lnTo>
                    <a:lnTo>
                      <a:pt x="20355" y="5335"/>
                    </a:lnTo>
                    <a:lnTo>
                      <a:pt x="20498" y="4725"/>
                    </a:lnTo>
                    <a:lnTo>
                      <a:pt x="21600" y="3215"/>
                    </a:lnTo>
                    <a:lnTo>
                      <a:pt x="18145" y="3215"/>
                    </a:lnTo>
                    <a:lnTo>
                      <a:pt x="16947" y="535"/>
                    </a:lnTo>
                    <a:lnTo>
                      <a:pt x="16708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4" name="Shape"/>
              <p:cNvSpPr/>
              <p:nvPr/>
            </p:nvSpPr>
            <p:spPr>
              <a:xfrm>
                <a:off x="58232" y="2424"/>
                <a:ext cx="2719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45" y="0"/>
                    </a:moveTo>
                    <a:lnTo>
                      <a:pt x="12572" y="10984"/>
                    </a:lnTo>
                    <a:lnTo>
                      <a:pt x="6205" y="20124"/>
                    </a:lnTo>
                    <a:lnTo>
                      <a:pt x="0" y="21600"/>
                    </a:lnTo>
                    <a:lnTo>
                      <a:pt x="9282" y="21600"/>
                    </a:lnTo>
                    <a:lnTo>
                      <a:pt x="10471" y="14222"/>
                    </a:lnTo>
                    <a:lnTo>
                      <a:pt x="21600" y="14222"/>
                    </a:lnTo>
                    <a:lnTo>
                      <a:pt x="20468" y="12371"/>
                    </a:lnTo>
                    <a:lnTo>
                      <a:pt x="17845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5" name="Triangle"/>
              <p:cNvSpPr/>
              <p:nvPr/>
            </p:nvSpPr>
            <p:spPr>
              <a:xfrm>
                <a:off x="29400" y="-2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799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41" name="object 52"/>
            <p:cNvGrpSpPr/>
            <p:nvPr/>
          </p:nvGrpSpPr>
          <p:grpSpPr>
            <a:xfrm>
              <a:off x="123620" y="421687"/>
              <a:ext cx="41992" cy="19232"/>
              <a:chOff x="-1" y="0"/>
              <a:chExt cx="41991" cy="19231"/>
            </a:xfrm>
          </p:grpSpPr>
          <p:sp>
            <p:nvSpPr>
              <p:cNvPr id="537" name="Shape"/>
              <p:cNvSpPr/>
              <p:nvPr/>
            </p:nvSpPr>
            <p:spPr>
              <a:xfrm>
                <a:off x="-2" y="-1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28"/>
                    </a:moveTo>
                    <a:lnTo>
                      <a:pt x="14455" y="0"/>
                    </a:lnTo>
                    <a:lnTo>
                      <a:pt x="0" y="12594"/>
                    </a:lnTo>
                    <a:lnTo>
                      <a:pt x="15471" y="21600"/>
                    </a:lnTo>
                    <a:lnTo>
                      <a:pt x="21600" y="19728"/>
                    </a:lnTo>
                    <a:close/>
                  </a:path>
                </a:pathLst>
              </a:custGeom>
              <a:solidFill>
                <a:srgbClr val="5F26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8" name="Triangle"/>
              <p:cNvSpPr/>
              <p:nvPr/>
            </p:nvSpPr>
            <p:spPr>
              <a:xfrm>
                <a:off x="4521" y="307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807"/>
                    </a:lnTo>
                    <a:lnTo>
                      <a:pt x="438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F26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9" name="Shape"/>
              <p:cNvSpPr/>
              <p:nvPr/>
            </p:nvSpPr>
            <p:spPr>
              <a:xfrm>
                <a:off x="8775" y="17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56"/>
                    </a:moveTo>
                    <a:lnTo>
                      <a:pt x="14822" y="0"/>
                    </a:lnTo>
                    <a:lnTo>
                      <a:pt x="0" y="21600"/>
                    </a:lnTo>
                    <a:lnTo>
                      <a:pt x="4529" y="19759"/>
                    </a:lnTo>
                    <a:lnTo>
                      <a:pt x="21600" y="15156"/>
                    </a:lnTo>
                    <a:close/>
                  </a:path>
                </a:pathLst>
              </a:custGeom>
              <a:solidFill>
                <a:srgbClr val="5F26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0" name="Shape"/>
              <p:cNvSpPr/>
              <p:nvPr/>
            </p:nvSpPr>
            <p:spPr>
              <a:xfrm>
                <a:off x="28994" y="6527"/>
                <a:ext cx="1299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193"/>
                    </a:moveTo>
                    <a:lnTo>
                      <a:pt x="10853" y="0"/>
                    </a:lnTo>
                    <a:lnTo>
                      <a:pt x="11043" y="3797"/>
                    </a:lnTo>
                    <a:lnTo>
                      <a:pt x="7897" y="4853"/>
                    </a:lnTo>
                    <a:lnTo>
                      <a:pt x="6905" y="6174"/>
                    </a:lnTo>
                    <a:lnTo>
                      <a:pt x="4539" y="9249"/>
                    </a:lnTo>
                    <a:lnTo>
                      <a:pt x="3230" y="12981"/>
                    </a:lnTo>
                    <a:lnTo>
                      <a:pt x="0" y="15423"/>
                    </a:lnTo>
                    <a:lnTo>
                      <a:pt x="1963" y="21600"/>
                    </a:lnTo>
                    <a:lnTo>
                      <a:pt x="12499" y="21337"/>
                    </a:lnTo>
                    <a:lnTo>
                      <a:pt x="20586" y="13410"/>
                    </a:lnTo>
                    <a:lnTo>
                      <a:pt x="21600" y="4193"/>
                    </a:lnTo>
                    <a:close/>
                  </a:path>
                </a:pathLst>
              </a:custGeom>
              <a:solidFill>
                <a:srgbClr val="5F26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47" name="object 53"/>
            <p:cNvGrpSpPr/>
            <p:nvPr/>
          </p:nvGrpSpPr>
          <p:grpSpPr>
            <a:xfrm>
              <a:off x="138862" y="423851"/>
              <a:ext cx="79635" cy="120600"/>
              <a:chOff x="0" y="-1"/>
              <a:chExt cx="79634" cy="120599"/>
            </a:xfrm>
          </p:grpSpPr>
          <p:sp>
            <p:nvSpPr>
              <p:cNvPr id="542" name="Shape"/>
              <p:cNvSpPr/>
              <p:nvPr/>
            </p:nvSpPr>
            <p:spPr>
              <a:xfrm>
                <a:off x="-1" y="2977"/>
                <a:ext cx="1435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973"/>
                    </a:moveTo>
                    <a:lnTo>
                      <a:pt x="20128" y="2748"/>
                    </a:lnTo>
                    <a:lnTo>
                      <a:pt x="19592" y="394"/>
                    </a:lnTo>
                    <a:lnTo>
                      <a:pt x="17145" y="101"/>
                    </a:lnTo>
                    <a:lnTo>
                      <a:pt x="16189" y="0"/>
                    </a:lnTo>
                    <a:lnTo>
                      <a:pt x="0" y="11291"/>
                    </a:lnTo>
                    <a:lnTo>
                      <a:pt x="152" y="20765"/>
                    </a:lnTo>
                    <a:lnTo>
                      <a:pt x="4089" y="21600"/>
                    </a:lnTo>
                    <a:lnTo>
                      <a:pt x="21409" y="13943"/>
                    </a:lnTo>
                    <a:lnTo>
                      <a:pt x="21600" y="6973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3" name="Shape"/>
              <p:cNvSpPr/>
              <p:nvPr/>
            </p:nvSpPr>
            <p:spPr>
              <a:xfrm>
                <a:off x="11639" y="-2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26"/>
                    </a:moveTo>
                    <a:lnTo>
                      <a:pt x="21084" y="11678"/>
                    </a:lnTo>
                    <a:lnTo>
                      <a:pt x="16243" y="11728"/>
                    </a:lnTo>
                    <a:lnTo>
                      <a:pt x="0" y="0"/>
                    </a:lnTo>
                    <a:lnTo>
                      <a:pt x="10432" y="21600"/>
                    </a:lnTo>
                    <a:lnTo>
                      <a:pt x="13106" y="19477"/>
                    </a:lnTo>
                    <a:lnTo>
                      <a:pt x="21600" y="17726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4" name="Triangle"/>
              <p:cNvSpPr/>
              <p:nvPr/>
            </p:nvSpPr>
            <p:spPr>
              <a:xfrm>
                <a:off x="34753" y="94425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886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5" name="Shape"/>
              <p:cNvSpPr/>
              <p:nvPr/>
            </p:nvSpPr>
            <p:spPr>
              <a:xfrm>
                <a:off x="7988" y="102306"/>
                <a:ext cx="36034" cy="18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69"/>
                    </a:moveTo>
                    <a:lnTo>
                      <a:pt x="18357" y="7845"/>
                    </a:lnTo>
                    <a:lnTo>
                      <a:pt x="18242" y="7845"/>
                    </a:lnTo>
                    <a:lnTo>
                      <a:pt x="18471" y="6285"/>
                    </a:lnTo>
                    <a:lnTo>
                      <a:pt x="19399" y="0"/>
                    </a:lnTo>
                    <a:lnTo>
                      <a:pt x="19270" y="0"/>
                    </a:lnTo>
                    <a:lnTo>
                      <a:pt x="16978" y="1845"/>
                    </a:lnTo>
                    <a:lnTo>
                      <a:pt x="14062" y="3405"/>
                    </a:lnTo>
                    <a:lnTo>
                      <a:pt x="9114" y="5535"/>
                    </a:lnTo>
                    <a:lnTo>
                      <a:pt x="3822" y="7605"/>
                    </a:lnTo>
                    <a:lnTo>
                      <a:pt x="259" y="8865"/>
                    </a:lnTo>
                    <a:lnTo>
                      <a:pt x="3990" y="13155"/>
                    </a:lnTo>
                    <a:lnTo>
                      <a:pt x="4484" y="13785"/>
                    </a:lnTo>
                    <a:lnTo>
                      <a:pt x="0" y="15660"/>
                    </a:lnTo>
                    <a:lnTo>
                      <a:pt x="5208" y="16560"/>
                    </a:lnTo>
                    <a:lnTo>
                      <a:pt x="2391" y="21480"/>
                    </a:lnTo>
                    <a:lnTo>
                      <a:pt x="5360" y="21090"/>
                    </a:lnTo>
                    <a:lnTo>
                      <a:pt x="7735" y="21600"/>
                    </a:lnTo>
                    <a:lnTo>
                      <a:pt x="8231" y="21090"/>
                    </a:lnTo>
                    <a:lnTo>
                      <a:pt x="10567" y="18674"/>
                    </a:lnTo>
                    <a:lnTo>
                      <a:pt x="10971" y="14955"/>
                    </a:lnTo>
                    <a:lnTo>
                      <a:pt x="9982" y="13785"/>
                    </a:lnTo>
                    <a:lnTo>
                      <a:pt x="9730" y="12615"/>
                    </a:lnTo>
                    <a:lnTo>
                      <a:pt x="12349" y="8865"/>
                    </a:lnTo>
                    <a:lnTo>
                      <a:pt x="14367" y="6285"/>
                    </a:lnTo>
                    <a:lnTo>
                      <a:pt x="17671" y="7605"/>
                    </a:lnTo>
                    <a:lnTo>
                      <a:pt x="17717" y="9569"/>
                    </a:lnTo>
                    <a:lnTo>
                      <a:pt x="17892" y="12615"/>
                    </a:lnTo>
                    <a:lnTo>
                      <a:pt x="17930" y="13155"/>
                    </a:lnTo>
                    <a:lnTo>
                      <a:pt x="21600" y="9569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6" name="Shape"/>
              <p:cNvSpPr/>
              <p:nvPr/>
            </p:nvSpPr>
            <p:spPr>
              <a:xfrm>
                <a:off x="41860" y="90901"/>
                <a:ext cx="37775" cy="19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31"/>
                    </a:moveTo>
                    <a:lnTo>
                      <a:pt x="21527" y="15862"/>
                    </a:lnTo>
                    <a:lnTo>
                      <a:pt x="21491" y="13478"/>
                    </a:lnTo>
                    <a:lnTo>
                      <a:pt x="18796" y="10532"/>
                    </a:lnTo>
                    <a:lnTo>
                      <a:pt x="13676" y="9263"/>
                    </a:lnTo>
                    <a:lnTo>
                      <a:pt x="13255" y="9263"/>
                    </a:lnTo>
                    <a:lnTo>
                      <a:pt x="12746" y="8770"/>
                    </a:lnTo>
                    <a:lnTo>
                      <a:pt x="10262" y="0"/>
                    </a:lnTo>
                    <a:lnTo>
                      <a:pt x="2346" y="0"/>
                    </a:lnTo>
                    <a:lnTo>
                      <a:pt x="0" y="9263"/>
                    </a:lnTo>
                    <a:lnTo>
                      <a:pt x="2034" y="9263"/>
                    </a:lnTo>
                    <a:lnTo>
                      <a:pt x="2106" y="12661"/>
                    </a:lnTo>
                    <a:lnTo>
                      <a:pt x="2171" y="15862"/>
                    </a:lnTo>
                    <a:lnTo>
                      <a:pt x="2215" y="17863"/>
                    </a:lnTo>
                    <a:lnTo>
                      <a:pt x="2266" y="20035"/>
                    </a:lnTo>
                    <a:lnTo>
                      <a:pt x="8170" y="15862"/>
                    </a:lnTo>
                    <a:lnTo>
                      <a:pt x="8337" y="15862"/>
                    </a:lnTo>
                    <a:lnTo>
                      <a:pt x="7655" y="19809"/>
                    </a:lnTo>
                    <a:lnTo>
                      <a:pt x="10829" y="19809"/>
                    </a:lnTo>
                    <a:lnTo>
                      <a:pt x="15608" y="20994"/>
                    </a:lnTo>
                    <a:lnTo>
                      <a:pt x="15761" y="20994"/>
                    </a:lnTo>
                    <a:lnTo>
                      <a:pt x="19486" y="21600"/>
                    </a:lnTo>
                    <a:lnTo>
                      <a:pt x="21600" y="20331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50" name="object 54"/>
            <p:cNvGrpSpPr/>
            <p:nvPr/>
          </p:nvGrpSpPr>
          <p:grpSpPr>
            <a:xfrm>
              <a:off x="152075" y="527390"/>
              <a:ext cx="25882" cy="17651"/>
              <a:chOff x="-1" y="0"/>
              <a:chExt cx="25881" cy="17650"/>
            </a:xfrm>
          </p:grpSpPr>
          <p:sp>
            <p:nvSpPr>
              <p:cNvPr id="548" name="Shape"/>
              <p:cNvSpPr/>
              <p:nvPr/>
            </p:nvSpPr>
            <p:spPr>
              <a:xfrm>
                <a:off x="-2" y="4946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003" y="1576"/>
                    </a:lnTo>
                    <a:lnTo>
                      <a:pt x="7667" y="3220"/>
                    </a:lnTo>
                    <a:lnTo>
                      <a:pt x="0" y="12932"/>
                    </a:lnTo>
                    <a:lnTo>
                      <a:pt x="13854" y="21600"/>
                    </a:lnTo>
                    <a:lnTo>
                      <a:pt x="19820" y="1241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9" name="Shape"/>
              <p:cNvSpPr/>
              <p:nvPr/>
            </p:nvSpPr>
            <p:spPr>
              <a:xfrm>
                <a:off x="13177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993"/>
                    </a:moveTo>
                    <a:lnTo>
                      <a:pt x="7861" y="0"/>
                    </a:lnTo>
                    <a:lnTo>
                      <a:pt x="8785" y="754"/>
                    </a:lnTo>
                    <a:lnTo>
                      <a:pt x="0" y="10452"/>
                    </a:lnTo>
                    <a:lnTo>
                      <a:pt x="9312" y="21600"/>
                    </a:lnTo>
                    <a:lnTo>
                      <a:pt x="14069" y="15327"/>
                    </a:lnTo>
                    <a:lnTo>
                      <a:pt x="21600" y="4993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53" name="object 55"/>
            <p:cNvGrpSpPr/>
            <p:nvPr/>
          </p:nvGrpSpPr>
          <p:grpSpPr>
            <a:xfrm>
              <a:off x="0" y="161034"/>
              <a:ext cx="424591" cy="369702"/>
              <a:chOff x="0" y="0"/>
              <a:chExt cx="424590" cy="369701"/>
            </a:xfrm>
          </p:grpSpPr>
          <p:sp>
            <p:nvSpPr>
              <p:cNvPr id="551" name="Shape"/>
              <p:cNvSpPr/>
              <p:nvPr/>
            </p:nvSpPr>
            <p:spPr>
              <a:xfrm>
                <a:off x="165975" y="-1"/>
                <a:ext cx="211537" cy="219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074"/>
                    </a:moveTo>
                    <a:lnTo>
                      <a:pt x="20735" y="20598"/>
                    </a:lnTo>
                    <a:lnTo>
                      <a:pt x="21291" y="20483"/>
                    </a:lnTo>
                    <a:lnTo>
                      <a:pt x="20966" y="19839"/>
                    </a:lnTo>
                    <a:lnTo>
                      <a:pt x="20238" y="19340"/>
                    </a:lnTo>
                    <a:lnTo>
                      <a:pt x="19801" y="18356"/>
                    </a:lnTo>
                    <a:lnTo>
                      <a:pt x="20161" y="18304"/>
                    </a:lnTo>
                    <a:lnTo>
                      <a:pt x="19801" y="17649"/>
                    </a:lnTo>
                    <a:lnTo>
                      <a:pt x="18569" y="15704"/>
                    </a:lnTo>
                    <a:lnTo>
                      <a:pt x="18663" y="15536"/>
                    </a:lnTo>
                    <a:lnTo>
                      <a:pt x="19836" y="16831"/>
                    </a:lnTo>
                    <a:lnTo>
                      <a:pt x="19768" y="16015"/>
                    </a:lnTo>
                    <a:lnTo>
                      <a:pt x="19060" y="15620"/>
                    </a:lnTo>
                    <a:lnTo>
                      <a:pt x="18886" y="15413"/>
                    </a:lnTo>
                    <a:lnTo>
                      <a:pt x="18980" y="15061"/>
                    </a:lnTo>
                    <a:lnTo>
                      <a:pt x="18722" y="14747"/>
                    </a:lnTo>
                    <a:lnTo>
                      <a:pt x="17707" y="14450"/>
                    </a:lnTo>
                    <a:lnTo>
                      <a:pt x="17721" y="13718"/>
                    </a:lnTo>
                    <a:lnTo>
                      <a:pt x="17828" y="13327"/>
                    </a:lnTo>
                    <a:lnTo>
                      <a:pt x="18572" y="13413"/>
                    </a:lnTo>
                    <a:lnTo>
                      <a:pt x="18567" y="13275"/>
                    </a:lnTo>
                    <a:lnTo>
                      <a:pt x="13946" y="8996"/>
                    </a:lnTo>
                    <a:lnTo>
                      <a:pt x="9368" y="5700"/>
                    </a:lnTo>
                    <a:lnTo>
                      <a:pt x="4605" y="2531"/>
                    </a:lnTo>
                    <a:lnTo>
                      <a:pt x="635" y="0"/>
                    </a:lnTo>
                    <a:lnTo>
                      <a:pt x="0" y="292"/>
                    </a:lnTo>
                    <a:lnTo>
                      <a:pt x="296" y="262"/>
                    </a:lnTo>
                    <a:lnTo>
                      <a:pt x="4029" y="3795"/>
                    </a:lnTo>
                    <a:lnTo>
                      <a:pt x="7161" y="6422"/>
                    </a:lnTo>
                    <a:lnTo>
                      <a:pt x="7663" y="6947"/>
                    </a:lnTo>
                    <a:lnTo>
                      <a:pt x="7501" y="7135"/>
                    </a:lnTo>
                    <a:lnTo>
                      <a:pt x="7481" y="7238"/>
                    </a:lnTo>
                    <a:lnTo>
                      <a:pt x="2998" y="3620"/>
                    </a:lnTo>
                    <a:lnTo>
                      <a:pt x="2483" y="3256"/>
                    </a:lnTo>
                    <a:lnTo>
                      <a:pt x="1260" y="2636"/>
                    </a:lnTo>
                    <a:lnTo>
                      <a:pt x="756" y="2335"/>
                    </a:lnTo>
                    <a:lnTo>
                      <a:pt x="12632" y="12434"/>
                    </a:lnTo>
                    <a:lnTo>
                      <a:pt x="11971" y="12180"/>
                    </a:lnTo>
                    <a:lnTo>
                      <a:pt x="10643" y="11138"/>
                    </a:lnTo>
                    <a:lnTo>
                      <a:pt x="9294" y="10000"/>
                    </a:lnTo>
                    <a:lnTo>
                      <a:pt x="8572" y="9457"/>
                    </a:lnTo>
                    <a:lnTo>
                      <a:pt x="8380" y="9444"/>
                    </a:lnTo>
                    <a:lnTo>
                      <a:pt x="8110" y="9716"/>
                    </a:lnTo>
                    <a:lnTo>
                      <a:pt x="8148" y="9923"/>
                    </a:lnTo>
                    <a:lnTo>
                      <a:pt x="11201" y="12260"/>
                    </a:lnTo>
                    <a:lnTo>
                      <a:pt x="14052" y="14809"/>
                    </a:lnTo>
                    <a:lnTo>
                      <a:pt x="16860" y="17412"/>
                    </a:lnTo>
                    <a:lnTo>
                      <a:pt x="19781" y="19907"/>
                    </a:lnTo>
                    <a:lnTo>
                      <a:pt x="16751" y="18564"/>
                    </a:lnTo>
                    <a:lnTo>
                      <a:pt x="16771" y="18580"/>
                    </a:lnTo>
                    <a:lnTo>
                      <a:pt x="16576" y="18750"/>
                    </a:lnTo>
                    <a:lnTo>
                      <a:pt x="17558" y="19491"/>
                    </a:lnTo>
                    <a:lnTo>
                      <a:pt x="18440" y="20096"/>
                    </a:lnTo>
                    <a:lnTo>
                      <a:pt x="19324" y="20665"/>
                    </a:lnTo>
                    <a:lnTo>
                      <a:pt x="20028" y="21044"/>
                    </a:lnTo>
                    <a:lnTo>
                      <a:pt x="20017" y="20759"/>
                    </a:lnTo>
                    <a:lnTo>
                      <a:pt x="20157" y="20808"/>
                    </a:lnTo>
                    <a:lnTo>
                      <a:pt x="20983" y="21463"/>
                    </a:lnTo>
                    <a:lnTo>
                      <a:pt x="21115" y="21600"/>
                    </a:lnTo>
                    <a:lnTo>
                      <a:pt x="21054" y="21015"/>
                    </a:lnTo>
                    <a:lnTo>
                      <a:pt x="21600" y="21074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2" name="Shape"/>
              <p:cNvSpPr/>
              <p:nvPr/>
            </p:nvSpPr>
            <p:spPr>
              <a:xfrm>
                <a:off x="-1" y="136550"/>
                <a:ext cx="424592" cy="233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94" y="20265"/>
                    </a:lnTo>
                    <a:lnTo>
                      <a:pt x="21124" y="19316"/>
                    </a:lnTo>
                    <a:lnTo>
                      <a:pt x="21159" y="18903"/>
                    </a:lnTo>
                    <a:lnTo>
                      <a:pt x="21165" y="18834"/>
                    </a:lnTo>
                    <a:lnTo>
                      <a:pt x="21562" y="18896"/>
                    </a:lnTo>
                    <a:lnTo>
                      <a:pt x="21547" y="18834"/>
                    </a:lnTo>
                    <a:lnTo>
                      <a:pt x="21379" y="18136"/>
                    </a:lnTo>
                    <a:lnTo>
                      <a:pt x="21342" y="18107"/>
                    </a:lnTo>
                    <a:lnTo>
                      <a:pt x="21137" y="17957"/>
                    </a:lnTo>
                    <a:lnTo>
                      <a:pt x="21039" y="18107"/>
                    </a:lnTo>
                    <a:lnTo>
                      <a:pt x="20672" y="17804"/>
                    </a:lnTo>
                    <a:lnTo>
                      <a:pt x="20367" y="17143"/>
                    </a:lnTo>
                    <a:lnTo>
                      <a:pt x="20066" y="16490"/>
                    </a:lnTo>
                    <a:lnTo>
                      <a:pt x="19989" y="16209"/>
                    </a:lnTo>
                    <a:lnTo>
                      <a:pt x="19876" y="15715"/>
                    </a:lnTo>
                    <a:lnTo>
                      <a:pt x="19851" y="15609"/>
                    </a:lnTo>
                    <a:lnTo>
                      <a:pt x="19851" y="15273"/>
                    </a:lnTo>
                    <a:lnTo>
                      <a:pt x="19930" y="15013"/>
                    </a:lnTo>
                    <a:lnTo>
                      <a:pt x="20047" y="14571"/>
                    </a:lnTo>
                    <a:lnTo>
                      <a:pt x="20067" y="14472"/>
                    </a:lnTo>
                    <a:lnTo>
                      <a:pt x="20094" y="14472"/>
                    </a:lnTo>
                    <a:lnTo>
                      <a:pt x="19759" y="14340"/>
                    </a:lnTo>
                    <a:lnTo>
                      <a:pt x="19750" y="14340"/>
                    </a:lnTo>
                    <a:lnTo>
                      <a:pt x="19626" y="14571"/>
                    </a:lnTo>
                    <a:lnTo>
                      <a:pt x="19642" y="14612"/>
                    </a:lnTo>
                    <a:lnTo>
                      <a:pt x="19856" y="15056"/>
                    </a:lnTo>
                    <a:lnTo>
                      <a:pt x="19657" y="15715"/>
                    </a:lnTo>
                    <a:lnTo>
                      <a:pt x="19574" y="15418"/>
                    </a:lnTo>
                    <a:lnTo>
                      <a:pt x="19536" y="15286"/>
                    </a:lnTo>
                    <a:lnTo>
                      <a:pt x="19533" y="15273"/>
                    </a:lnTo>
                    <a:lnTo>
                      <a:pt x="18985" y="15418"/>
                    </a:lnTo>
                    <a:lnTo>
                      <a:pt x="18958" y="15056"/>
                    </a:lnTo>
                    <a:lnTo>
                      <a:pt x="18955" y="15013"/>
                    </a:lnTo>
                    <a:lnTo>
                      <a:pt x="18945" y="14890"/>
                    </a:lnTo>
                    <a:lnTo>
                      <a:pt x="18939" y="14807"/>
                    </a:lnTo>
                    <a:lnTo>
                      <a:pt x="18934" y="14732"/>
                    </a:lnTo>
                    <a:lnTo>
                      <a:pt x="18930" y="14676"/>
                    </a:lnTo>
                    <a:lnTo>
                      <a:pt x="18925" y="14612"/>
                    </a:lnTo>
                    <a:lnTo>
                      <a:pt x="18922" y="14571"/>
                    </a:lnTo>
                    <a:lnTo>
                      <a:pt x="18917" y="14505"/>
                    </a:lnTo>
                    <a:lnTo>
                      <a:pt x="18914" y="14472"/>
                    </a:lnTo>
                    <a:lnTo>
                      <a:pt x="19177" y="14807"/>
                    </a:lnTo>
                    <a:lnTo>
                      <a:pt x="19151" y="14755"/>
                    </a:lnTo>
                    <a:lnTo>
                      <a:pt x="19027" y="14472"/>
                    </a:lnTo>
                    <a:lnTo>
                      <a:pt x="18993" y="14395"/>
                    </a:lnTo>
                    <a:lnTo>
                      <a:pt x="18842" y="14182"/>
                    </a:lnTo>
                    <a:lnTo>
                      <a:pt x="18842" y="14890"/>
                    </a:lnTo>
                    <a:lnTo>
                      <a:pt x="18556" y="15007"/>
                    </a:lnTo>
                    <a:lnTo>
                      <a:pt x="18268" y="14807"/>
                    </a:lnTo>
                    <a:lnTo>
                      <a:pt x="17988" y="14472"/>
                    </a:lnTo>
                    <a:lnTo>
                      <a:pt x="17950" y="14429"/>
                    </a:lnTo>
                    <a:lnTo>
                      <a:pt x="17725" y="14176"/>
                    </a:lnTo>
                    <a:lnTo>
                      <a:pt x="17436" y="13914"/>
                    </a:lnTo>
                    <a:lnTo>
                      <a:pt x="17247" y="13744"/>
                    </a:lnTo>
                    <a:lnTo>
                      <a:pt x="16829" y="13310"/>
                    </a:lnTo>
                    <a:lnTo>
                      <a:pt x="16438" y="12821"/>
                    </a:lnTo>
                    <a:lnTo>
                      <a:pt x="16233" y="12526"/>
                    </a:lnTo>
                    <a:lnTo>
                      <a:pt x="16005" y="12197"/>
                    </a:lnTo>
                    <a:lnTo>
                      <a:pt x="15673" y="12526"/>
                    </a:lnTo>
                    <a:lnTo>
                      <a:pt x="15632" y="12197"/>
                    </a:lnTo>
                    <a:lnTo>
                      <a:pt x="15628" y="12161"/>
                    </a:lnTo>
                    <a:lnTo>
                      <a:pt x="15579" y="11774"/>
                    </a:lnTo>
                    <a:lnTo>
                      <a:pt x="15362" y="12161"/>
                    </a:lnTo>
                    <a:lnTo>
                      <a:pt x="15254" y="12005"/>
                    </a:lnTo>
                    <a:lnTo>
                      <a:pt x="15429" y="11892"/>
                    </a:lnTo>
                    <a:lnTo>
                      <a:pt x="15250" y="11646"/>
                    </a:lnTo>
                    <a:lnTo>
                      <a:pt x="15054" y="11391"/>
                    </a:lnTo>
                    <a:lnTo>
                      <a:pt x="14990" y="11307"/>
                    </a:lnTo>
                    <a:lnTo>
                      <a:pt x="14824" y="11097"/>
                    </a:lnTo>
                    <a:lnTo>
                      <a:pt x="16183" y="11097"/>
                    </a:lnTo>
                    <a:lnTo>
                      <a:pt x="16185" y="11207"/>
                    </a:lnTo>
                    <a:lnTo>
                      <a:pt x="16441" y="11601"/>
                    </a:lnTo>
                    <a:lnTo>
                      <a:pt x="16736" y="11981"/>
                    </a:lnTo>
                    <a:lnTo>
                      <a:pt x="16978" y="12373"/>
                    </a:lnTo>
                    <a:lnTo>
                      <a:pt x="16848" y="12586"/>
                    </a:lnTo>
                    <a:lnTo>
                      <a:pt x="16910" y="12691"/>
                    </a:lnTo>
                    <a:lnTo>
                      <a:pt x="17356" y="13331"/>
                    </a:lnTo>
                    <a:lnTo>
                      <a:pt x="17842" y="13876"/>
                    </a:lnTo>
                    <a:lnTo>
                      <a:pt x="18346" y="14378"/>
                    </a:lnTo>
                    <a:lnTo>
                      <a:pt x="18842" y="14890"/>
                    </a:lnTo>
                    <a:lnTo>
                      <a:pt x="18842" y="14182"/>
                    </a:lnTo>
                    <a:lnTo>
                      <a:pt x="18534" y="13744"/>
                    </a:lnTo>
                    <a:lnTo>
                      <a:pt x="17656" y="12633"/>
                    </a:lnTo>
                    <a:lnTo>
                      <a:pt x="17291" y="12197"/>
                    </a:lnTo>
                    <a:lnTo>
                      <a:pt x="18683" y="12197"/>
                    </a:lnTo>
                    <a:lnTo>
                      <a:pt x="19868" y="14120"/>
                    </a:lnTo>
                    <a:lnTo>
                      <a:pt x="19777" y="14291"/>
                    </a:lnTo>
                    <a:lnTo>
                      <a:pt x="20170" y="14120"/>
                    </a:lnTo>
                    <a:lnTo>
                      <a:pt x="19953" y="13572"/>
                    </a:lnTo>
                    <a:lnTo>
                      <a:pt x="19583" y="13061"/>
                    </a:lnTo>
                    <a:lnTo>
                      <a:pt x="19530" y="12821"/>
                    </a:lnTo>
                    <a:lnTo>
                      <a:pt x="19445" y="12415"/>
                    </a:lnTo>
                    <a:lnTo>
                      <a:pt x="19244" y="12197"/>
                    </a:lnTo>
                    <a:lnTo>
                      <a:pt x="17282" y="12185"/>
                    </a:lnTo>
                    <a:lnTo>
                      <a:pt x="16775" y="11579"/>
                    </a:lnTo>
                    <a:lnTo>
                      <a:pt x="16306" y="11097"/>
                    </a:lnTo>
                    <a:lnTo>
                      <a:pt x="18004" y="11097"/>
                    </a:lnTo>
                    <a:lnTo>
                      <a:pt x="18676" y="12185"/>
                    </a:lnTo>
                    <a:lnTo>
                      <a:pt x="19233" y="12185"/>
                    </a:lnTo>
                    <a:lnTo>
                      <a:pt x="17434" y="9346"/>
                    </a:lnTo>
                    <a:lnTo>
                      <a:pt x="17039" y="8875"/>
                    </a:lnTo>
                    <a:lnTo>
                      <a:pt x="17098" y="8875"/>
                    </a:lnTo>
                    <a:lnTo>
                      <a:pt x="16745" y="8846"/>
                    </a:lnTo>
                    <a:lnTo>
                      <a:pt x="16548" y="8733"/>
                    </a:lnTo>
                    <a:lnTo>
                      <a:pt x="17997" y="11085"/>
                    </a:lnTo>
                    <a:lnTo>
                      <a:pt x="16247" y="11085"/>
                    </a:lnTo>
                    <a:lnTo>
                      <a:pt x="16183" y="11067"/>
                    </a:lnTo>
                    <a:lnTo>
                      <a:pt x="16183" y="11085"/>
                    </a:lnTo>
                    <a:lnTo>
                      <a:pt x="14815" y="11085"/>
                    </a:lnTo>
                    <a:lnTo>
                      <a:pt x="14559" y="10760"/>
                    </a:lnTo>
                    <a:lnTo>
                      <a:pt x="14342" y="10492"/>
                    </a:lnTo>
                    <a:lnTo>
                      <a:pt x="14141" y="10243"/>
                    </a:lnTo>
                    <a:lnTo>
                      <a:pt x="13922" y="9998"/>
                    </a:lnTo>
                    <a:lnTo>
                      <a:pt x="13608" y="9836"/>
                    </a:lnTo>
                    <a:lnTo>
                      <a:pt x="13793" y="10166"/>
                    </a:lnTo>
                    <a:lnTo>
                      <a:pt x="13769" y="10336"/>
                    </a:lnTo>
                    <a:lnTo>
                      <a:pt x="13868" y="10336"/>
                    </a:lnTo>
                    <a:lnTo>
                      <a:pt x="13831" y="10492"/>
                    </a:lnTo>
                    <a:lnTo>
                      <a:pt x="12064" y="9128"/>
                    </a:lnTo>
                    <a:lnTo>
                      <a:pt x="9690" y="7147"/>
                    </a:lnTo>
                    <a:lnTo>
                      <a:pt x="8517" y="6158"/>
                    </a:lnTo>
                    <a:lnTo>
                      <a:pt x="6737" y="4719"/>
                    </a:lnTo>
                    <a:lnTo>
                      <a:pt x="3604" y="2254"/>
                    </a:lnTo>
                    <a:lnTo>
                      <a:pt x="459" y="102"/>
                    </a:lnTo>
                    <a:lnTo>
                      <a:pt x="0" y="0"/>
                    </a:lnTo>
                    <a:lnTo>
                      <a:pt x="108" y="395"/>
                    </a:lnTo>
                    <a:lnTo>
                      <a:pt x="490" y="975"/>
                    </a:lnTo>
                    <a:lnTo>
                      <a:pt x="852" y="1421"/>
                    </a:lnTo>
                    <a:lnTo>
                      <a:pt x="1379" y="1905"/>
                    </a:lnTo>
                    <a:lnTo>
                      <a:pt x="2115" y="2523"/>
                    </a:lnTo>
                    <a:lnTo>
                      <a:pt x="2816" y="3139"/>
                    </a:lnTo>
                    <a:lnTo>
                      <a:pt x="3236" y="3620"/>
                    </a:lnTo>
                    <a:lnTo>
                      <a:pt x="3330" y="4080"/>
                    </a:lnTo>
                    <a:lnTo>
                      <a:pt x="2851" y="3816"/>
                    </a:lnTo>
                    <a:lnTo>
                      <a:pt x="2224" y="3289"/>
                    </a:lnTo>
                    <a:lnTo>
                      <a:pt x="1878" y="2960"/>
                    </a:lnTo>
                    <a:lnTo>
                      <a:pt x="2893" y="4504"/>
                    </a:lnTo>
                    <a:lnTo>
                      <a:pt x="3943" y="5983"/>
                    </a:lnTo>
                    <a:lnTo>
                      <a:pt x="5018" y="7408"/>
                    </a:lnTo>
                    <a:lnTo>
                      <a:pt x="6104" y="8788"/>
                    </a:lnTo>
                    <a:lnTo>
                      <a:pt x="6250" y="8006"/>
                    </a:lnTo>
                    <a:lnTo>
                      <a:pt x="5847" y="7987"/>
                    </a:lnTo>
                    <a:lnTo>
                      <a:pt x="5620" y="7523"/>
                    </a:lnTo>
                    <a:lnTo>
                      <a:pt x="5703" y="7408"/>
                    </a:lnTo>
                    <a:lnTo>
                      <a:pt x="5772" y="7147"/>
                    </a:lnTo>
                    <a:lnTo>
                      <a:pt x="5904" y="7147"/>
                    </a:lnTo>
                    <a:lnTo>
                      <a:pt x="6301" y="7438"/>
                    </a:lnTo>
                    <a:lnTo>
                      <a:pt x="7039" y="8129"/>
                    </a:lnTo>
                    <a:lnTo>
                      <a:pt x="7808" y="8875"/>
                    </a:lnTo>
                    <a:lnTo>
                      <a:pt x="8320" y="9346"/>
                    </a:lnTo>
                    <a:lnTo>
                      <a:pt x="8866" y="9715"/>
                    </a:lnTo>
                    <a:lnTo>
                      <a:pt x="9570" y="10138"/>
                    </a:lnTo>
                    <a:lnTo>
                      <a:pt x="10261" y="10573"/>
                    </a:lnTo>
                    <a:lnTo>
                      <a:pt x="10783" y="10987"/>
                    </a:lnTo>
                    <a:lnTo>
                      <a:pt x="10925" y="11133"/>
                    </a:lnTo>
                    <a:lnTo>
                      <a:pt x="10763" y="11248"/>
                    </a:lnTo>
                    <a:lnTo>
                      <a:pt x="10918" y="11446"/>
                    </a:lnTo>
                    <a:lnTo>
                      <a:pt x="11135" y="11391"/>
                    </a:lnTo>
                    <a:lnTo>
                      <a:pt x="11347" y="12046"/>
                    </a:lnTo>
                    <a:lnTo>
                      <a:pt x="11125" y="12077"/>
                    </a:lnTo>
                    <a:lnTo>
                      <a:pt x="11266" y="12306"/>
                    </a:lnTo>
                    <a:lnTo>
                      <a:pt x="11646" y="12744"/>
                    </a:lnTo>
                    <a:lnTo>
                      <a:pt x="12104" y="13061"/>
                    </a:lnTo>
                    <a:lnTo>
                      <a:pt x="12557" y="13310"/>
                    </a:lnTo>
                    <a:lnTo>
                      <a:pt x="12896" y="13516"/>
                    </a:lnTo>
                    <a:lnTo>
                      <a:pt x="13053" y="13639"/>
                    </a:lnTo>
                    <a:lnTo>
                      <a:pt x="12983" y="13914"/>
                    </a:lnTo>
                    <a:lnTo>
                      <a:pt x="13305" y="14141"/>
                    </a:lnTo>
                    <a:lnTo>
                      <a:pt x="13376" y="13914"/>
                    </a:lnTo>
                    <a:lnTo>
                      <a:pt x="13748" y="14176"/>
                    </a:lnTo>
                    <a:lnTo>
                      <a:pt x="13738" y="14176"/>
                    </a:lnTo>
                    <a:lnTo>
                      <a:pt x="13947" y="14707"/>
                    </a:lnTo>
                    <a:lnTo>
                      <a:pt x="13998" y="14732"/>
                    </a:lnTo>
                    <a:lnTo>
                      <a:pt x="14173" y="14429"/>
                    </a:lnTo>
                    <a:lnTo>
                      <a:pt x="14284" y="14505"/>
                    </a:lnTo>
                    <a:lnTo>
                      <a:pt x="15991" y="16163"/>
                    </a:lnTo>
                    <a:lnTo>
                      <a:pt x="15783" y="16414"/>
                    </a:lnTo>
                    <a:lnTo>
                      <a:pt x="15618" y="16630"/>
                    </a:lnTo>
                    <a:lnTo>
                      <a:pt x="15763" y="16869"/>
                    </a:lnTo>
                    <a:lnTo>
                      <a:pt x="15612" y="17143"/>
                    </a:lnTo>
                    <a:lnTo>
                      <a:pt x="15091" y="16642"/>
                    </a:lnTo>
                    <a:lnTo>
                      <a:pt x="12413" y="14065"/>
                    </a:lnTo>
                    <a:lnTo>
                      <a:pt x="12402" y="14120"/>
                    </a:lnTo>
                    <a:lnTo>
                      <a:pt x="12398" y="14141"/>
                    </a:lnTo>
                    <a:lnTo>
                      <a:pt x="12393" y="14176"/>
                    </a:lnTo>
                    <a:lnTo>
                      <a:pt x="12387" y="14200"/>
                    </a:lnTo>
                    <a:lnTo>
                      <a:pt x="12243" y="14291"/>
                    </a:lnTo>
                    <a:lnTo>
                      <a:pt x="12201" y="14320"/>
                    </a:lnTo>
                    <a:lnTo>
                      <a:pt x="12201" y="14340"/>
                    </a:lnTo>
                    <a:lnTo>
                      <a:pt x="12539" y="14707"/>
                    </a:lnTo>
                    <a:lnTo>
                      <a:pt x="12564" y="14732"/>
                    </a:lnTo>
                    <a:lnTo>
                      <a:pt x="14096" y="16019"/>
                    </a:lnTo>
                    <a:lnTo>
                      <a:pt x="14435" y="16429"/>
                    </a:lnTo>
                    <a:lnTo>
                      <a:pt x="14419" y="16630"/>
                    </a:lnTo>
                    <a:lnTo>
                      <a:pt x="14418" y="16642"/>
                    </a:lnTo>
                    <a:lnTo>
                      <a:pt x="14157" y="16530"/>
                    </a:lnTo>
                    <a:lnTo>
                      <a:pt x="14224" y="16704"/>
                    </a:lnTo>
                    <a:lnTo>
                      <a:pt x="14702" y="16985"/>
                    </a:lnTo>
                    <a:lnTo>
                      <a:pt x="15162" y="17360"/>
                    </a:lnTo>
                    <a:lnTo>
                      <a:pt x="15614" y="17763"/>
                    </a:lnTo>
                    <a:lnTo>
                      <a:pt x="16070" y="18136"/>
                    </a:lnTo>
                    <a:lnTo>
                      <a:pt x="16236" y="18258"/>
                    </a:lnTo>
                    <a:lnTo>
                      <a:pt x="16447" y="18301"/>
                    </a:lnTo>
                    <a:lnTo>
                      <a:pt x="16578" y="18573"/>
                    </a:lnTo>
                    <a:lnTo>
                      <a:pt x="16749" y="18624"/>
                    </a:lnTo>
                    <a:lnTo>
                      <a:pt x="16559" y="18136"/>
                    </a:lnTo>
                    <a:lnTo>
                      <a:pt x="16758" y="18136"/>
                    </a:lnTo>
                    <a:lnTo>
                      <a:pt x="17588" y="18786"/>
                    </a:lnTo>
                    <a:lnTo>
                      <a:pt x="17815" y="18903"/>
                    </a:lnTo>
                    <a:lnTo>
                      <a:pt x="19682" y="19784"/>
                    </a:lnTo>
                    <a:lnTo>
                      <a:pt x="20770" y="20379"/>
                    </a:lnTo>
                    <a:lnTo>
                      <a:pt x="21257" y="20827"/>
                    </a:lnTo>
                    <a:lnTo>
                      <a:pt x="21260" y="20910"/>
                    </a:lnTo>
                    <a:lnTo>
                      <a:pt x="20951" y="20910"/>
                    </a:lnTo>
                    <a:lnTo>
                      <a:pt x="20955" y="21156"/>
                    </a:lnTo>
                    <a:lnTo>
                      <a:pt x="21497" y="2147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54" name="object 56"/>
            <p:cNvSpPr/>
            <p:nvPr/>
          </p:nvSpPr>
          <p:spPr>
            <a:xfrm>
              <a:off x="109305" y="223336"/>
              <a:ext cx="211230" cy="20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84" y="978"/>
                  </a:lnTo>
                  <a:lnTo>
                    <a:pt x="16504" y="19152"/>
                  </a:lnTo>
                  <a:lnTo>
                    <a:pt x="16548" y="18974"/>
                  </a:lnTo>
                  <a:lnTo>
                    <a:pt x="16177" y="18607"/>
                  </a:lnTo>
                  <a:lnTo>
                    <a:pt x="16808" y="18785"/>
                  </a:lnTo>
                  <a:lnTo>
                    <a:pt x="17248" y="19059"/>
                  </a:lnTo>
                  <a:lnTo>
                    <a:pt x="18087" y="19634"/>
                  </a:lnTo>
                  <a:lnTo>
                    <a:pt x="19838" y="20894"/>
                  </a:lnTo>
                  <a:lnTo>
                    <a:pt x="19486" y="21020"/>
                  </a:lnTo>
                  <a:lnTo>
                    <a:pt x="19703" y="21195"/>
                  </a:lnTo>
                  <a:lnTo>
                    <a:pt x="20139" y="20764"/>
                  </a:lnTo>
                  <a:lnTo>
                    <a:pt x="20327" y="21600"/>
                  </a:lnTo>
                  <a:lnTo>
                    <a:pt x="20995" y="21233"/>
                  </a:lnTo>
                  <a:lnTo>
                    <a:pt x="20082" y="20410"/>
                  </a:lnTo>
                  <a:lnTo>
                    <a:pt x="18592" y="19009"/>
                  </a:lnTo>
                  <a:lnTo>
                    <a:pt x="17211" y="17634"/>
                  </a:lnTo>
                  <a:lnTo>
                    <a:pt x="16626" y="16889"/>
                  </a:lnTo>
                  <a:lnTo>
                    <a:pt x="16690" y="16541"/>
                  </a:lnTo>
                  <a:lnTo>
                    <a:pt x="18144" y="17545"/>
                  </a:lnTo>
                  <a:lnTo>
                    <a:pt x="19320" y="18459"/>
                  </a:lnTo>
                  <a:lnTo>
                    <a:pt x="21358" y="20132"/>
                  </a:lnTo>
                  <a:lnTo>
                    <a:pt x="21353" y="19977"/>
                  </a:lnTo>
                  <a:lnTo>
                    <a:pt x="21600" y="20009"/>
                  </a:lnTo>
                  <a:lnTo>
                    <a:pt x="18588" y="17484"/>
                  </a:lnTo>
                  <a:lnTo>
                    <a:pt x="15461" y="15076"/>
                  </a:lnTo>
                  <a:lnTo>
                    <a:pt x="12386" y="12626"/>
                  </a:lnTo>
                  <a:lnTo>
                    <a:pt x="9526" y="9974"/>
                  </a:lnTo>
                  <a:lnTo>
                    <a:pt x="10546" y="10461"/>
                  </a:lnTo>
                  <a:lnTo>
                    <a:pt x="11972" y="11639"/>
                  </a:lnTo>
                  <a:lnTo>
                    <a:pt x="13298" y="12840"/>
                  </a:lnTo>
                  <a:lnTo>
                    <a:pt x="14017" y="13401"/>
                  </a:lnTo>
                  <a:lnTo>
                    <a:pt x="14210" y="13236"/>
                  </a:lnTo>
                  <a:lnTo>
                    <a:pt x="14319" y="13216"/>
                  </a:lnTo>
                  <a:lnTo>
                    <a:pt x="12833" y="12068"/>
                  </a:lnTo>
                  <a:lnTo>
                    <a:pt x="9955" y="9597"/>
                  </a:lnTo>
                  <a:lnTo>
                    <a:pt x="8358" y="8458"/>
                  </a:lnTo>
                  <a:lnTo>
                    <a:pt x="6927" y="8287"/>
                  </a:lnTo>
                  <a:lnTo>
                    <a:pt x="6900" y="7105"/>
                  </a:lnTo>
                  <a:lnTo>
                    <a:pt x="7657" y="7878"/>
                  </a:lnTo>
                  <a:lnTo>
                    <a:pt x="9364" y="8730"/>
                  </a:lnTo>
                  <a:lnTo>
                    <a:pt x="10952" y="9934"/>
                  </a:lnTo>
                  <a:lnTo>
                    <a:pt x="12464" y="11158"/>
                  </a:lnTo>
                  <a:lnTo>
                    <a:pt x="13923" y="12067"/>
                  </a:lnTo>
                  <a:lnTo>
                    <a:pt x="14318" y="11981"/>
                  </a:lnTo>
                  <a:lnTo>
                    <a:pt x="14503" y="12176"/>
                  </a:lnTo>
                  <a:lnTo>
                    <a:pt x="14427" y="11858"/>
                  </a:lnTo>
                  <a:lnTo>
                    <a:pt x="15374" y="11511"/>
                  </a:lnTo>
                  <a:lnTo>
                    <a:pt x="15060" y="11019"/>
                  </a:lnTo>
                  <a:lnTo>
                    <a:pt x="14773" y="11571"/>
                  </a:lnTo>
                  <a:lnTo>
                    <a:pt x="14365" y="11310"/>
                  </a:lnTo>
                  <a:lnTo>
                    <a:pt x="13088" y="10267"/>
                  </a:lnTo>
                  <a:lnTo>
                    <a:pt x="12680" y="9974"/>
                  </a:lnTo>
                  <a:lnTo>
                    <a:pt x="12035" y="9683"/>
                  </a:lnTo>
                  <a:lnTo>
                    <a:pt x="11644" y="10002"/>
                  </a:lnTo>
                  <a:lnTo>
                    <a:pt x="10486" y="9305"/>
                  </a:lnTo>
                  <a:lnTo>
                    <a:pt x="6856" y="6669"/>
                  </a:lnTo>
                  <a:lnTo>
                    <a:pt x="5007" y="5043"/>
                  </a:lnTo>
                  <a:lnTo>
                    <a:pt x="4369" y="4528"/>
                  </a:lnTo>
                  <a:lnTo>
                    <a:pt x="4717" y="4302"/>
                  </a:lnTo>
                  <a:lnTo>
                    <a:pt x="5584" y="4897"/>
                  </a:lnTo>
                  <a:lnTo>
                    <a:pt x="6540" y="5675"/>
                  </a:lnTo>
                  <a:lnTo>
                    <a:pt x="7160" y="5996"/>
                  </a:lnTo>
                  <a:lnTo>
                    <a:pt x="6439" y="5237"/>
                  </a:lnTo>
                  <a:lnTo>
                    <a:pt x="5672" y="4534"/>
                  </a:lnTo>
                  <a:lnTo>
                    <a:pt x="4951" y="3798"/>
                  </a:lnTo>
                  <a:lnTo>
                    <a:pt x="4369" y="2936"/>
                  </a:lnTo>
                  <a:lnTo>
                    <a:pt x="5097" y="2998"/>
                  </a:lnTo>
                  <a:lnTo>
                    <a:pt x="4122" y="2337"/>
                  </a:lnTo>
                  <a:lnTo>
                    <a:pt x="2438" y="1245"/>
                  </a:lnTo>
                  <a:lnTo>
                    <a:pt x="809" y="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3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5" name="object 57"/>
            <p:cNvSpPr/>
            <p:nvPr/>
          </p:nvSpPr>
          <p:spPr>
            <a:xfrm>
              <a:off x="110493" y="374640"/>
              <a:ext cx="205299" cy="119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2" y="0"/>
                  </a:moveTo>
                  <a:lnTo>
                    <a:pt x="314" y="16"/>
                  </a:lnTo>
                  <a:lnTo>
                    <a:pt x="176" y="514"/>
                  </a:lnTo>
                  <a:lnTo>
                    <a:pt x="0" y="750"/>
                  </a:lnTo>
                  <a:lnTo>
                    <a:pt x="469" y="1652"/>
                  </a:lnTo>
                  <a:lnTo>
                    <a:pt x="1301" y="1691"/>
                  </a:lnTo>
                  <a:lnTo>
                    <a:pt x="999" y="3215"/>
                  </a:lnTo>
                  <a:lnTo>
                    <a:pt x="1615" y="3944"/>
                  </a:lnTo>
                  <a:lnTo>
                    <a:pt x="2292" y="4550"/>
                  </a:lnTo>
                  <a:lnTo>
                    <a:pt x="2872" y="5360"/>
                  </a:lnTo>
                  <a:lnTo>
                    <a:pt x="3133" y="5344"/>
                  </a:lnTo>
                  <a:lnTo>
                    <a:pt x="3890" y="5794"/>
                  </a:lnTo>
                  <a:lnTo>
                    <a:pt x="4184" y="6003"/>
                  </a:lnTo>
                  <a:lnTo>
                    <a:pt x="5187" y="7008"/>
                  </a:lnTo>
                  <a:lnTo>
                    <a:pt x="4993" y="7290"/>
                  </a:lnTo>
                  <a:lnTo>
                    <a:pt x="5243" y="7503"/>
                  </a:lnTo>
                  <a:lnTo>
                    <a:pt x="5944" y="7089"/>
                  </a:lnTo>
                  <a:lnTo>
                    <a:pt x="6682" y="7165"/>
                  </a:lnTo>
                  <a:lnTo>
                    <a:pt x="7387" y="7624"/>
                  </a:lnTo>
                  <a:lnTo>
                    <a:pt x="7991" y="8361"/>
                  </a:lnTo>
                  <a:lnTo>
                    <a:pt x="8338" y="8914"/>
                  </a:lnTo>
                  <a:lnTo>
                    <a:pt x="8625" y="9073"/>
                  </a:lnTo>
                  <a:lnTo>
                    <a:pt x="8490" y="10078"/>
                  </a:lnTo>
                  <a:lnTo>
                    <a:pt x="8514" y="10085"/>
                  </a:lnTo>
                  <a:lnTo>
                    <a:pt x="8462" y="10562"/>
                  </a:lnTo>
                  <a:lnTo>
                    <a:pt x="9718" y="11145"/>
                  </a:lnTo>
                  <a:lnTo>
                    <a:pt x="10271" y="10603"/>
                  </a:lnTo>
                  <a:lnTo>
                    <a:pt x="11232" y="12772"/>
                  </a:lnTo>
                  <a:lnTo>
                    <a:pt x="11473" y="12916"/>
                  </a:lnTo>
                  <a:lnTo>
                    <a:pt x="11362" y="13829"/>
                  </a:lnTo>
                  <a:lnTo>
                    <a:pt x="11252" y="14284"/>
                  </a:lnTo>
                  <a:lnTo>
                    <a:pt x="10364" y="13937"/>
                  </a:lnTo>
                  <a:lnTo>
                    <a:pt x="10364" y="14793"/>
                  </a:lnTo>
                  <a:lnTo>
                    <a:pt x="11049" y="14874"/>
                  </a:lnTo>
                  <a:lnTo>
                    <a:pt x="11565" y="15082"/>
                  </a:lnTo>
                  <a:lnTo>
                    <a:pt x="11486" y="16510"/>
                  </a:lnTo>
                  <a:lnTo>
                    <a:pt x="13058" y="16826"/>
                  </a:lnTo>
                  <a:lnTo>
                    <a:pt x="17287" y="19458"/>
                  </a:lnTo>
                  <a:lnTo>
                    <a:pt x="17538" y="19651"/>
                  </a:lnTo>
                  <a:lnTo>
                    <a:pt x="17683" y="19809"/>
                  </a:lnTo>
                  <a:lnTo>
                    <a:pt x="17865" y="19947"/>
                  </a:lnTo>
                  <a:lnTo>
                    <a:pt x="17770" y="19454"/>
                  </a:lnTo>
                  <a:lnTo>
                    <a:pt x="19798" y="21122"/>
                  </a:lnTo>
                  <a:lnTo>
                    <a:pt x="20761" y="21600"/>
                  </a:lnTo>
                  <a:lnTo>
                    <a:pt x="21600" y="21441"/>
                  </a:lnTo>
                  <a:lnTo>
                    <a:pt x="20667" y="20717"/>
                  </a:lnTo>
                  <a:lnTo>
                    <a:pt x="19732" y="19930"/>
                  </a:lnTo>
                  <a:lnTo>
                    <a:pt x="18780" y="19201"/>
                  </a:lnTo>
                  <a:lnTo>
                    <a:pt x="17792" y="18653"/>
                  </a:lnTo>
                  <a:lnTo>
                    <a:pt x="17654" y="18315"/>
                  </a:lnTo>
                  <a:lnTo>
                    <a:pt x="18194" y="18533"/>
                  </a:lnTo>
                  <a:lnTo>
                    <a:pt x="18229" y="18118"/>
                  </a:lnTo>
                  <a:lnTo>
                    <a:pt x="17528" y="17317"/>
                  </a:lnTo>
                  <a:lnTo>
                    <a:pt x="14341" y="14793"/>
                  </a:lnTo>
                  <a:lnTo>
                    <a:pt x="13611" y="14043"/>
                  </a:lnTo>
                  <a:lnTo>
                    <a:pt x="13609" y="13997"/>
                  </a:lnTo>
                  <a:lnTo>
                    <a:pt x="13994" y="13772"/>
                  </a:lnTo>
                  <a:lnTo>
                    <a:pt x="14046" y="13508"/>
                  </a:lnTo>
                  <a:lnTo>
                    <a:pt x="20663" y="19511"/>
                  </a:lnTo>
                  <a:lnTo>
                    <a:pt x="20976" y="18974"/>
                  </a:lnTo>
                  <a:lnTo>
                    <a:pt x="20676" y="18509"/>
                  </a:lnTo>
                  <a:lnTo>
                    <a:pt x="21448" y="17598"/>
                  </a:lnTo>
                  <a:lnTo>
                    <a:pt x="21413" y="16939"/>
                  </a:lnTo>
                  <a:lnTo>
                    <a:pt x="20870" y="16477"/>
                  </a:lnTo>
                  <a:lnTo>
                    <a:pt x="19773" y="15667"/>
                  </a:lnTo>
                  <a:lnTo>
                    <a:pt x="17687" y="14217"/>
                  </a:lnTo>
                  <a:lnTo>
                    <a:pt x="17325" y="14809"/>
                  </a:lnTo>
                  <a:lnTo>
                    <a:pt x="17220" y="14761"/>
                  </a:lnTo>
                  <a:lnTo>
                    <a:pt x="16779" y="13701"/>
                  </a:lnTo>
                  <a:lnTo>
                    <a:pt x="16041" y="13208"/>
                  </a:lnTo>
                  <a:lnTo>
                    <a:pt x="15894" y="13655"/>
                  </a:lnTo>
                  <a:lnTo>
                    <a:pt x="15226" y="13215"/>
                  </a:lnTo>
                  <a:lnTo>
                    <a:pt x="15371" y="12675"/>
                  </a:lnTo>
                  <a:lnTo>
                    <a:pt x="15046" y="12434"/>
                  </a:lnTo>
                  <a:lnTo>
                    <a:pt x="14330" y="12023"/>
                  </a:lnTo>
                  <a:lnTo>
                    <a:pt x="13407" y="11549"/>
                  </a:lnTo>
                  <a:lnTo>
                    <a:pt x="12461" y="10929"/>
                  </a:lnTo>
                  <a:lnTo>
                    <a:pt x="11674" y="10078"/>
                  </a:lnTo>
                  <a:lnTo>
                    <a:pt x="11383" y="9628"/>
                  </a:lnTo>
                  <a:lnTo>
                    <a:pt x="11842" y="9568"/>
                  </a:lnTo>
                  <a:lnTo>
                    <a:pt x="11405" y="8293"/>
                  </a:lnTo>
                  <a:lnTo>
                    <a:pt x="10956" y="8398"/>
                  </a:lnTo>
                  <a:lnTo>
                    <a:pt x="10634" y="8015"/>
                  </a:lnTo>
                  <a:lnTo>
                    <a:pt x="10969" y="7788"/>
                  </a:lnTo>
                  <a:lnTo>
                    <a:pt x="10675" y="7503"/>
                  </a:lnTo>
                  <a:lnTo>
                    <a:pt x="9597" y="6694"/>
                  </a:lnTo>
                  <a:lnTo>
                    <a:pt x="6712" y="5022"/>
                  </a:lnTo>
                  <a:lnTo>
                    <a:pt x="5556" y="4289"/>
                  </a:lnTo>
                  <a:lnTo>
                    <a:pt x="1406" y="583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rgbClr val="98A1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6" name="object 58"/>
            <p:cNvSpPr/>
            <p:nvPr/>
          </p:nvSpPr>
          <p:spPr>
            <a:xfrm>
              <a:off x="224420" y="259521"/>
              <a:ext cx="170894" cy="159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96" y="828"/>
                  </a:lnTo>
                  <a:lnTo>
                    <a:pt x="2549" y="3223"/>
                  </a:lnTo>
                  <a:lnTo>
                    <a:pt x="2077" y="2395"/>
                  </a:lnTo>
                  <a:lnTo>
                    <a:pt x="2475" y="2417"/>
                  </a:lnTo>
                  <a:lnTo>
                    <a:pt x="12449" y="12327"/>
                  </a:lnTo>
                  <a:lnTo>
                    <a:pt x="12075" y="12568"/>
                  </a:lnTo>
                  <a:lnTo>
                    <a:pt x="10200" y="11118"/>
                  </a:lnTo>
                  <a:lnTo>
                    <a:pt x="8667" y="11072"/>
                  </a:lnTo>
                  <a:lnTo>
                    <a:pt x="9429" y="11179"/>
                  </a:lnTo>
                  <a:lnTo>
                    <a:pt x="8699" y="12165"/>
                  </a:lnTo>
                  <a:lnTo>
                    <a:pt x="9608" y="12646"/>
                  </a:lnTo>
                  <a:lnTo>
                    <a:pt x="10452" y="13226"/>
                  </a:lnTo>
                  <a:lnTo>
                    <a:pt x="12538" y="14856"/>
                  </a:lnTo>
                  <a:lnTo>
                    <a:pt x="12794" y="14477"/>
                  </a:lnTo>
                  <a:lnTo>
                    <a:pt x="13288" y="14868"/>
                  </a:lnTo>
                  <a:lnTo>
                    <a:pt x="13738" y="16001"/>
                  </a:lnTo>
                  <a:lnTo>
                    <a:pt x="14181" y="16422"/>
                  </a:lnTo>
                  <a:lnTo>
                    <a:pt x="15953" y="17303"/>
                  </a:lnTo>
                  <a:lnTo>
                    <a:pt x="15898" y="17482"/>
                  </a:lnTo>
                  <a:lnTo>
                    <a:pt x="14550" y="17241"/>
                  </a:lnTo>
                  <a:lnTo>
                    <a:pt x="17669" y="19740"/>
                  </a:lnTo>
                  <a:lnTo>
                    <a:pt x="18675" y="20624"/>
                  </a:lnTo>
                  <a:lnTo>
                    <a:pt x="19349" y="19657"/>
                  </a:lnTo>
                  <a:lnTo>
                    <a:pt x="20175" y="20772"/>
                  </a:lnTo>
                  <a:lnTo>
                    <a:pt x="21387" y="21600"/>
                  </a:lnTo>
                  <a:lnTo>
                    <a:pt x="21518" y="21374"/>
                  </a:lnTo>
                  <a:lnTo>
                    <a:pt x="21600" y="21429"/>
                  </a:lnTo>
                  <a:lnTo>
                    <a:pt x="18868" y="17327"/>
                  </a:lnTo>
                  <a:lnTo>
                    <a:pt x="19505" y="17312"/>
                  </a:lnTo>
                  <a:lnTo>
                    <a:pt x="18587" y="16246"/>
                  </a:lnTo>
                  <a:lnTo>
                    <a:pt x="17564" y="15341"/>
                  </a:lnTo>
                  <a:lnTo>
                    <a:pt x="17391" y="15275"/>
                  </a:lnTo>
                  <a:lnTo>
                    <a:pt x="17406" y="15667"/>
                  </a:lnTo>
                  <a:lnTo>
                    <a:pt x="16534" y="15145"/>
                  </a:lnTo>
                  <a:lnTo>
                    <a:pt x="15438" y="14360"/>
                  </a:lnTo>
                  <a:lnTo>
                    <a:pt x="14348" y="13524"/>
                  </a:lnTo>
                  <a:lnTo>
                    <a:pt x="13132" y="12503"/>
                  </a:lnTo>
                  <a:lnTo>
                    <a:pt x="13373" y="12268"/>
                  </a:lnTo>
                  <a:lnTo>
                    <a:pt x="13349" y="12246"/>
                  </a:lnTo>
                  <a:lnTo>
                    <a:pt x="11097" y="10251"/>
                  </a:lnTo>
                  <a:lnTo>
                    <a:pt x="9981" y="9044"/>
                  </a:lnTo>
                  <a:lnTo>
                    <a:pt x="9447" y="7942"/>
                  </a:lnTo>
                  <a:lnTo>
                    <a:pt x="9912" y="7720"/>
                  </a:lnTo>
                  <a:lnTo>
                    <a:pt x="9899" y="7492"/>
                  </a:lnTo>
                  <a:lnTo>
                    <a:pt x="5345" y="3214"/>
                  </a:lnTo>
                  <a:lnTo>
                    <a:pt x="2270" y="1666"/>
                  </a:lnTo>
                  <a:lnTo>
                    <a:pt x="1573" y="1272"/>
                  </a:lnTo>
                  <a:lnTo>
                    <a:pt x="785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7" name="object 59"/>
            <p:cNvSpPr/>
            <p:nvPr/>
          </p:nvSpPr>
          <p:spPr>
            <a:xfrm>
              <a:off x="132438" y="136110"/>
              <a:ext cx="157256" cy="151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08" y="2286"/>
                  </a:lnTo>
                  <a:lnTo>
                    <a:pt x="11655" y="16262"/>
                  </a:lnTo>
                  <a:lnTo>
                    <a:pt x="11613" y="16181"/>
                  </a:lnTo>
                  <a:lnTo>
                    <a:pt x="11520" y="15115"/>
                  </a:lnTo>
                  <a:lnTo>
                    <a:pt x="10842" y="14823"/>
                  </a:lnTo>
                  <a:lnTo>
                    <a:pt x="11582" y="15094"/>
                  </a:lnTo>
                  <a:lnTo>
                    <a:pt x="14533" y="17396"/>
                  </a:lnTo>
                  <a:lnTo>
                    <a:pt x="15568" y="17958"/>
                  </a:lnTo>
                  <a:lnTo>
                    <a:pt x="15519" y="17655"/>
                  </a:lnTo>
                  <a:lnTo>
                    <a:pt x="15880" y="17260"/>
                  </a:lnTo>
                  <a:lnTo>
                    <a:pt x="16138" y="17280"/>
                  </a:lnTo>
                  <a:lnTo>
                    <a:pt x="17110" y="18066"/>
                  </a:lnTo>
                  <a:lnTo>
                    <a:pt x="18924" y="19719"/>
                  </a:lnTo>
                  <a:lnTo>
                    <a:pt x="20710" y="21231"/>
                  </a:lnTo>
                  <a:lnTo>
                    <a:pt x="21600" y="21600"/>
                  </a:lnTo>
                  <a:lnTo>
                    <a:pt x="5624" y="6946"/>
                  </a:lnTo>
                  <a:lnTo>
                    <a:pt x="3948" y="5363"/>
                  </a:lnTo>
                  <a:lnTo>
                    <a:pt x="3302" y="4362"/>
                  </a:lnTo>
                  <a:lnTo>
                    <a:pt x="3880" y="4442"/>
                  </a:lnTo>
                  <a:lnTo>
                    <a:pt x="5870" y="6099"/>
                  </a:lnTo>
                  <a:lnTo>
                    <a:pt x="5462" y="4404"/>
                  </a:lnTo>
                  <a:lnTo>
                    <a:pt x="5005" y="3938"/>
                  </a:lnTo>
                  <a:lnTo>
                    <a:pt x="4607" y="3981"/>
                  </a:lnTo>
                  <a:lnTo>
                    <a:pt x="5462" y="3557"/>
                  </a:lnTo>
                  <a:lnTo>
                    <a:pt x="2769" y="1717"/>
                  </a:lnTo>
                  <a:lnTo>
                    <a:pt x="1403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1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60" name="object 60"/>
            <p:cNvGrpSpPr/>
            <p:nvPr/>
          </p:nvGrpSpPr>
          <p:grpSpPr>
            <a:xfrm>
              <a:off x="211352" y="239950"/>
              <a:ext cx="189769" cy="295435"/>
              <a:chOff x="0" y="0"/>
              <a:chExt cx="189768" cy="295434"/>
            </a:xfrm>
          </p:grpSpPr>
          <p:sp>
            <p:nvSpPr>
              <p:cNvPr id="558" name="Shape"/>
              <p:cNvSpPr/>
              <p:nvPr/>
            </p:nvSpPr>
            <p:spPr>
              <a:xfrm>
                <a:off x="-1" y="-1"/>
                <a:ext cx="148340" cy="123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435" y="17161"/>
                    </a:lnTo>
                    <a:lnTo>
                      <a:pt x="13432" y="12531"/>
                    </a:lnTo>
                    <a:lnTo>
                      <a:pt x="9365" y="7997"/>
                    </a:lnTo>
                    <a:lnTo>
                      <a:pt x="5012" y="3843"/>
                    </a:lnTo>
                    <a:lnTo>
                      <a:pt x="3913" y="3154"/>
                    </a:lnTo>
                    <a:lnTo>
                      <a:pt x="786" y="331"/>
                    </a:lnTo>
                    <a:lnTo>
                      <a:pt x="0" y="0"/>
                    </a:lnTo>
                    <a:lnTo>
                      <a:pt x="719" y="360"/>
                    </a:lnTo>
                    <a:lnTo>
                      <a:pt x="817" y="1667"/>
                    </a:lnTo>
                    <a:lnTo>
                      <a:pt x="1208" y="2494"/>
                    </a:lnTo>
                    <a:lnTo>
                      <a:pt x="1528" y="2805"/>
                    </a:lnTo>
                    <a:lnTo>
                      <a:pt x="1901" y="3427"/>
                    </a:lnTo>
                    <a:lnTo>
                      <a:pt x="2807" y="3547"/>
                    </a:lnTo>
                    <a:lnTo>
                      <a:pt x="3713" y="5065"/>
                    </a:lnTo>
                    <a:lnTo>
                      <a:pt x="4516" y="5574"/>
                    </a:lnTo>
                    <a:lnTo>
                      <a:pt x="10297" y="9704"/>
                    </a:lnTo>
                    <a:lnTo>
                      <a:pt x="13321" y="13378"/>
                    </a:lnTo>
                    <a:lnTo>
                      <a:pt x="12784" y="13665"/>
                    </a:lnTo>
                    <a:lnTo>
                      <a:pt x="13400" y="15085"/>
                    </a:lnTo>
                    <a:lnTo>
                      <a:pt x="14685" y="16641"/>
                    </a:lnTo>
                    <a:lnTo>
                      <a:pt x="17280" y="1921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9" name="Shape"/>
              <p:cNvSpPr/>
              <p:nvPr/>
            </p:nvSpPr>
            <p:spPr>
              <a:xfrm>
                <a:off x="68033" y="242368"/>
                <a:ext cx="121735" cy="530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41"/>
                    </a:moveTo>
                    <a:lnTo>
                      <a:pt x="21305" y="18488"/>
                    </a:lnTo>
                    <a:lnTo>
                      <a:pt x="20097" y="17402"/>
                    </a:lnTo>
                    <a:lnTo>
                      <a:pt x="17600" y="15613"/>
                    </a:lnTo>
                    <a:lnTo>
                      <a:pt x="14905" y="13576"/>
                    </a:lnTo>
                    <a:lnTo>
                      <a:pt x="13093" y="11725"/>
                    </a:lnTo>
                    <a:lnTo>
                      <a:pt x="12861" y="11353"/>
                    </a:lnTo>
                    <a:lnTo>
                      <a:pt x="11709" y="8200"/>
                    </a:lnTo>
                    <a:lnTo>
                      <a:pt x="12566" y="7858"/>
                    </a:lnTo>
                    <a:lnTo>
                      <a:pt x="11770" y="7341"/>
                    </a:lnTo>
                    <a:lnTo>
                      <a:pt x="8877" y="4488"/>
                    </a:lnTo>
                    <a:lnTo>
                      <a:pt x="8169" y="4451"/>
                    </a:lnTo>
                    <a:lnTo>
                      <a:pt x="8843" y="6638"/>
                    </a:lnTo>
                    <a:lnTo>
                      <a:pt x="8250" y="6411"/>
                    </a:lnTo>
                    <a:lnTo>
                      <a:pt x="7795" y="5217"/>
                    </a:lnTo>
                    <a:lnTo>
                      <a:pt x="7058" y="5030"/>
                    </a:lnTo>
                    <a:lnTo>
                      <a:pt x="6459" y="4477"/>
                    </a:lnTo>
                    <a:lnTo>
                      <a:pt x="5043" y="4834"/>
                    </a:lnTo>
                    <a:lnTo>
                      <a:pt x="3419" y="3759"/>
                    </a:lnTo>
                    <a:lnTo>
                      <a:pt x="0" y="0"/>
                    </a:lnTo>
                    <a:lnTo>
                      <a:pt x="142" y="1096"/>
                    </a:lnTo>
                    <a:lnTo>
                      <a:pt x="696" y="3035"/>
                    </a:lnTo>
                    <a:lnTo>
                      <a:pt x="773" y="3996"/>
                    </a:lnTo>
                    <a:lnTo>
                      <a:pt x="2826" y="5796"/>
                    </a:lnTo>
                    <a:lnTo>
                      <a:pt x="4825" y="7853"/>
                    </a:lnTo>
                    <a:lnTo>
                      <a:pt x="8775" y="12206"/>
                    </a:lnTo>
                    <a:lnTo>
                      <a:pt x="9940" y="12966"/>
                    </a:lnTo>
                    <a:lnTo>
                      <a:pt x="11081" y="14186"/>
                    </a:lnTo>
                    <a:lnTo>
                      <a:pt x="12198" y="15505"/>
                    </a:lnTo>
                    <a:lnTo>
                      <a:pt x="13305" y="16554"/>
                    </a:lnTo>
                    <a:lnTo>
                      <a:pt x="14779" y="17480"/>
                    </a:lnTo>
                    <a:lnTo>
                      <a:pt x="19914" y="20034"/>
                    </a:lnTo>
                    <a:lnTo>
                      <a:pt x="20498" y="21600"/>
                    </a:lnTo>
                    <a:lnTo>
                      <a:pt x="21095" y="20902"/>
                    </a:lnTo>
                    <a:lnTo>
                      <a:pt x="21233" y="20152"/>
                    </a:lnTo>
                    <a:lnTo>
                      <a:pt x="21600" y="19341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61" name="object 61"/>
            <p:cNvSpPr/>
            <p:nvPr/>
          </p:nvSpPr>
          <p:spPr>
            <a:xfrm>
              <a:off x="258796" y="312871"/>
              <a:ext cx="91849" cy="7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0" y="0"/>
                  </a:moveTo>
                  <a:lnTo>
                    <a:pt x="9" y="527"/>
                  </a:lnTo>
                  <a:lnTo>
                    <a:pt x="741" y="1149"/>
                  </a:lnTo>
                  <a:lnTo>
                    <a:pt x="0" y="1979"/>
                  </a:lnTo>
                  <a:lnTo>
                    <a:pt x="6986" y="10043"/>
                  </a:lnTo>
                  <a:lnTo>
                    <a:pt x="6427" y="10382"/>
                  </a:lnTo>
                  <a:lnTo>
                    <a:pt x="7812" y="11863"/>
                  </a:lnTo>
                  <a:lnTo>
                    <a:pt x="9200" y="12515"/>
                  </a:lnTo>
                  <a:lnTo>
                    <a:pt x="10702" y="12994"/>
                  </a:lnTo>
                  <a:lnTo>
                    <a:pt x="12428" y="13954"/>
                  </a:lnTo>
                  <a:lnTo>
                    <a:pt x="14046" y="15457"/>
                  </a:lnTo>
                  <a:lnTo>
                    <a:pt x="15742" y="17386"/>
                  </a:lnTo>
                  <a:lnTo>
                    <a:pt x="17420" y="19383"/>
                  </a:lnTo>
                  <a:lnTo>
                    <a:pt x="18986" y="21091"/>
                  </a:lnTo>
                  <a:lnTo>
                    <a:pt x="21498" y="21600"/>
                  </a:lnTo>
                  <a:lnTo>
                    <a:pt x="21600" y="21222"/>
                  </a:lnTo>
                  <a:lnTo>
                    <a:pt x="18300" y="19363"/>
                  </a:lnTo>
                  <a:lnTo>
                    <a:pt x="17475" y="18479"/>
                  </a:lnTo>
                  <a:lnTo>
                    <a:pt x="16639" y="16085"/>
                  </a:lnTo>
                  <a:lnTo>
                    <a:pt x="15719" y="15263"/>
                  </a:lnTo>
                  <a:lnTo>
                    <a:pt x="15244" y="16060"/>
                  </a:lnTo>
                  <a:lnTo>
                    <a:pt x="11363" y="12621"/>
                  </a:lnTo>
                  <a:lnTo>
                    <a:pt x="9793" y="11396"/>
                  </a:lnTo>
                  <a:lnTo>
                    <a:pt x="8100" y="10382"/>
                  </a:lnTo>
                  <a:lnTo>
                    <a:pt x="9459" y="8301"/>
                  </a:lnTo>
                  <a:lnTo>
                    <a:pt x="8040" y="8076"/>
                  </a:lnTo>
                  <a:lnTo>
                    <a:pt x="10892" y="8173"/>
                  </a:lnTo>
                  <a:lnTo>
                    <a:pt x="9487" y="6809"/>
                  </a:lnTo>
                  <a:lnTo>
                    <a:pt x="7904" y="5148"/>
                  </a:lnTo>
                  <a:lnTo>
                    <a:pt x="6314" y="3555"/>
                  </a:lnTo>
                  <a:lnTo>
                    <a:pt x="4892" y="2397"/>
                  </a:lnTo>
                  <a:lnTo>
                    <a:pt x="4379" y="2066"/>
                  </a:lnTo>
                  <a:lnTo>
                    <a:pt x="4755" y="3059"/>
                  </a:lnTo>
                  <a:lnTo>
                    <a:pt x="4193" y="2735"/>
                  </a:lnTo>
                  <a:lnTo>
                    <a:pt x="3536" y="2353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98A1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62" name="object 62"/>
            <p:cNvSpPr/>
            <p:nvPr/>
          </p:nvSpPr>
          <p:spPr>
            <a:xfrm>
              <a:off x="240851" y="277160"/>
              <a:ext cx="82057" cy="74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43" y="1673"/>
                  </a:lnTo>
                  <a:lnTo>
                    <a:pt x="2770" y="4566"/>
                  </a:lnTo>
                  <a:lnTo>
                    <a:pt x="7515" y="10204"/>
                  </a:lnTo>
                  <a:lnTo>
                    <a:pt x="9417" y="13048"/>
                  </a:lnTo>
                  <a:lnTo>
                    <a:pt x="10046" y="13374"/>
                  </a:lnTo>
                  <a:lnTo>
                    <a:pt x="9625" y="12374"/>
                  </a:lnTo>
                  <a:lnTo>
                    <a:pt x="10200" y="12704"/>
                  </a:lnTo>
                  <a:lnTo>
                    <a:pt x="11792" y="13871"/>
                  </a:lnTo>
                  <a:lnTo>
                    <a:pt x="13571" y="15475"/>
                  </a:lnTo>
                  <a:lnTo>
                    <a:pt x="15343" y="17148"/>
                  </a:lnTo>
                  <a:lnTo>
                    <a:pt x="16916" y="18521"/>
                  </a:lnTo>
                  <a:lnTo>
                    <a:pt x="20824" y="21600"/>
                  </a:lnTo>
                  <a:lnTo>
                    <a:pt x="21600" y="21087"/>
                  </a:lnTo>
                  <a:lnTo>
                    <a:pt x="829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3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65" name="object 63"/>
            <p:cNvGrpSpPr/>
            <p:nvPr/>
          </p:nvGrpSpPr>
          <p:grpSpPr>
            <a:xfrm>
              <a:off x="316979" y="512302"/>
              <a:ext cx="92563" cy="33304"/>
              <a:chOff x="0" y="-1"/>
              <a:chExt cx="92562" cy="33303"/>
            </a:xfrm>
          </p:grpSpPr>
          <p:sp>
            <p:nvSpPr>
              <p:cNvPr id="563" name="Shape"/>
              <p:cNvSpPr/>
              <p:nvPr/>
            </p:nvSpPr>
            <p:spPr>
              <a:xfrm>
                <a:off x="-1" y="20167"/>
                <a:ext cx="61116" cy="13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870"/>
                    </a:moveTo>
                    <a:lnTo>
                      <a:pt x="9857" y="9777"/>
                    </a:lnTo>
                    <a:lnTo>
                      <a:pt x="10140" y="5933"/>
                    </a:lnTo>
                    <a:lnTo>
                      <a:pt x="11334" y="4533"/>
                    </a:lnTo>
                    <a:lnTo>
                      <a:pt x="12165" y="1964"/>
                    </a:lnTo>
                    <a:lnTo>
                      <a:pt x="11181" y="168"/>
                    </a:lnTo>
                    <a:lnTo>
                      <a:pt x="10261" y="252"/>
                    </a:lnTo>
                    <a:lnTo>
                      <a:pt x="9229" y="0"/>
                    </a:lnTo>
                    <a:lnTo>
                      <a:pt x="6890" y="3865"/>
                    </a:lnTo>
                    <a:lnTo>
                      <a:pt x="4139" y="2675"/>
                    </a:lnTo>
                    <a:lnTo>
                      <a:pt x="1625" y="3342"/>
                    </a:lnTo>
                    <a:lnTo>
                      <a:pt x="0" y="12701"/>
                    </a:lnTo>
                    <a:lnTo>
                      <a:pt x="3788" y="10320"/>
                    </a:lnTo>
                    <a:lnTo>
                      <a:pt x="3164" y="20932"/>
                    </a:lnTo>
                    <a:lnTo>
                      <a:pt x="3357" y="21495"/>
                    </a:lnTo>
                    <a:lnTo>
                      <a:pt x="7141" y="21432"/>
                    </a:lnTo>
                    <a:lnTo>
                      <a:pt x="10584" y="21600"/>
                    </a:lnTo>
                    <a:lnTo>
                      <a:pt x="13974" y="20241"/>
                    </a:lnTo>
                    <a:lnTo>
                      <a:pt x="17614" y="15626"/>
                    </a:lnTo>
                    <a:lnTo>
                      <a:pt x="18556" y="13955"/>
                    </a:lnTo>
                    <a:lnTo>
                      <a:pt x="21600" y="5870"/>
                    </a:lnTo>
                    <a:close/>
                  </a:path>
                </a:pathLst>
              </a:custGeom>
              <a:solidFill>
                <a:srgbClr val="6C7C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4" name="Shape"/>
              <p:cNvSpPr/>
              <p:nvPr/>
            </p:nvSpPr>
            <p:spPr>
              <a:xfrm>
                <a:off x="11861" y="-2"/>
                <a:ext cx="80702" cy="30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764"/>
                    </a:moveTo>
                    <a:lnTo>
                      <a:pt x="20580" y="17760"/>
                    </a:lnTo>
                    <a:lnTo>
                      <a:pt x="16820" y="16302"/>
                    </a:lnTo>
                    <a:lnTo>
                      <a:pt x="16518" y="13289"/>
                    </a:lnTo>
                    <a:lnTo>
                      <a:pt x="9056" y="9067"/>
                    </a:lnTo>
                    <a:lnTo>
                      <a:pt x="6830" y="7467"/>
                    </a:lnTo>
                    <a:lnTo>
                      <a:pt x="5160" y="5671"/>
                    </a:lnTo>
                    <a:lnTo>
                      <a:pt x="3478" y="3404"/>
                    </a:lnTo>
                    <a:lnTo>
                      <a:pt x="1761" y="1306"/>
                    </a:lnTo>
                    <a:lnTo>
                      <a:pt x="0" y="0"/>
                    </a:lnTo>
                    <a:lnTo>
                      <a:pt x="7343" y="9431"/>
                    </a:lnTo>
                    <a:lnTo>
                      <a:pt x="11130" y="13360"/>
                    </a:lnTo>
                    <a:lnTo>
                      <a:pt x="15087" y="15777"/>
                    </a:lnTo>
                    <a:lnTo>
                      <a:pt x="12071" y="21600"/>
                    </a:lnTo>
                    <a:lnTo>
                      <a:pt x="14512" y="21582"/>
                    </a:lnTo>
                    <a:lnTo>
                      <a:pt x="19084" y="20738"/>
                    </a:lnTo>
                    <a:lnTo>
                      <a:pt x="21600" y="20764"/>
                    </a:lnTo>
                    <a:close/>
                  </a:path>
                </a:pathLst>
              </a:custGeom>
              <a:solidFill>
                <a:srgbClr val="6C7C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66" name="object 64"/>
            <p:cNvSpPr/>
            <p:nvPr/>
          </p:nvSpPr>
          <p:spPr>
            <a:xfrm>
              <a:off x="16749" y="312931"/>
              <a:ext cx="48718" cy="28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422" y="19452"/>
                  </a:lnTo>
                  <a:lnTo>
                    <a:pt x="21600" y="21600"/>
                  </a:lnTo>
                  <a:lnTo>
                    <a:pt x="20778" y="17867"/>
                  </a:lnTo>
                  <a:lnTo>
                    <a:pt x="17116" y="13945"/>
                  </a:lnTo>
                  <a:lnTo>
                    <a:pt x="11014" y="8937"/>
                  </a:lnTo>
                  <a:lnTo>
                    <a:pt x="4601" y="39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1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67" name="object 65"/>
            <p:cNvSpPr/>
            <p:nvPr/>
          </p:nvSpPr>
          <p:spPr>
            <a:xfrm>
              <a:off x="334188" y="524720"/>
              <a:ext cx="2433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9" y="0"/>
                  </a:moveTo>
                  <a:lnTo>
                    <a:pt x="10415" y="1329"/>
                  </a:lnTo>
                  <a:lnTo>
                    <a:pt x="4673" y="7226"/>
                  </a:lnTo>
                  <a:lnTo>
                    <a:pt x="0" y="16624"/>
                  </a:lnTo>
                  <a:lnTo>
                    <a:pt x="2627" y="17103"/>
                  </a:lnTo>
                  <a:lnTo>
                    <a:pt x="5299" y="15991"/>
                  </a:lnTo>
                  <a:lnTo>
                    <a:pt x="10495" y="17262"/>
                  </a:lnTo>
                  <a:lnTo>
                    <a:pt x="12807" y="17049"/>
                  </a:lnTo>
                  <a:lnTo>
                    <a:pt x="15275" y="21600"/>
                  </a:lnTo>
                  <a:lnTo>
                    <a:pt x="17361" y="15036"/>
                  </a:lnTo>
                  <a:lnTo>
                    <a:pt x="19650" y="11598"/>
                  </a:lnTo>
                  <a:lnTo>
                    <a:pt x="21600" y="4292"/>
                  </a:lnTo>
                  <a:lnTo>
                    <a:pt x="16349" y="0"/>
                  </a:lnTo>
                  <a:close/>
                </a:path>
              </a:pathLst>
            </a:custGeom>
            <a:solidFill>
              <a:srgbClr val="56693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68" name="object 66"/>
            <p:cNvSpPr/>
            <p:nvPr/>
          </p:nvSpPr>
          <p:spPr>
            <a:xfrm>
              <a:off x="350199" y="501614"/>
              <a:ext cx="74883" cy="41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246" y="12188"/>
                  </a:lnTo>
                  <a:lnTo>
                    <a:pt x="14211" y="13577"/>
                  </a:lnTo>
                  <a:lnTo>
                    <a:pt x="14691" y="14673"/>
                  </a:lnTo>
                  <a:lnTo>
                    <a:pt x="14094" y="15710"/>
                  </a:lnTo>
                  <a:lnTo>
                    <a:pt x="13870" y="16667"/>
                  </a:lnTo>
                  <a:lnTo>
                    <a:pt x="12899" y="17552"/>
                  </a:lnTo>
                  <a:lnTo>
                    <a:pt x="11950" y="15558"/>
                  </a:lnTo>
                  <a:lnTo>
                    <a:pt x="11642" y="15432"/>
                  </a:lnTo>
                  <a:lnTo>
                    <a:pt x="11967" y="17666"/>
                  </a:lnTo>
                  <a:lnTo>
                    <a:pt x="16018" y="18746"/>
                  </a:lnTo>
                  <a:lnTo>
                    <a:pt x="17120" y="20979"/>
                  </a:lnTo>
                  <a:lnTo>
                    <a:pt x="18614" y="21131"/>
                  </a:lnTo>
                  <a:lnTo>
                    <a:pt x="20091" y="21032"/>
                  </a:lnTo>
                  <a:lnTo>
                    <a:pt x="21571" y="21600"/>
                  </a:lnTo>
                  <a:lnTo>
                    <a:pt x="21512" y="17909"/>
                  </a:lnTo>
                  <a:lnTo>
                    <a:pt x="21600" y="14184"/>
                  </a:lnTo>
                  <a:lnTo>
                    <a:pt x="21571" y="10493"/>
                  </a:lnTo>
                  <a:lnTo>
                    <a:pt x="20541" y="9258"/>
                  </a:lnTo>
                  <a:lnTo>
                    <a:pt x="21461" y="15142"/>
                  </a:lnTo>
                  <a:lnTo>
                    <a:pt x="20875" y="14455"/>
                  </a:lnTo>
                  <a:lnTo>
                    <a:pt x="17805" y="12652"/>
                  </a:lnTo>
                  <a:lnTo>
                    <a:pt x="17783" y="11272"/>
                  </a:lnTo>
                  <a:lnTo>
                    <a:pt x="19530" y="11239"/>
                  </a:lnTo>
                  <a:lnTo>
                    <a:pt x="19516" y="10803"/>
                  </a:lnTo>
                  <a:lnTo>
                    <a:pt x="16753" y="8281"/>
                  </a:lnTo>
                  <a:lnTo>
                    <a:pt x="10581" y="4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1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69" name="Shape"/>
            <p:cNvSpPr/>
            <p:nvPr/>
          </p:nvSpPr>
          <p:spPr>
            <a:xfrm>
              <a:off x="151916" y="251812"/>
              <a:ext cx="238639" cy="215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874"/>
                  </a:moveTo>
                  <a:lnTo>
                    <a:pt x="21405" y="19681"/>
                  </a:lnTo>
                  <a:lnTo>
                    <a:pt x="21379" y="19656"/>
                  </a:lnTo>
                  <a:lnTo>
                    <a:pt x="21379" y="19681"/>
                  </a:lnTo>
                  <a:lnTo>
                    <a:pt x="21132" y="20309"/>
                  </a:lnTo>
                  <a:lnTo>
                    <a:pt x="20847" y="19874"/>
                  </a:lnTo>
                  <a:lnTo>
                    <a:pt x="21379" y="19681"/>
                  </a:lnTo>
                  <a:lnTo>
                    <a:pt x="21379" y="19656"/>
                  </a:lnTo>
                  <a:lnTo>
                    <a:pt x="15691" y="14043"/>
                  </a:lnTo>
                  <a:lnTo>
                    <a:pt x="16042" y="14165"/>
                  </a:lnTo>
                  <a:lnTo>
                    <a:pt x="16556" y="14192"/>
                  </a:lnTo>
                  <a:lnTo>
                    <a:pt x="19418" y="16417"/>
                  </a:lnTo>
                  <a:lnTo>
                    <a:pt x="20470" y="17779"/>
                  </a:lnTo>
                  <a:lnTo>
                    <a:pt x="20847" y="18030"/>
                  </a:lnTo>
                  <a:lnTo>
                    <a:pt x="20430" y="16795"/>
                  </a:lnTo>
                  <a:lnTo>
                    <a:pt x="20913" y="17168"/>
                  </a:lnTo>
                  <a:lnTo>
                    <a:pt x="20954" y="16795"/>
                  </a:lnTo>
                  <a:lnTo>
                    <a:pt x="20964" y="16694"/>
                  </a:lnTo>
                  <a:lnTo>
                    <a:pt x="20653" y="16006"/>
                  </a:lnTo>
                  <a:lnTo>
                    <a:pt x="20446" y="15552"/>
                  </a:lnTo>
                  <a:lnTo>
                    <a:pt x="20424" y="15354"/>
                  </a:lnTo>
                  <a:lnTo>
                    <a:pt x="20418" y="15293"/>
                  </a:lnTo>
                  <a:lnTo>
                    <a:pt x="19935" y="16006"/>
                  </a:lnTo>
                  <a:lnTo>
                    <a:pt x="19216" y="15354"/>
                  </a:lnTo>
                  <a:lnTo>
                    <a:pt x="18471" y="14739"/>
                  </a:lnTo>
                  <a:lnTo>
                    <a:pt x="17720" y="14133"/>
                  </a:lnTo>
                  <a:lnTo>
                    <a:pt x="17613" y="14043"/>
                  </a:lnTo>
                  <a:lnTo>
                    <a:pt x="16981" y="13508"/>
                  </a:lnTo>
                  <a:lnTo>
                    <a:pt x="16379" y="12910"/>
                  </a:lnTo>
                  <a:lnTo>
                    <a:pt x="15733" y="12211"/>
                  </a:lnTo>
                  <a:lnTo>
                    <a:pt x="15080" y="11535"/>
                  </a:lnTo>
                  <a:lnTo>
                    <a:pt x="14457" y="11009"/>
                  </a:lnTo>
                  <a:lnTo>
                    <a:pt x="13792" y="10673"/>
                  </a:lnTo>
                  <a:lnTo>
                    <a:pt x="13215" y="10506"/>
                  </a:lnTo>
                  <a:lnTo>
                    <a:pt x="12681" y="10278"/>
                  </a:lnTo>
                  <a:lnTo>
                    <a:pt x="12577" y="10177"/>
                  </a:lnTo>
                  <a:lnTo>
                    <a:pt x="12147" y="9759"/>
                  </a:lnTo>
                  <a:lnTo>
                    <a:pt x="12362" y="9640"/>
                  </a:lnTo>
                  <a:lnTo>
                    <a:pt x="11725" y="9130"/>
                  </a:lnTo>
                  <a:lnTo>
                    <a:pt x="11566" y="8985"/>
                  </a:lnTo>
                  <a:lnTo>
                    <a:pt x="10853" y="8338"/>
                  </a:lnTo>
                  <a:lnTo>
                    <a:pt x="10402" y="7859"/>
                  </a:lnTo>
                  <a:lnTo>
                    <a:pt x="10059" y="7494"/>
                  </a:lnTo>
                  <a:lnTo>
                    <a:pt x="9677" y="6843"/>
                  </a:lnTo>
                  <a:lnTo>
                    <a:pt x="9301" y="6560"/>
                  </a:lnTo>
                  <a:lnTo>
                    <a:pt x="4533" y="2975"/>
                  </a:lnTo>
                  <a:lnTo>
                    <a:pt x="654" y="60"/>
                  </a:lnTo>
                  <a:lnTo>
                    <a:pt x="9" y="0"/>
                  </a:lnTo>
                  <a:lnTo>
                    <a:pt x="524" y="838"/>
                  </a:lnTo>
                  <a:lnTo>
                    <a:pt x="1163" y="1554"/>
                  </a:lnTo>
                  <a:lnTo>
                    <a:pt x="1842" y="2238"/>
                  </a:lnTo>
                  <a:lnTo>
                    <a:pt x="2479" y="2975"/>
                  </a:lnTo>
                  <a:lnTo>
                    <a:pt x="1931" y="2663"/>
                  </a:lnTo>
                  <a:lnTo>
                    <a:pt x="1085" y="1906"/>
                  </a:lnTo>
                  <a:lnTo>
                    <a:pt x="318" y="1328"/>
                  </a:lnTo>
                  <a:lnTo>
                    <a:pt x="0" y="1554"/>
                  </a:lnTo>
                  <a:lnTo>
                    <a:pt x="17" y="1554"/>
                  </a:lnTo>
                  <a:lnTo>
                    <a:pt x="574" y="2049"/>
                  </a:lnTo>
                  <a:lnTo>
                    <a:pt x="1120" y="2580"/>
                  </a:lnTo>
                  <a:lnTo>
                    <a:pt x="1660" y="3115"/>
                  </a:lnTo>
                  <a:lnTo>
                    <a:pt x="2211" y="3630"/>
                  </a:lnTo>
                  <a:lnTo>
                    <a:pt x="5425" y="6193"/>
                  </a:lnTo>
                  <a:lnTo>
                    <a:pt x="6449" y="6871"/>
                  </a:lnTo>
                  <a:lnTo>
                    <a:pt x="6795" y="6560"/>
                  </a:lnTo>
                  <a:lnTo>
                    <a:pt x="7366" y="6843"/>
                  </a:lnTo>
                  <a:lnTo>
                    <a:pt x="7727" y="7128"/>
                  </a:lnTo>
                  <a:lnTo>
                    <a:pt x="8858" y="8143"/>
                  </a:lnTo>
                  <a:lnTo>
                    <a:pt x="9203" y="8397"/>
                  </a:lnTo>
                  <a:lnTo>
                    <a:pt x="9218" y="8397"/>
                  </a:lnTo>
                  <a:lnTo>
                    <a:pt x="9472" y="7859"/>
                  </a:lnTo>
                  <a:lnTo>
                    <a:pt x="9750" y="8338"/>
                  </a:lnTo>
                  <a:lnTo>
                    <a:pt x="8912" y="8676"/>
                  </a:lnTo>
                  <a:lnTo>
                    <a:pt x="8979" y="8985"/>
                  </a:lnTo>
                  <a:lnTo>
                    <a:pt x="8888" y="8879"/>
                  </a:lnTo>
                  <a:lnTo>
                    <a:pt x="8816" y="8795"/>
                  </a:lnTo>
                  <a:lnTo>
                    <a:pt x="8461" y="8879"/>
                  </a:lnTo>
                  <a:lnTo>
                    <a:pt x="7174" y="7994"/>
                  </a:lnTo>
                  <a:lnTo>
                    <a:pt x="5836" y="6805"/>
                  </a:lnTo>
                  <a:lnTo>
                    <a:pt x="4431" y="5634"/>
                  </a:lnTo>
                  <a:lnTo>
                    <a:pt x="2963" y="4820"/>
                  </a:lnTo>
                  <a:lnTo>
                    <a:pt x="2920" y="4805"/>
                  </a:lnTo>
                  <a:lnTo>
                    <a:pt x="2250" y="4054"/>
                  </a:lnTo>
                  <a:lnTo>
                    <a:pt x="2258" y="4414"/>
                  </a:lnTo>
                  <a:lnTo>
                    <a:pt x="2266" y="4805"/>
                  </a:lnTo>
                  <a:lnTo>
                    <a:pt x="2274" y="5203"/>
                  </a:lnTo>
                  <a:lnTo>
                    <a:pt x="3541" y="5369"/>
                  </a:lnTo>
                  <a:lnTo>
                    <a:pt x="3607" y="5415"/>
                  </a:lnTo>
                  <a:lnTo>
                    <a:pt x="4955" y="6477"/>
                  </a:lnTo>
                  <a:lnTo>
                    <a:pt x="6233" y="7669"/>
                  </a:lnTo>
                  <a:lnTo>
                    <a:pt x="7502" y="8879"/>
                  </a:lnTo>
                  <a:lnTo>
                    <a:pt x="8817" y="9996"/>
                  </a:lnTo>
                  <a:lnTo>
                    <a:pt x="8720" y="10015"/>
                  </a:lnTo>
                  <a:lnTo>
                    <a:pt x="8564" y="10177"/>
                  </a:lnTo>
                  <a:lnTo>
                    <a:pt x="8551" y="10177"/>
                  </a:lnTo>
                  <a:lnTo>
                    <a:pt x="7924" y="9640"/>
                  </a:lnTo>
                  <a:lnTo>
                    <a:pt x="6740" y="8463"/>
                  </a:lnTo>
                  <a:lnTo>
                    <a:pt x="5478" y="7318"/>
                  </a:lnTo>
                  <a:lnTo>
                    <a:pt x="4574" y="6843"/>
                  </a:lnTo>
                  <a:lnTo>
                    <a:pt x="7105" y="9422"/>
                  </a:lnTo>
                  <a:lnTo>
                    <a:pt x="9827" y="11805"/>
                  </a:lnTo>
                  <a:lnTo>
                    <a:pt x="12596" y="14146"/>
                  </a:lnTo>
                  <a:lnTo>
                    <a:pt x="15261" y="16601"/>
                  </a:lnTo>
                  <a:lnTo>
                    <a:pt x="19226" y="19467"/>
                  </a:lnTo>
                  <a:lnTo>
                    <a:pt x="20362" y="20610"/>
                  </a:lnTo>
                  <a:lnTo>
                    <a:pt x="19901" y="20247"/>
                  </a:lnTo>
                  <a:lnTo>
                    <a:pt x="20027" y="21279"/>
                  </a:lnTo>
                  <a:lnTo>
                    <a:pt x="21002" y="21122"/>
                  </a:lnTo>
                  <a:lnTo>
                    <a:pt x="21224" y="21600"/>
                  </a:lnTo>
                  <a:lnTo>
                    <a:pt x="21462" y="21122"/>
                  </a:lnTo>
                  <a:lnTo>
                    <a:pt x="21578" y="20888"/>
                  </a:lnTo>
                  <a:lnTo>
                    <a:pt x="21359" y="20610"/>
                  </a:lnTo>
                  <a:lnTo>
                    <a:pt x="21252" y="20475"/>
                  </a:lnTo>
                  <a:lnTo>
                    <a:pt x="21196" y="20407"/>
                  </a:lnTo>
                  <a:lnTo>
                    <a:pt x="21167" y="20362"/>
                  </a:lnTo>
                  <a:lnTo>
                    <a:pt x="21600" y="19874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70" name="object 68"/>
            <p:cNvSpPr/>
            <p:nvPr/>
          </p:nvSpPr>
          <p:spPr>
            <a:xfrm>
              <a:off x="300963" y="359211"/>
              <a:ext cx="21948" cy="21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850" y="18071"/>
                  </a:lnTo>
                  <a:lnTo>
                    <a:pt x="20100" y="21600"/>
                  </a:lnTo>
                  <a:lnTo>
                    <a:pt x="21600" y="18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1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71" name="object 69"/>
            <p:cNvSpPr/>
            <p:nvPr/>
          </p:nvSpPr>
          <p:spPr>
            <a:xfrm>
              <a:off x="156482" y="166669"/>
              <a:ext cx="84570" cy="6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99" y="2229"/>
                  </a:lnTo>
                  <a:lnTo>
                    <a:pt x="4317" y="5754"/>
                  </a:lnTo>
                  <a:lnTo>
                    <a:pt x="5579" y="6728"/>
                  </a:lnTo>
                  <a:lnTo>
                    <a:pt x="7104" y="7693"/>
                  </a:lnTo>
                  <a:lnTo>
                    <a:pt x="8638" y="8728"/>
                  </a:lnTo>
                  <a:lnTo>
                    <a:pt x="9926" y="9906"/>
                  </a:lnTo>
                  <a:lnTo>
                    <a:pt x="21143" y="21600"/>
                  </a:lnTo>
                  <a:lnTo>
                    <a:pt x="21191" y="21265"/>
                  </a:lnTo>
                  <a:lnTo>
                    <a:pt x="21600" y="20712"/>
                  </a:lnTo>
                  <a:lnTo>
                    <a:pt x="21597" y="20659"/>
                  </a:lnTo>
                  <a:lnTo>
                    <a:pt x="20340" y="18961"/>
                  </a:lnTo>
                  <a:lnTo>
                    <a:pt x="17509" y="15854"/>
                  </a:lnTo>
                  <a:lnTo>
                    <a:pt x="14449" y="12603"/>
                  </a:lnTo>
                  <a:lnTo>
                    <a:pt x="12504" y="10471"/>
                  </a:lnTo>
                  <a:lnTo>
                    <a:pt x="4015" y="93"/>
                  </a:lnTo>
                  <a:lnTo>
                    <a:pt x="4774" y="3864"/>
                  </a:lnTo>
                  <a:lnTo>
                    <a:pt x="1073" y="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3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76" name="object 70"/>
            <p:cNvGrpSpPr/>
            <p:nvPr/>
          </p:nvGrpSpPr>
          <p:grpSpPr>
            <a:xfrm>
              <a:off x="323836" y="159256"/>
              <a:ext cx="92557" cy="272941"/>
              <a:chOff x="-1" y="0"/>
              <a:chExt cx="92556" cy="272940"/>
            </a:xfrm>
          </p:grpSpPr>
          <p:sp>
            <p:nvSpPr>
              <p:cNvPr id="572" name="Shape"/>
              <p:cNvSpPr/>
              <p:nvPr/>
            </p:nvSpPr>
            <p:spPr>
              <a:xfrm>
                <a:off x="34658" y="-1"/>
                <a:ext cx="45113" cy="104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340"/>
                    </a:moveTo>
                    <a:lnTo>
                      <a:pt x="19593" y="15632"/>
                    </a:lnTo>
                    <a:lnTo>
                      <a:pt x="20828" y="15971"/>
                    </a:lnTo>
                    <a:lnTo>
                      <a:pt x="20177" y="16078"/>
                    </a:lnTo>
                    <a:lnTo>
                      <a:pt x="18189" y="15711"/>
                    </a:lnTo>
                    <a:lnTo>
                      <a:pt x="20530" y="13439"/>
                    </a:lnTo>
                    <a:lnTo>
                      <a:pt x="17222" y="13630"/>
                    </a:lnTo>
                    <a:lnTo>
                      <a:pt x="16467" y="13047"/>
                    </a:lnTo>
                    <a:lnTo>
                      <a:pt x="18687" y="12622"/>
                    </a:lnTo>
                    <a:lnTo>
                      <a:pt x="18140" y="11697"/>
                    </a:lnTo>
                    <a:lnTo>
                      <a:pt x="15823" y="10457"/>
                    </a:lnTo>
                    <a:lnTo>
                      <a:pt x="15373" y="10399"/>
                    </a:lnTo>
                    <a:lnTo>
                      <a:pt x="13579" y="11739"/>
                    </a:lnTo>
                    <a:lnTo>
                      <a:pt x="13640" y="10678"/>
                    </a:lnTo>
                    <a:lnTo>
                      <a:pt x="11049" y="13953"/>
                    </a:lnTo>
                    <a:lnTo>
                      <a:pt x="10241" y="13255"/>
                    </a:lnTo>
                    <a:lnTo>
                      <a:pt x="9809" y="11327"/>
                    </a:lnTo>
                    <a:lnTo>
                      <a:pt x="9128" y="7436"/>
                    </a:lnTo>
                    <a:lnTo>
                      <a:pt x="8532" y="5524"/>
                    </a:lnTo>
                    <a:lnTo>
                      <a:pt x="6257" y="6874"/>
                    </a:lnTo>
                    <a:lnTo>
                      <a:pt x="6829" y="3315"/>
                    </a:lnTo>
                    <a:lnTo>
                      <a:pt x="6391" y="2267"/>
                    </a:lnTo>
                    <a:lnTo>
                      <a:pt x="6154" y="1169"/>
                    </a:lnTo>
                    <a:lnTo>
                      <a:pt x="5692" y="123"/>
                    </a:lnTo>
                    <a:lnTo>
                      <a:pt x="2280" y="0"/>
                    </a:lnTo>
                    <a:lnTo>
                      <a:pt x="3417" y="3927"/>
                    </a:lnTo>
                    <a:lnTo>
                      <a:pt x="572" y="2947"/>
                    </a:lnTo>
                    <a:lnTo>
                      <a:pt x="2584" y="3714"/>
                    </a:lnTo>
                    <a:lnTo>
                      <a:pt x="0" y="4802"/>
                    </a:lnTo>
                    <a:lnTo>
                      <a:pt x="6" y="4959"/>
                    </a:lnTo>
                    <a:lnTo>
                      <a:pt x="1040" y="5514"/>
                    </a:lnTo>
                    <a:lnTo>
                      <a:pt x="1831" y="7536"/>
                    </a:lnTo>
                    <a:lnTo>
                      <a:pt x="3132" y="8224"/>
                    </a:lnTo>
                    <a:lnTo>
                      <a:pt x="3983" y="5648"/>
                    </a:lnTo>
                    <a:lnTo>
                      <a:pt x="4311" y="7399"/>
                    </a:lnTo>
                    <a:lnTo>
                      <a:pt x="5023" y="8905"/>
                    </a:lnTo>
                    <a:lnTo>
                      <a:pt x="6446" y="10801"/>
                    </a:lnTo>
                    <a:lnTo>
                      <a:pt x="7790" y="10554"/>
                    </a:lnTo>
                    <a:lnTo>
                      <a:pt x="9377" y="13591"/>
                    </a:lnTo>
                    <a:lnTo>
                      <a:pt x="10070" y="15280"/>
                    </a:lnTo>
                    <a:lnTo>
                      <a:pt x="10241" y="16199"/>
                    </a:lnTo>
                    <a:lnTo>
                      <a:pt x="8793" y="16302"/>
                    </a:lnTo>
                    <a:lnTo>
                      <a:pt x="8440" y="16047"/>
                    </a:lnTo>
                    <a:lnTo>
                      <a:pt x="7996" y="16021"/>
                    </a:lnTo>
                    <a:lnTo>
                      <a:pt x="6257" y="16814"/>
                    </a:lnTo>
                    <a:lnTo>
                      <a:pt x="5807" y="17313"/>
                    </a:lnTo>
                    <a:lnTo>
                      <a:pt x="7273" y="17463"/>
                    </a:lnTo>
                    <a:lnTo>
                      <a:pt x="7395" y="17549"/>
                    </a:lnTo>
                    <a:lnTo>
                      <a:pt x="10241" y="17113"/>
                    </a:lnTo>
                    <a:lnTo>
                      <a:pt x="10836" y="16336"/>
                    </a:lnTo>
                    <a:lnTo>
                      <a:pt x="10776" y="15306"/>
                    </a:lnTo>
                    <a:lnTo>
                      <a:pt x="11658" y="14114"/>
                    </a:lnTo>
                    <a:lnTo>
                      <a:pt x="11542" y="16050"/>
                    </a:lnTo>
                    <a:lnTo>
                      <a:pt x="12582" y="16735"/>
                    </a:lnTo>
                    <a:lnTo>
                      <a:pt x="13938" y="16753"/>
                    </a:lnTo>
                    <a:lnTo>
                      <a:pt x="14777" y="16690"/>
                    </a:lnTo>
                    <a:lnTo>
                      <a:pt x="15276" y="16835"/>
                    </a:lnTo>
                    <a:lnTo>
                      <a:pt x="15294" y="20744"/>
                    </a:lnTo>
                    <a:lnTo>
                      <a:pt x="17623" y="21600"/>
                    </a:lnTo>
                    <a:lnTo>
                      <a:pt x="19326" y="20497"/>
                    </a:lnTo>
                    <a:lnTo>
                      <a:pt x="19788" y="18558"/>
                    </a:lnTo>
                    <a:lnTo>
                      <a:pt x="21235" y="16922"/>
                    </a:lnTo>
                    <a:lnTo>
                      <a:pt x="21600" y="15340"/>
                    </a:lnTo>
                    <a:close/>
                  </a:path>
                </a:pathLst>
              </a:custGeom>
              <a:solidFill>
                <a:srgbClr val="EBEF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3" name="Shape"/>
              <p:cNvSpPr/>
              <p:nvPr/>
            </p:nvSpPr>
            <p:spPr>
              <a:xfrm>
                <a:off x="-2" y="67640"/>
                <a:ext cx="83685" cy="197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089"/>
                    </a:moveTo>
                    <a:lnTo>
                      <a:pt x="19364" y="19588"/>
                    </a:lnTo>
                    <a:lnTo>
                      <a:pt x="19620" y="19281"/>
                    </a:lnTo>
                    <a:lnTo>
                      <a:pt x="19495" y="18783"/>
                    </a:lnTo>
                    <a:lnTo>
                      <a:pt x="19469" y="18675"/>
                    </a:lnTo>
                    <a:lnTo>
                      <a:pt x="19364" y="18357"/>
                    </a:lnTo>
                    <a:lnTo>
                      <a:pt x="18138" y="17253"/>
                    </a:lnTo>
                    <a:lnTo>
                      <a:pt x="18610" y="17204"/>
                    </a:lnTo>
                    <a:lnTo>
                      <a:pt x="19128" y="17518"/>
                    </a:lnTo>
                    <a:lnTo>
                      <a:pt x="19210" y="17572"/>
                    </a:lnTo>
                    <a:lnTo>
                      <a:pt x="19364" y="17707"/>
                    </a:lnTo>
                    <a:lnTo>
                      <a:pt x="20289" y="17572"/>
                    </a:lnTo>
                    <a:lnTo>
                      <a:pt x="19672" y="17472"/>
                    </a:lnTo>
                    <a:lnTo>
                      <a:pt x="19672" y="17189"/>
                    </a:lnTo>
                    <a:lnTo>
                      <a:pt x="18492" y="16877"/>
                    </a:lnTo>
                    <a:lnTo>
                      <a:pt x="17463" y="16254"/>
                    </a:lnTo>
                    <a:lnTo>
                      <a:pt x="17437" y="16216"/>
                    </a:lnTo>
                    <a:lnTo>
                      <a:pt x="17001" y="15627"/>
                    </a:lnTo>
                    <a:lnTo>
                      <a:pt x="17525" y="15308"/>
                    </a:lnTo>
                    <a:lnTo>
                      <a:pt x="14772" y="13621"/>
                    </a:lnTo>
                    <a:lnTo>
                      <a:pt x="16299" y="13621"/>
                    </a:lnTo>
                    <a:lnTo>
                      <a:pt x="13785" y="13102"/>
                    </a:lnTo>
                    <a:lnTo>
                      <a:pt x="13739" y="13102"/>
                    </a:lnTo>
                    <a:lnTo>
                      <a:pt x="15145" y="12409"/>
                    </a:lnTo>
                    <a:lnTo>
                      <a:pt x="15076" y="12324"/>
                    </a:lnTo>
                    <a:lnTo>
                      <a:pt x="14185" y="11532"/>
                    </a:lnTo>
                    <a:lnTo>
                      <a:pt x="14145" y="11500"/>
                    </a:lnTo>
                    <a:lnTo>
                      <a:pt x="13083" y="10653"/>
                    </a:lnTo>
                    <a:lnTo>
                      <a:pt x="12215" y="9767"/>
                    </a:lnTo>
                    <a:lnTo>
                      <a:pt x="12014" y="8951"/>
                    </a:lnTo>
                    <a:lnTo>
                      <a:pt x="11146" y="8369"/>
                    </a:lnTo>
                    <a:lnTo>
                      <a:pt x="10300" y="7994"/>
                    </a:lnTo>
                    <a:lnTo>
                      <a:pt x="10018" y="7703"/>
                    </a:lnTo>
                    <a:lnTo>
                      <a:pt x="9930" y="7611"/>
                    </a:lnTo>
                    <a:lnTo>
                      <a:pt x="10480" y="7004"/>
                    </a:lnTo>
                    <a:lnTo>
                      <a:pt x="8818" y="5748"/>
                    </a:lnTo>
                    <a:lnTo>
                      <a:pt x="7399" y="4387"/>
                    </a:lnTo>
                    <a:lnTo>
                      <a:pt x="6068" y="3022"/>
                    </a:lnTo>
                    <a:lnTo>
                      <a:pt x="4701" y="1785"/>
                    </a:lnTo>
                    <a:lnTo>
                      <a:pt x="4662" y="1751"/>
                    </a:lnTo>
                    <a:lnTo>
                      <a:pt x="3783" y="1373"/>
                    </a:lnTo>
                    <a:lnTo>
                      <a:pt x="2393" y="655"/>
                    </a:lnTo>
                    <a:lnTo>
                      <a:pt x="990" y="47"/>
                    </a:lnTo>
                    <a:lnTo>
                      <a:pt x="69" y="0"/>
                    </a:lnTo>
                    <a:lnTo>
                      <a:pt x="1265" y="700"/>
                    </a:lnTo>
                    <a:lnTo>
                      <a:pt x="374" y="851"/>
                    </a:lnTo>
                    <a:lnTo>
                      <a:pt x="380" y="1155"/>
                    </a:lnTo>
                    <a:lnTo>
                      <a:pt x="980" y="1241"/>
                    </a:lnTo>
                    <a:lnTo>
                      <a:pt x="993" y="1429"/>
                    </a:lnTo>
                    <a:lnTo>
                      <a:pt x="154" y="1429"/>
                    </a:lnTo>
                    <a:lnTo>
                      <a:pt x="46" y="1751"/>
                    </a:lnTo>
                    <a:lnTo>
                      <a:pt x="23" y="1816"/>
                    </a:lnTo>
                    <a:lnTo>
                      <a:pt x="0" y="1883"/>
                    </a:lnTo>
                    <a:lnTo>
                      <a:pt x="951" y="1785"/>
                    </a:lnTo>
                    <a:lnTo>
                      <a:pt x="983" y="1816"/>
                    </a:lnTo>
                    <a:lnTo>
                      <a:pt x="1750" y="2453"/>
                    </a:lnTo>
                    <a:lnTo>
                      <a:pt x="1937" y="3481"/>
                    </a:lnTo>
                    <a:lnTo>
                      <a:pt x="2209" y="3761"/>
                    </a:lnTo>
                    <a:lnTo>
                      <a:pt x="3036" y="4214"/>
                    </a:lnTo>
                    <a:lnTo>
                      <a:pt x="3865" y="4469"/>
                    </a:lnTo>
                    <a:lnTo>
                      <a:pt x="4173" y="4876"/>
                    </a:lnTo>
                    <a:lnTo>
                      <a:pt x="3455" y="5748"/>
                    </a:lnTo>
                    <a:lnTo>
                      <a:pt x="3435" y="5773"/>
                    </a:lnTo>
                    <a:lnTo>
                      <a:pt x="3360" y="5839"/>
                    </a:lnTo>
                    <a:lnTo>
                      <a:pt x="3609" y="6041"/>
                    </a:lnTo>
                    <a:lnTo>
                      <a:pt x="3150" y="6041"/>
                    </a:lnTo>
                    <a:lnTo>
                      <a:pt x="3406" y="6156"/>
                    </a:lnTo>
                    <a:lnTo>
                      <a:pt x="6186" y="7550"/>
                    </a:lnTo>
                    <a:lnTo>
                      <a:pt x="6199" y="7703"/>
                    </a:lnTo>
                    <a:lnTo>
                      <a:pt x="4357" y="7611"/>
                    </a:lnTo>
                    <a:lnTo>
                      <a:pt x="4317" y="7611"/>
                    </a:lnTo>
                    <a:lnTo>
                      <a:pt x="4078" y="7994"/>
                    </a:lnTo>
                    <a:lnTo>
                      <a:pt x="4048" y="8043"/>
                    </a:lnTo>
                    <a:lnTo>
                      <a:pt x="4035" y="8369"/>
                    </a:lnTo>
                    <a:lnTo>
                      <a:pt x="4012" y="8856"/>
                    </a:lnTo>
                    <a:lnTo>
                      <a:pt x="6579" y="9184"/>
                    </a:lnTo>
                    <a:lnTo>
                      <a:pt x="7235" y="9535"/>
                    </a:lnTo>
                    <a:lnTo>
                      <a:pt x="6992" y="9925"/>
                    </a:lnTo>
                    <a:lnTo>
                      <a:pt x="7431" y="10154"/>
                    </a:lnTo>
                    <a:lnTo>
                      <a:pt x="9222" y="10594"/>
                    </a:lnTo>
                    <a:lnTo>
                      <a:pt x="9395" y="11500"/>
                    </a:lnTo>
                    <a:lnTo>
                      <a:pt x="6428" y="10061"/>
                    </a:lnTo>
                    <a:lnTo>
                      <a:pt x="6192" y="10249"/>
                    </a:lnTo>
                    <a:lnTo>
                      <a:pt x="8268" y="11668"/>
                    </a:lnTo>
                    <a:lnTo>
                      <a:pt x="9307" y="12409"/>
                    </a:lnTo>
                    <a:lnTo>
                      <a:pt x="10175" y="13102"/>
                    </a:lnTo>
                    <a:lnTo>
                      <a:pt x="10215" y="13137"/>
                    </a:lnTo>
                    <a:lnTo>
                      <a:pt x="9307" y="13196"/>
                    </a:lnTo>
                    <a:lnTo>
                      <a:pt x="10412" y="14289"/>
                    </a:lnTo>
                    <a:lnTo>
                      <a:pt x="12250" y="14843"/>
                    </a:lnTo>
                    <a:lnTo>
                      <a:pt x="13073" y="15559"/>
                    </a:lnTo>
                    <a:lnTo>
                      <a:pt x="11667" y="15687"/>
                    </a:lnTo>
                    <a:lnTo>
                      <a:pt x="13854" y="16216"/>
                    </a:lnTo>
                    <a:lnTo>
                      <a:pt x="12473" y="16151"/>
                    </a:lnTo>
                    <a:lnTo>
                      <a:pt x="12628" y="16799"/>
                    </a:lnTo>
                    <a:lnTo>
                      <a:pt x="14198" y="17518"/>
                    </a:lnTo>
                    <a:lnTo>
                      <a:pt x="12867" y="17518"/>
                    </a:lnTo>
                    <a:lnTo>
                      <a:pt x="19204" y="21027"/>
                    </a:lnTo>
                    <a:lnTo>
                      <a:pt x="19699" y="21325"/>
                    </a:lnTo>
                    <a:lnTo>
                      <a:pt x="20285" y="21600"/>
                    </a:lnTo>
                    <a:lnTo>
                      <a:pt x="21600" y="21089"/>
                    </a:lnTo>
                    <a:close/>
                  </a:path>
                </a:pathLst>
              </a:custGeom>
              <a:solidFill>
                <a:srgbClr val="EBEF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4" name="Triangle"/>
              <p:cNvSpPr/>
              <p:nvPr/>
            </p:nvSpPr>
            <p:spPr>
              <a:xfrm>
                <a:off x="78321" y="254250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542"/>
                    </a:lnTo>
                    <a:lnTo>
                      <a:pt x="1315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BEF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5" name="Triangle"/>
              <p:cNvSpPr/>
              <p:nvPr/>
            </p:nvSpPr>
            <p:spPr>
              <a:xfrm>
                <a:off x="79851" y="260238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09"/>
                    </a:moveTo>
                    <a:lnTo>
                      <a:pt x="6152" y="0"/>
                    </a:lnTo>
                    <a:lnTo>
                      <a:pt x="0" y="21600"/>
                    </a:lnTo>
                    <a:lnTo>
                      <a:pt x="21600" y="18109"/>
                    </a:lnTo>
                    <a:close/>
                  </a:path>
                </a:pathLst>
              </a:custGeom>
              <a:solidFill>
                <a:srgbClr val="EBEF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79" name="object 71"/>
            <p:cNvGrpSpPr/>
            <p:nvPr/>
          </p:nvGrpSpPr>
          <p:grpSpPr>
            <a:xfrm>
              <a:off x="303263" y="155103"/>
              <a:ext cx="38639" cy="124617"/>
              <a:chOff x="0" y="0"/>
              <a:chExt cx="38638" cy="124616"/>
            </a:xfrm>
          </p:grpSpPr>
          <p:sp>
            <p:nvSpPr>
              <p:cNvPr id="577" name="Shape"/>
              <p:cNvSpPr/>
              <p:nvPr/>
            </p:nvSpPr>
            <p:spPr>
              <a:xfrm>
                <a:off x="1054" y="0"/>
                <a:ext cx="28452" cy="68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743"/>
                    </a:moveTo>
                    <a:lnTo>
                      <a:pt x="20394" y="19530"/>
                    </a:lnTo>
                    <a:lnTo>
                      <a:pt x="19526" y="18824"/>
                    </a:lnTo>
                    <a:lnTo>
                      <a:pt x="19025" y="17156"/>
                    </a:lnTo>
                    <a:lnTo>
                      <a:pt x="21407" y="16701"/>
                    </a:lnTo>
                    <a:lnTo>
                      <a:pt x="19546" y="14883"/>
                    </a:lnTo>
                    <a:lnTo>
                      <a:pt x="13596" y="10611"/>
                    </a:lnTo>
                    <a:lnTo>
                      <a:pt x="11417" y="8760"/>
                    </a:lnTo>
                    <a:lnTo>
                      <a:pt x="10356" y="7575"/>
                    </a:lnTo>
                    <a:lnTo>
                      <a:pt x="12256" y="7264"/>
                    </a:lnTo>
                    <a:lnTo>
                      <a:pt x="10511" y="5217"/>
                    </a:lnTo>
                    <a:lnTo>
                      <a:pt x="9151" y="3618"/>
                    </a:lnTo>
                    <a:lnTo>
                      <a:pt x="5757" y="1643"/>
                    </a:lnTo>
                    <a:lnTo>
                      <a:pt x="4657" y="0"/>
                    </a:lnTo>
                    <a:lnTo>
                      <a:pt x="3481" y="2090"/>
                    </a:lnTo>
                    <a:lnTo>
                      <a:pt x="6412" y="5744"/>
                    </a:lnTo>
                    <a:lnTo>
                      <a:pt x="10829" y="9553"/>
                    </a:lnTo>
                    <a:lnTo>
                      <a:pt x="14117" y="12114"/>
                    </a:lnTo>
                    <a:lnTo>
                      <a:pt x="10800" y="12525"/>
                    </a:lnTo>
                    <a:lnTo>
                      <a:pt x="6759" y="9242"/>
                    </a:lnTo>
                    <a:lnTo>
                      <a:pt x="4465" y="8919"/>
                    </a:lnTo>
                    <a:lnTo>
                      <a:pt x="1494" y="9206"/>
                    </a:lnTo>
                    <a:lnTo>
                      <a:pt x="598" y="9131"/>
                    </a:lnTo>
                    <a:lnTo>
                      <a:pt x="1677" y="12090"/>
                    </a:lnTo>
                    <a:lnTo>
                      <a:pt x="8669" y="12908"/>
                    </a:lnTo>
                    <a:lnTo>
                      <a:pt x="12314" y="15094"/>
                    </a:lnTo>
                    <a:lnTo>
                      <a:pt x="6364" y="13710"/>
                    </a:lnTo>
                    <a:lnTo>
                      <a:pt x="1494" y="13219"/>
                    </a:lnTo>
                    <a:lnTo>
                      <a:pt x="0" y="14085"/>
                    </a:lnTo>
                    <a:lnTo>
                      <a:pt x="21204" y="21600"/>
                    </a:lnTo>
                    <a:lnTo>
                      <a:pt x="21600" y="20743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8" name="Shape"/>
              <p:cNvSpPr/>
              <p:nvPr/>
            </p:nvSpPr>
            <p:spPr>
              <a:xfrm>
                <a:off x="0" y="55067"/>
                <a:ext cx="38639" cy="69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173"/>
                    </a:moveTo>
                    <a:lnTo>
                      <a:pt x="18504" y="7376"/>
                    </a:lnTo>
                    <a:lnTo>
                      <a:pt x="15025" y="5207"/>
                    </a:lnTo>
                    <a:lnTo>
                      <a:pt x="10764" y="3491"/>
                    </a:lnTo>
                    <a:lnTo>
                      <a:pt x="5347" y="2063"/>
                    </a:lnTo>
                    <a:lnTo>
                      <a:pt x="7001" y="1511"/>
                    </a:lnTo>
                    <a:lnTo>
                      <a:pt x="3025" y="221"/>
                    </a:lnTo>
                    <a:lnTo>
                      <a:pt x="2315" y="339"/>
                    </a:lnTo>
                    <a:lnTo>
                      <a:pt x="866" y="0"/>
                    </a:lnTo>
                    <a:lnTo>
                      <a:pt x="369" y="406"/>
                    </a:lnTo>
                    <a:lnTo>
                      <a:pt x="0" y="1621"/>
                    </a:lnTo>
                    <a:lnTo>
                      <a:pt x="7803" y="4887"/>
                    </a:lnTo>
                    <a:lnTo>
                      <a:pt x="7569" y="5412"/>
                    </a:lnTo>
                    <a:lnTo>
                      <a:pt x="5205" y="5692"/>
                    </a:lnTo>
                    <a:lnTo>
                      <a:pt x="3671" y="7641"/>
                    </a:lnTo>
                    <a:lnTo>
                      <a:pt x="10984" y="10299"/>
                    </a:lnTo>
                    <a:lnTo>
                      <a:pt x="10978" y="11348"/>
                    </a:lnTo>
                    <a:lnTo>
                      <a:pt x="7754" y="11735"/>
                    </a:lnTo>
                    <a:lnTo>
                      <a:pt x="7669" y="11829"/>
                    </a:lnTo>
                    <a:lnTo>
                      <a:pt x="8883" y="13589"/>
                    </a:lnTo>
                    <a:lnTo>
                      <a:pt x="12582" y="16468"/>
                    </a:lnTo>
                    <a:lnTo>
                      <a:pt x="16644" y="19470"/>
                    </a:lnTo>
                    <a:lnTo>
                      <a:pt x="18944" y="21600"/>
                    </a:lnTo>
                    <a:lnTo>
                      <a:pt x="20542" y="19048"/>
                    </a:lnTo>
                    <a:lnTo>
                      <a:pt x="19875" y="17896"/>
                    </a:lnTo>
                    <a:lnTo>
                      <a:pt x="18078" y="17166"/>
                    </a:lnTo>
                    <a:lnTo>
                      <a:pt x="16288" y="15885"/>
                    </a:lnTo>
                    <a:lnTo>
                      <a:pt x="15699" y="15088"/>
                    </a:lnTo>
                    <a:lnTo>
                      <a:pt x="15294" y="12169"/>
                    </a:lnTo>
                    <a:lnTo>
                      <a:pt x="13555" y="10272"/>
                    </a:lnTo>
                    <a:lnTo>
                      <a:pt x="11496" y="10548"/>
                    </a:lnTo>
                    <a:lnTo>
                      <a:pt x="11844" y="9222"/>
                    </a:lnTo>
                    <a:lnTo>
                      <a:pt x="13655" y="9258"/>
                    </a:lnTo>
                    <a:lnTo>
                      <a:pt x="13626" y="8725"/>
                    </a:lnTo>
                    <a:lnTo>
                      <a:pt x="12327" y="8481"/>
                    </a:lnTo>
                    <a:lnTo>
                      <a:pt x="12305" y="7617"/>
                    </a:lnTo>
                    <a:lnTo>
                      <a:pt x="14244" y="7187"/>
                    </a:lnTo>
                    <a:lnTo>
                      <a:pt x="11645" y="5195"/>
                    </a:lnTo>
                    <a:lnTo>
                      <a:pt x="13647" y="5325"/>
                    </a:lnTo>
                    <a:lnTo>
                      <a:pt x="16687" y="7057"/>
                    </a:lnTo>
                    <a:lnTo>
                      <a:pt x="19697" y="9096"/>
                    </a:lnTo>
                    <a:lnTo>
                      <a:pt x="21600" y="10173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82" name="object 72"/>
            <p:cNvGrpSpPr/>
            <p:nvPr/>
          </p:nvGrpSpPr>
          <p:grpSpPr>
            <a:xfrm>
              <a:off x="397255" y="233424"/>
              <a:ext cx="27730" cy="108145"/>
              <a:chOff x="0" y="0"/>
              <a:chExt cx="27729" cy="108144"/>
            </a:xfrm>
          </p:grpSpPr>
          <p:sp>
            <p:nvSpPr>
              <p:cNvPr id="580" name="Shape"/>
              <p:cNvSpPr/>
              <p:nvPr/>
            </p:nvSpPr>
            <p:spPr>
              <a:xfrm>
                <a:off x="-1" y="0"/>
                <a:ext cx="15853" cy="46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65"/>
                    </a:moveTo>
                    <a:lnTo>
                      <a:pt x="20458" y="11412"/>
                    </a:lnTo>
                    <a:lnTo>
                      <a:pt x="17291" y="8661"/>
                    </a:lnTo>
                    <a:lnTo>
                      <a:pt x="16754" y="7385"/>
                    </a:lnTo>
                    <a:lnTo>
                      <a:pt x="17342" y="4956"/>
                    </a:lnTo>
                    <a:lnTo>
                      <a:pt x="18433" y="2095"/>
                    </a:lnTo>
                    <a:lnTo>
                      <a:pt x="16668" y="35"/>
                    </a:lnTo>
                    <a:lnTo>
                      <a:pt x="8654" y="0"/>
                    </a:lnTo>
                    <a:lnTo>
                      <a:pt x="7632" y="3523"/>
                    </a:lnTo>
                    <a:lnTo>
                      <a:pt x="3496" y="7169"/>
                    </a:lnTo>
                    <a:lnTo>
                      <a:pt x="2197" y="11482"/>
                    </a:lnTo>
                    <a:lnTo>
                      <a:pt x="985" y="14513"/>
                    </a:lnTo>
                    <a:lnTo>
                      <a:pt x="0" y="18434"/>
                    </a:lnTo>
                    <a:lnTo>
                      <a:pt x="1315" y="21413"/>
                    </a:lnTo>
                    <a:lnTo>
                      <a:pt x="7043" y="21600"/>
                    </a:lnTo>
                    <a:lnTo>
                      <a:pt x="3687" y="18346"/>
                    </a:lnTo>
                    <a:lnTo>
                      <a:pt x="3565" y="15251"/>
                    </a:lnTo>
                    <a:lnTo>
                      <a:pt x="7616" y="13899"/>
                    </a:lnTo>
                    <a:lnTo>
                      <a:pt x="16754" y="15859"/>
                    </a:lnTo>
                    <a:lnTo>
                      <a:pt x="16944" y="15789"/>
                    </a:lnTo>
                    <a:lnTo>
                      <a:pt x="20354" y="15730"/>
                    </a:lnTo>
                    <a:lnTo>
                      <a:pt x="21600" y="14765"/>
                    </a:lnTo>
                    <a:close/>
                  </a:path>
                </a:pathLst>
              </a:custGeom>
              <a:solidFill>
                <a:srgbClr val="BACC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1" name="Shape"/>
              <p:cNvSpPr/>
              <p:nvPr/>
            </p:nvSpPr>
            <p:spPr>
              <a:xfrm>
                <a:off x="7543" y="52210"/>
                <a:ext cx="20186" cy="55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038"/>
                    </a:moveTo>
                    <a:lnTo>
                      <a:pt x="13974" y="15813"/>
                    </a:lnTo>
                    <a:lnTo>
                      <a:pt x="13960" y="14577"/>
                    </a:lnTo>
                    <a:lnTo>
                      <a:pt x="17671" y="11242"/>
                    </a:lnTo>
                    <a:lnTo>
                      <a:pt x="15360" y="9382"/>
                    </a:lnTo>
                    <a:lnTo>
                      <a:pt x="11921" y="9785"/>
                    </a:lnTo>
                    <a:lnTo>
                      <a:pt x="10698" y="8824"/>
                    </a:lnTo>
                    <a:lnTo>
                      <a:pt x="15605" y="5380"/>
                    </a:lnTo>
                    <a:lnTo>
                      <a:pt x="10168" y="4125"/>
                    </a:lnTo>
                    <a:lnTo>
                      <a:pt x="9991" y="4213"/>
                    </a:lnTo>
                    <a:lnTo>
                      <a:pt x="5968" y="5493"/>
                    </a:lnTo>
                    <a:lnTo>
                      <a:pt x="5084" y="5273"/>
                    </a:lnTo>
                    <a:lnTo>
                      <a:pt x="5709" y="0"/>
                    </a:lnTo>
                    <a:lnTo>
                      <a:pt x="0" y="2752"/>
                    </a:lnTo>
                    <a:lnTo>
                      <a:pt x="1061" y="6101"/>
                    </a:lnTo>
                    <a:lnTo>
                      <a:pt x="5342" y="7975"/>
                    </a:lnTo>
                    <a:lnTo>
                      <a:pt x="2542" y="11688"/>
                    </a:lnTo>
                    <a:lnTo>
                      <a:pt x="8890" y="10310"/>
                    </a:lnTo>
                    <a:lnTo>
                      <a:pt x="5968" y="12958"/>
                    </a:lnTo>
                    <a:lnTo>
                      <a:pt x="6743" y="15700"/>
                    </a:lnTo>
                    <a:lnTo>
                      <a:pt x="9216" y="18500"/>
                    </a:lnTo>
                    <a:lnTo>
                      <a:pt x="11432" y="21311"/>
                    </a:lnTo>
                    <a:lnTo>
                      <a:pt x="13974" y="21600"/>
                    </a:lnTo>
                    <a:lnTo>
                      <a:pt x="18093" y="18088"/>
                    </a:lnTo>
                    <a:lnTo>
                      <a:pt x="21600" y="17416"/>
                    </a:lnTo>
                    <a:lnTo>
                      <a:pt x="21600" y="16038"/>
                    </a:lnTo>
                    <a:close/>
                  </a:path>
                </a:pathLst>
              </a:custGeom>
              <a:solidFill>
                <a:srgbClr val="BACC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83" name="object 73"/>
            <p:cNvSpPr/>
            <p:nvPr/>
          </p:nvSpPr>
          <p:spPr>
            <a:xfrm>
              <a:off x="402805" y="265453"/>
              <a:ext cx="14328" cy="34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29" y="0"/>
                  </a:moveTo>
                  <a:lnTo>
                    <a:pt x="14151" y="1315"/>
                  </a:lnTo>
                  <a:lnTo>
                    <a:pt x="10379" y="1395"/>
                  </a:lnTo>
                  <a:lnTo>
                    <a:pt x="3370" y="4473"/>
                  </a:lnTo>
                  <a:lnTo>
                    <a:pt x="0" y="11426"/>
                  </a:lnTo>
                  <a:lnTo>
                    <a:pt x="1224" y="15732"/>
                  </a:lnTo>
                  <a:lnTo>
                    <a:pt x="2488" y="15285"/>
                  </a:lnTo>
                  <a:lnTo>
                    <a:pt x="3005" y="17143"/>
                  </a:lnTo>
                  <a:lnTo>
                    <a:pt x="11048" y="12670"/>
                  </a:lnTo>
                  <a:lnTo>
                    <a:pt x="10167" y="21241"/>
                  </a:lnTo>
                  <a:lnTo>
                    <a:pt x="11413" y="21600"/>
                  </a:lnTo>
                  <a:lnTo>
                    <a:pt x="17081" y="19519"/>
                  </a:lnTo>
                  <a:lnTo>
                    <a:pt x="17330" y="19376"/>
                  </a:lnTo>
                  <a:lnTo>
                    <a:pt x="20413" y="17566"/>
                  </a:lnTo>
                  <a:lnTo>
                    <a:pt x="21600" y="13746"/>
                  </a:lnTo>
                  <a:lnTo>
                    <a:pt x="20680" y="10836"/>
                  </a:lnTo>
                  <a:lnTo>
                    <a:pt x="16027" y="11537"/>
                  </a:lnTo>
                  <a:lnTo>
                    <a:pt x="14477" y="9281"/>
                  </a:lnTo>
                  <a:lnTo>
                    <a:pt x="19148" y="7280"/>
                  </a:lnTo>
                  <a:lnTo>
                    <a:pt x="18556" y="4034"/>
                  </a:lnTo>
                  <a:lnTo>
                    <a:pt x="16353" y="2934"/>
                  </a:lnTo>
                  <a:lnTo>
                    <a:pt x="15529" y="0"/>
                  </a:lnTo>
                  <a:close/>
                </a:path>
              </a:pathLst>
            </a:custGeom>
            <a:solidFill>
              <a:srgbClr val="A5B3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84" name="object 74"/>
            <p:cNvSpPr/>
            <p:nvPr/>
          </p:nvSpPr>
          <p:spPr>
            <a:xfrm>
              <a:off x="386858" y="201375"/>
              <a:ext cx="17198" cy="3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92" y="0"/>
                  </a:moveTo>
                  <a:lnTo>
                    <a:pt x="1674" y="2158"/>
                  </a:lnTo>
                  <a:lnTo>
                    <a:pt x="781" y="3283"/>
                  </a:lnTo>
                  <a:lnTo>
                    <a:pt x="989" y="4577"/>
                  </a:lnTo>
                  <a:lnTo>
                    <a:pt x="175" y="5764"/>
                  </a:lnTo>
                  <a:lnTo>
                    <a:pt x="0" y="8877"/>
                  </a:lnTo>
                  <a:lnTo>
                    <a:pt x="4722" y="4939"/>
                  </a:lnTo>
                  <a:lnTo>
                    <a:pt x="5886" y="5116"/>
                  </a:lnTo>
                  <a:lnTo>
                    <a:pt x="11964" y="8754"/>
                  </a:lnTo>
                  <a:lnTo>
                    <a:pt x="13400" y="11466"/>
                  </a:lnTo>
                  <a:lnTo>
                    <a:pt x="7577" y="12707"/>
                  </a:lnTo>
                  <a:lnTo>
                    <a:pt x="9556" y="14418"/>
                  </a:lnTo>
                  <a:lnTo>
                    <a:pt x="18235" y="13863"/>
                  </a:lnTo>
                  <a:lnTo>
                    <a:pt x="12092" y="20521"/>
                  </a:lnTo>
                  <a:lnTo>
                    <a:pt x="17309" y="21600"/>
                  </a:lnTo>
                  <a:lnTo>
                    <a:pt x="19016" y="21284"/>
                  </a:lnTo>
                  <a:lnTo>
                    <a:pt x="15778" y="20297"/>
                  </a:lnTo>
                  <a:lnTo>
                    <a:pt x="21042" y="19442"/>
                  </a:lnTo>
                  <a:lnTo>
                    <a:pt x="21202" y="18702"/>
                  </a:lnTo>
                  <a:lnTo>
                    <a:pt x="21600" y="10125"/>
                  </a:lnTo>
                  <a:lnTo>
                    <a:pt x="19845" y="8854"/>
                  </a:lnTo>
                  <a:lnTo>
                    <a:pt x="16431" y="9856"/>
                  </a:lnTo>
                  <a:lnTo>
                    <a:pt x="14676" y="8738"/>
                  </a:lnTo>
                  <a:lnTo>
                    <a:pt x="17564" y="4385"/>
                  </a:lnTo>
                  <a:lnTo>
                    <a:pt x="15952" y="1363"/>
                  </a:lnTo>
                  <a:lnTo>
                    <a:pt x="12714" y="694"/>
                  </a:lnTo>
                  <a:lnTo>
                    <a:pt x="12092" y="0"/>
                  </a:lnTo>
                  <a:close/>
                </a:path>
              </a:pathLst>
            </a:custGeom>
            <a:solidFill>
              <a:srgbClr val="BACC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85" name="object 75"/>
            <p:cNvSpPr/>
            <p:nvPr/>
          </p:nvSpPr>
          <p:spPr>
            <a:xfrm>
              <a:off x="290921" y="159841"/>
              <a:ext cx="23089" cy="23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6" y="0"/>
                  </a:moveTo>
                  <a:lnTo>
                    <a:pt x="0" y="4927"/>
                  </a:lnTo>
                  <a:lnTo>
                    <a:pt x="5932" y="12460"/>
                  </a:lnTo>
                  <a:lnTo>
                    <a:pt x="14704" y="19162"/>
                  </a:lnTo>
                  <a:lnTo>
                    <a:pt x="21600" y="21600"/>
                  </a:lnTo>
                  <a:lnTo>
                    <a:pt x="20455" y="17189"/>
                  </a:lnTo>
                  <a:lnTo>
                    <a:pt x="14349" y="9530"/>
                  </a:lnTo>
                  <a:lnTo>
                    <a:pt x="6876" y="2505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97" name="object 76"/>
            <p:cNvGrpSpPr/>
            <p:nvPr/>
          </p:nvGrpSpPr>
          <p:grpSpPr>
            <a:xfrm>
              <a:off x="398141" y="354307"/>
              <a:ext cx="30164" cy="167488"/>
              <a:chOff x="0" y="0"/>
              <a:chExt cx="30163" cy="167487"/>
            </a:xfrm>
          </p:grpSpPr>
          <p:sp>
            <p:nvSpPr>
              <p:cNvPr id="586" name="Shape"/>
              <p:cNvSpPr/>
              <p:nvPr/>
            </p:nvSpPr>
            <p:spPr>
              <a:xfrm>
                <a:off x="15621" y="139009"/>
                <a:ext cx="12703" cy="28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54" y="0"/>
                    </a:moveTo>
                    <a:lnTo>
                      <a:pt x="19089" y="6243"/>
                    </a:lnTo>
                    <a:lnTo>
                      <a:pt x="1547" y="6243"/>
                    </a:lnTo>
                    <a:lnTo>
                      <a:pt x="0" y="9683"/>
                    </a:lnTo>
                    <a:lnTo>
                      <a:pt x="11758" y="17447"/>
                    </a:lnTo>
                    <a:lnTo>
                      <a:pt x="13676" y="19798"/>
                    </a:lnTo>
                    <a:lnTo>
                      <a:pt x="21600" y="21600"/>
                    </a:lnTo>
                    <a:lnTo>
                      <a:pt x="21338" y="9683"/>
                    </a:lnTo>
                    <a:lnTo>
                      <a:pt x="21263" y="6243"/>
                    </a:lnTo>
                    <a:lnTo>
                      <a:pt x="19089" y="6243"/>
                    </a:lnTo>
                    <a:lnTo>
                      <a:pt x="1778" y="5733"/>
                    </a:lnTo>
                    <a:lnTo>
                      <a:pt x="21251" y="5733"/>
                    </a:lnTo>
                    <a:lnTo>
                      <a:pt x="21183" y="2544"/>
                    </a:lnTo>
                    <a:lnTo>
                      <a:pt x="15423" y="2544"/>
                    </a:lnTo>
                    <a:lnTo>
                      <a:pt x="16298" y="723"/>
                    </a:lnTo>
                    <a:lnTo>
                      <a:pt x="11054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7" name="Shape"/>
              <p:cNvSpPr/>
              <p:nvPr/>
            </p:nvSpPr>
            <p:spPr>
              <a:xfrm>
                <a:off x="16232" y="119426"/>
                <a:ext cx="12703" cy="22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102" y="5457"/>
                    </a:lnTo>
                    <a:lnTo>
                      <a:pt x="13830" y="10194"/>
                    </a:lnTo>
                    <a:lnTo>
                      <a:pt x="19371" y="15141"/>
                    </a:lnTo>
                    <a:lnTo>
                      <a:pt x="19129" y="18442"/>
                    </a:lnTo>
                    <a:lnTo>
                      <a:pt x="18928" y="21230"/>
                    </a:lnTo>
                    <a:lnTo>
                      <a:pt x="14709" y="21600"/>
                    </a:lnTo>
                    <a:lnTo>
                      <a:pt x="21600" y="21600"/>
                    </a:lnTo>
                    <a:lnTo>
                      <a:pt x="21302" y="5586"/>
                    </a:lnTo>
                    <a:lnTo>
                      <a:pt x="18928" y="5586"/>
                    </a:lnTo>
                    <a:lnTo>
                      <a:pt x="18773" y="54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8" name="Shape"/>
              <p:cNvSpPr/>
              <p:nvPr/>
            </p:nvSpPr>
            <p:spPr>
              <a:xfrm>
                <a:off x="15007" y="102814"/>
                <a:ext cx="12703" cy="22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4511" y="15917"/>
                    </a:lnTo>
                    <a:lnTo>
                      <a:pt x="19350" y="21469"/>
                    </a:lnTo>
                    <a:lnTo>
                      <a:pt x="19692" y="21600"/>
                    </a:lnTo>
                    <a:lnTo>
                      <a:pt x="21548" y="21600"/>
                    </a:lnTo>
                    <a:lnTo>
                      <a:pt x="21600" y="5185"/>
                    </a:lnTo>
                    <a:lnTo>
                      <a:pt x="11230" y="5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9" name="Shape"/>
              <p:cNvSpPr/>
              <p:nvPr/>
            </p:nvSpPr>
            <p:spPr>
              <a:xfrm>
                <a:off x="7848" y="87384"/>
                <a:ext cx="18742" cy="20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30" y="7621"/>
                    </a:lnTo>
                    <a:lnTo>
                      <a:pt x="14302" y="7884"/>
                    </a:lnTo>
                    <a:lnTo>
                      <a:pt x="15561" y="9108"/>
                    </a:lnTo>
                    <a:lnTo>
                      <a:pt x="18635" y="21600"/>
                    </a:lnTo>
                    <a:lnTo>
                      <a:pt x="21569" y="21600"/>
                    </a:lnTo>
                    <a:lnTo>
                      <a:pt x="21600" y="3067"/>
                    </a:lnTo>
                    <a:lnTo>
                      <a:pt x="7510" y="30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0" name="Shape"/>
              <p:cNvSpPr/>
              <p:nvPr/>
            </p:nvSpPr>
            <p:spPr>
              <a:xfrm>
                <a:off x="14136" y="7846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14" y="0"/>
                    </a:moveTo>
                    <a:lnTo>
                      <a:pt x="561" y="0"/>
                    </a:lnTo>
                    <a:lnTo>
                      <a:pt x="360" y="7713"/>
                    </a:lnTo>
                    <a:lnTo>
                      <a:pt x="180" y="14676"/>
                    </a:lnTo>
                    <a:lnTo>
                      <a:pt x="0" y="21600"/>
                    </a:lnTo>
                    <a:lnTo>
                      <a:pt x="21563" y="21600"/>
                    </a:lnTo>
                    <a:lnTo>
                      <a:pt x="21600" y="7713"/>
                    </a:lnTo>
                    <a:lnTo>
                      <a:pt x="14675" y="7713"/>
                    </a:lnTo>
                    <a:lnTo>
                      <a:pt x="10914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1" name="Shape"/>
              <p:cNvSpPr/>
              <p:nvPr/>
            </p:nvSpPr>
            <p:spPr>
              <a:xfrm>
                <a:off x="17459" y="10990"/>
                <a:ext cx="12705" cy="72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310" y="0"/>
                    </a:lnTo>
                    <a:lnTo>
                      <a:pt x="13130" y="133"/>
                    </a:lnTo>
                    <a:lnTo>
                      <a:pt x="14132" y="1432"/>
                    </a:lnTo>
                    <a:lnTo>
                      <a:pt x="540" y="15076"/>
                    </a:lnTo>
                    <a:lnTo>
                      <a:pt x="358" y="15391"/>
                    </a:lnTo>
                    <a:lnTo>
                      <a:pt x="0" y="16297"/>
                    </a:lnTo>
                    <a:lnTo>
                      <a:pt x="19446" y="19849"/>
                    </a:lnTo>
                    <a:lnTo>
                      <a:pt x="6767" y="21600"/>
                    </a:lnTo>
                    <a:lnTo>
                      <a:pt x="20816" y="21600"/>
                    </a:lnTo>
                    <a:lnTo>
                      <a:pt x="21214" y="1415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2" name="Shape"/>
              <p:cNvSpPr/>
              <p:nvPr/>
            </p:nvSpPr>
            <p:spPr>
              <a:xfrm>
                <a:off x="4292" y="65495"/>
                <a:ext cx="16261" cy="16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64" y="0"/>
                    </a:moveTo>
                    <a:lnTo>
                      <a:pt x="0" y="6233"/>
                    </a:lnTo>
                    <a:lnTo>
                      <a:pt x="304" y="6572"/>
                    </a:lnTo>
                    <a:lnTo>
                      <a:pt x="844" y="11396"/>
                    </a:lnTo>
                    <a:lnTo>
                      <a:pt x="7509" y="21600"/>
                    </a:lnTo>
                    <a:lnTo>
                      <a:pt x="13803" y="18367"/>
                    </a:lnTo>
                    <a:lnTo>
                      <a:pt x="21600" y="18367"/>
                    </a:lnTo>
                    <a:lnTo>
                      <a:pt x="19004" y="13545"/>
                    </a:lnTo>
                    <a:lnTo>
                      <a:pt x="6041" y="13545"/>
                    </a:lnTo>
                    <a:lnTo>
                      <a:pt x="8269" y="2902"/>
                    </a:lnTo>
                    <a:lnTo>
                      <a:pt x="8349" y="2518"/>
                    </a:lnTo>
                    <a:lnTo>
                      <a:pt x="6764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3" name="Shape"/>
              <p:cNvSpPr/>
              <p:nvPr/>
            </p:nvSpPr>
            <p:spPr>
              <a:xfrm>
                <a:off x="7368" y="63322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53" y="0"/>
                    </a:moveTo>
                    <a:lnTo>
                      <a:pt x="5565" y="0"/>
                    </a:lnTo>
                    <a:lnTo>
                      <a:pt x="3845" y="6675"/>
                    </a:lnTo>
                    <a:lnTo>
                      <a:pt x="13551" y="1919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215" y="21021"/>
                    </a:lnTo>
                    <a:lnTo>
                      <a:pt x="19353" y="7195"/>
                    </a:lnTo>
                    <a:lnTo>
                      <a:pt x="20453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4" name="Shape"/>
              <p:cNvSpPr/>
              <p:nvPr/>
            </p:nvSpPr>
            <p:spPr>
              <a:xfrm>
                <a:off x="0" y="12249"/>
                <a:ext cx="18781" cy="53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80" y="0"/>
                    </a:moveTo>
                    <a:lnTo>
                      <a:pt x="4178" y="1432"/>
                    </a:lnTo>
                    <a:lnTo>
                      <a:pt x="3476" y="1896"/>
                    </a:lnTo>
                    <a:lnTo>
                      <a:pt x="956" y="1896"/>
                    </a:lnTo>
                    <a:lnTo>
                      <a:pt x="0" y="3266"/>
                    </a:lnTo>
                    <a:lnTo>
                      <a:pt x="2191" y="5332"/>
                    </a:lnTo>
                    <a:lnTo>
                      <a:pt x="2205" y="8186"/>
                    </a:lnTo>
                    <a:lnTo>
                      <a:pt x="4952" y="8552"/>
                    </a:lnTo>
                    <a:lnTo>
                      <a:pt x="832" y="9057"/>
                    </a:lnTo>
                    <a:lnTo>
                      <a:pt x="3491" y="10963"/>
                    </a:lnTo>
                    <a:lnTo>
                      <a:pt x="788" y="11344"/>
                    </a:lnTo>
                    <a:lnTo>
                      <a:pt x="1300" y="12643"/>
                    </a:lnTo>
                    <a:lnTo>
                      <a:pt x="1972" y="14894"/>
                    </a:lnTo>
                    <a:lnTo>
                      <a:pt x="832" y="16038"/>
                    </a:lnTo>
                    <a:lnTo>
                      <a:pt x="10793" y="21600"/>
                    </a:lnTo>
                    <a:lnTo>
                      <a:pt x="13059" y="20865"/>
                    </a:lnTo>
                    <a:lnTo>
                      <a:pt x="20795" y="20865"/>
                    </a:lnTo>
                    <a:lnTo>
                      <a:pt x="21334" y="19340"/>
                    </a:lnTo>
                    <a:lnTo>
                      <a:pt x="21600" y="18686"/>
                    </a:lnTo>
                    <a:lnTo>
                      <a:pt x="17895" y="18686"/>
                    </a:lnTo>
                    <a:lnTo>
                      <a:pt x="13578" y="14058"/>
                    </a:lnTo>
                    <a:lnTo>
                      <a:pt x="8986" y="9449"/>
                    </a:lnTo>
                    <a:lnTo>
                      <a:pt x="6631" y="4823"/>
                    </a:lnTo>
                    <a:lnTo>
                      <a:pt x="8092" y="1973"/>
                    </a:lnTo>
                    <a:lnTo>
                      <a:pt x="8132" y="1896"/>
                    </a:lnTo>
                    <a:lnTo>
                      <a:pt x="3476" y="1896"/>
                    </a:lnTo>
                    <a:lnTo>
                      <a:pt x="1124" y="1653"/>
                    </a:lnTo>
                    <a:lnTo>
                      <a:pt x="8257" y="1653"/>
                    </a:lnTo>
                    <a:lnTo>
                      <a:pt x="9027" y="149"/>
                    </a:lnTo>
                    <a:lnTo>
                      <a:pt x="6880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5" name="Triangle"/>
              <p:cNvSpPr/>
              <p:nvPr/>
            </p:nvSpPr>
            <p:spPr>
              <a:xfrm>
                <a:off x="11284" y="48698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675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6" name="Shape"/>
              <p:cNvSpPr/>
              <p:nvPr/>
            </p:nvSpPr>
            <p:spPr>
              <a:xfrm>
                <a:off x="15742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98" y="0"/>
                    </a:moveTo>
                    <a:lnTo>
                      <a:pt x="4713" y="7917"/>
                    </a:lnTo>
                    <a:lnTo>
                      <a:pt x="184" y="21061"/>
                    </a:lnTo>
                    <a:lnTo>
                      <a:pt x="0" y="21600"/>
                    </a:lnTo>
                    <a:lnTo>
                      <a:pt x="15671" y="20163"/>
                    </a:lnTo>
                    <a:lnTo>
                      <a:pt x="21582" y="20163"/>
                    </a:lnTo>
                    <a:lnTo>
                      <a:pt x="21600" y="10273"/>
                    </a:lnTo>
                    <a:lnTo>
                      <a:pt x="16798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98" name="object 77"/>
            <p:cNvSpPr/>
            <p:nvPr/>
          </p:nvSpPr>
          <p:spPr>
            <a:xfrm>
              <a:off x="377515" y="404304"/>
              <a:ext cx="46436" cy="9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4" y="588"/>
                  </a:lnTo>
                  <a:lnTo>
                    <a:pt x="2800" y="3270"/>
                  </a:lnTo>
                  <a:lnTo>
                    <a:pt x="2534" y="4372"/>
                  </a:lnTo>
                  <a:lnTo>
                    <a:pt x="53" y="3504"/>
                  </a:lnTo>
                  <a:lnTo>
                    <a:pt x="3414" y="7995"/>
                  </a:lnTo>
                  <a:lnTo>
                    <a:pt x="6841" y="9302"/>
                  </a:lnTo>
                  <a:lnTo>
                    <a:pt x="8826" y="10686"/>
                  </a:lnTo>
                  <a:lnTo>
                    <a:pt x="4590" y="11190"/>
                  </a:lnTo>
                  <a:lnTo>
                    <a:pt x="7898" y="11547"/>
                  </a:lnTo>
                  <a:lnTo>
                    <a:pt x="7721" y="11793"/>
                  </a:lnTo>
                  <a:lnTo>
                    <a:pt x="6627" y="12936"/>
                  </a:lnTo>
                  <a:lnTo>
                    <a:pt x="5873" y="13627"/>
                  </a:lnTo>
                  <a:lnTo>
                    <a:pt x="5907" y="14442"/>
                  </a:lnTo>
                  <a:lnTo>
                    <a:pt x="7172" y="15957"/>
                  </a:lnTo>
                  <a:lnTo>
                    <a:pt x="7869" y="16667"/>
                  </a:lnTo>
                  <a:lnTo>
                    <a:pt x="13422" y="19984"/>
                  </a:lnTo>
                  <a:lnTo>
                    <a:pt x="16766" y="20748"/>
                  </a:lnTo>
                  <a:lnTo>
                    <a:pt x="17670" y="20370"/>
                  </a:lnTo>
                  <a:lnTo>
                    <a:pt x="20967" y="21036"/>
                  </a:lnTo>
                  <a:lnTo>
                    <a:pt x="20784" y="21600"/>
                  </a:lnTo>
                  <a:lnTo>
                    <a:pt x="21522" y="21508"/>
                  </a:lnTo>
                  <a:lnTo>
                    <a:pt x="21600" y="19995"/>
                  </a:lnTo>
                  <a:lnTo>
                    <a:pt x="20629" y="18766"/>
                  </a:lnTo>
                  <a:lnTo>
                    <a:pt x="19276" y="17591"/>
                  </a:lnTo>
                  <a:lnTo>
                    <a:pt x="18208" y="16236"/>
                  </a:lnTo>
                  <a:lnTo>
                    <a:pt x="21522" y="17623"/>
                  </a:lnTo>
                  <a:lnTo>
                    <a:pt x="17109" y="12349"/>
                  </a:lnTo>
                  <a:lnTo>
                    <a:pt x="19590" y="13599"/>
                  </a:lnTo>
                  <a:lnTo>
                    <a:pt x="20766" y="13614"/>
                  </a:lnTo>
                  <a:lnTo>
                    <a:pt x="19525" y="10798"/>
                  </a:lnTo>
                  <a:lnTo>
                    <a:pt x="19017" y="10522"/>
                  </a:lnTo>
                  <a:lnTo>
                    <a:pt x="13990" y="10463"/>
                  </a:lnTo>
                  <a:lnTo>
                    <a:pt x="13245" y="8743"/>
                  </a:lnTo>
                  <a:lnTo>
                    <a:pt x="16276" y="9435"/>
                  </a:lnTo>
                  <a:lnTo>
                    <a:pt x="16423" y="6849"/>
                  </a:lnTo>
                  <a:lnTo>
                    <a:pt x="14220" y="7416"/>
                  </a:lnTo>
                  <a:lnTo>
                    <a:pt x="11886" y="5625"/>
                  </a:lnTo>
                  <a:lnTo>
                    <a:pt x="11697" y="4778"/>
                  </a:lnTo>
                  <a:lnTo>
                    <a:pt x="10534" y="4131"/>
                  </a:lnTo>
                  <a:lnTo>
                    <a:pt x="9641" y="3493"/>
                  </a:lnTo>
                  <a:lnTo>
                    <a:pt x="8277" y="3053"/>
                  </a:lnTo>
                  <a:lnTo>
                    <a:pt x="7975" y="2958"/>
                  </a:lnTo>
                  <a:lnTo>
                    <a:pt x="7449" y="3329"/>
                  </a:lnTo>
                  <a:lnTo>
                    <a:pt x="3031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F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9" name="object 78"/>
            <p:cNvSpPr/>
            <p:nvPr/>
          </p:nvSpPr>
          <p:spPr>
            <a:xfrm>
              <a:off x="308687" y="98847"/>
              <a:ext cx="100866" cy="285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14" y="0"/>
                  </a:moveTo>
                  <a:lnTo>
                    <a:pt x="4063" y="305"/>
                  </a:lnTo>
                  <a:lnTo>
                    <a:pt x="3794" y="569"/>
                  </a:lnTo>
                  <a:lnTo>
                    <a:pt x="2671" y="1190"/>
                  </a:lnTo>
                  <a:lnTo>
                    <a:pt x="2537" y="1384"/>
                  </a:lnTo>
                  <a:lnTo>
                    <a:pt x="2427" y="1813"/>
                  </a:lnTo>
                  <a:lnTo>
                    <a:pt x="2478" y="2271"/>
                  </a:lnTo>
                  <a:lnTo>
                    <a:pt x="2431" y="2735"/>
                  </a:lnTo>
                  <a:lnTo>
                    <a:pt x="2029" y="3181"/>
                  </a:lnTo>
                  <a:lnTo>
                    <a:pt x="2366" y="3673"/>
                  </a:lnTo>
                  <a:lnTo>
                    <a:pt x="3013" y="4433"/>
                  </a:lnTo>
                  <a:lnTo>
                    <a:pt x="2537" y="4888"/>
                  </a:lnTo>
                  <a:lnTo>
                    <a:pt x="2693" y="5054"/>
                  </a:lnTo>
                  <a:lnTo>
                    <a:pt x="3454" y="5227"/>
                  </a:lnTo>
                  <a:lnTo>
                    <a:pt x="3302" y="5471"/>
                  </a:lnTo>
                  <a:lnTo>
                    <a:pt x="2935" y="5392"/>
                  </a:lnTo>
                  <a:lnTo>
                    <a:pt x="2494" y="5199"/>
                  </a:lnTo>
                  <a:lnTo>
                    <a:pt x="2285" y="5067"/>
                  </a:lnTo>
                  <a:lnTo>
                    <a:pt x="2029" y="5517"/>
                  </a:lnTo>
                  <a:lnTo>
                    <a:pt x="2521" y="6010"/>
                  </a:lnTo>
                  <a:lnTo>
                    <a:pt x="1985" y="6085"/>
                  </a:lnTo>
                  <a:lnTo>
                    <a:pt x="2285" y="6370"/>
                  </a:lnTo>
                  <a:lnTo>
                    <a:pt x="2900" y="6816"/>
                  </a:lnTo>
                  <a:lnTo>
                    <a:pt x="4580" y="7846"/>
                  </a:lnTo>
                  <a:lnTo>
                    <a:pt x="5102" y="8285"/>
                  </a:lnTo>
                  <a:lnTo>
                    <a:pt x="4430" y="8395"/>
                  </a:lnTo>
                  <a:lnTo>
                    <a:pt x="4572" y="8797"/>
                  </a:lnTo>
                  <a:lnTo>
                    <a:pt x="5157" y="9260"/>
                  </a:lnTo>
                  <a:lnTo>
                    <a:pt x="5047" y="9466"/>
                  </a:lnTo>
                  <a:lnTo>
                    <a:pt x="3938" y="9380"/>
                  </a:lnTo>
                  <a:lnTo>
                    <a:pt x="3720" y="9344"/>
                  </a:lnTo>
                  <a:lnTo>
                    <a:pt x="408" y="8367"/>
                  </a:lnTo>
                  <a:lnTo>
                    <a:pt x="250" y="8302"/>
                  </a:lnTo>
                  <a:lnTo>
                    <a:pt x="0" y="8482"/>
                  </a:lnTo>
                  <a:lnTo>
                    <a:pt x="1520" y="8797"/>
                  </a:lnTo>
                  <a:lnTo>
                    <a:pt x="887" y="8931"/>
                  </a:lnTo>
                  <a:lnTo>
                    <a:pt x="2962" y="9280"/>
                  </a:lnTo>
                  <a:lnTo>
                    <a:pt x="8277" y="11788"/>
                  </a:lnTo>
                  <a:lnTo>
                    <a:pt x="9384" y="12734"/>
                  </a:lnTo>
                  <a:lnTo>
                    <a:pt x="10563" y="13676"/>
                  </a:lnTo>
                  <a:lnTo>
                    <a:pt x="11942" y="14547"/>
                  </a:lnTo>
                  <a:lnTo>
                    <a:pt x="11484" y="14966"/>
                  </a:lnTo>
                  <a:lnTo>
                    <a:pt x="11792" y="15232"/>
                  </a:lnTo>
                  <a:lnTo>
                    <a:pt x="12492" y="15491"/>
                  </a:lnTo>
                  <a:lnTo>
                    <a:pt x="13212" y="15895"/>
                  </a:lnTo>
                  <a:lnTo>
                    <a:pt x="13377" y="16460"/>
                  </a:lnTo>
                  <a:lnTo>
                    <a:pt x="14099" y="17073"/>
                  </a:lnTo>
                  <a:lnTo>
                    <a:pt x="15012" y="17681"/>
                  </a:lnTo>
                  <a:lnTo>
                    <a:pt x="15815" y="18289"/>
                  </a:lnTo>
                  <a:lnTo>
                    <a:pt x="14654" y="18765"/>
                  </a:lnTo>
                  <a:lnTo>
                    <a:pt x="16770" y="19130"/>
                  </a:lnTo>
                  <a:lnTo>
                    <a:pt x="15500" y="19130"/>
                  </a:lnTo>
                  <a:lnTo>
                    <a:pt x="17787" y="20298"/>
                  </a:lnTo>
                  <a:lnTo>
                    <a:pt x="17352" y="20518"/>
                  </a:lnTo>
                  <a:lnTo>
                    <a:pt x="17735" y="20952"/>
                  </a:lnTo>
                  <a:lnTo>
                    <a:pt x="18588" y="21384"/>
                  </a:lnTo>
                  <a:lnTo>
                    <a:pt x="19566" y="21600"/>
                  </a:lnTo>
                  <a:lnTo>
                    <a:pt x="19563" y="21265"/>
                  </a:lnTo>
                  <a:lnTo>
                    <a:pt x="19155" y="20880"/>
                  </a:lnTo>
                  <a:lnTo>
                    <a:pt x="19364" y="20579"/>
                  </a:lnTo>
                  <a:lnTo>
                    <a:pt x="19802" y="20623"/>
                  </a:lnTo>
                  <a:lnTo>
                    <a:pt x="19818" y="20612"/>
                  </a:lnTo>
                  <a:lnTo>
                    <a:pt x="19136" y="20226"/>
                  </a:lnTo>
                  <a:lnTo>
                    <a:pt x="19237" y="19829"/>
                  </a:lnTo>
                  <a:lnTo>
                    <a:pt x="20074" y="19488"/>
                  </a:lnTo>
                  <a:lnTo>
                    <a:pt x="19636" y="19142"/>
                  </a:lnTo>
                  <a:lnTo>
                    <a:pt x="19266" y="19802"/>
                  </a:lnTo>
                  <a:lnTo>
                    <a:pt x="18804" y="19668"/>
                  </a:lnTo>
                  <a:lnTo>
                    <a:pt x="18283" y="19314"/>
                  </a:lnTo>
                  <a:lnTo>
                    <a:pt x="18538" y="18895"/>
                  </a:lnTo>
                  <a:lnTo>
                    <a:pt x="19180" y="18480"/>
                  </a:lnTo>
                  <a:lnTo>
                    <a:pt x="19818" y="18141"/>
                  </a:lnTo>
                  <a:lnTo>
                    <a:pt x="17406" y="18815"/>
                  </a:lnTo>
                  <a:lnTo>
                    <a:pt x="17939" y="18471"/>
                  </a:lnTo>
                  <a:lnTo>
                    <a:pt x="17047" y="18332"/>
                  </a:lnTo>
                  <a:lnTo>
                    <a:pt x="17463" y="17667"/>
                  </a:lnTo>
                  <a:lnTo>
                    <a:pt x="18839" y="17247"/>
                  </a:lnTo>
                  <a:lnTo>
                    <a:pt x="19060" y="17063"/>
                  </a:lnTo>
                  <a:lnTo>
                    <a:pt x="19357" y="16314"/>
                  </a:lnTo>
                  <a:lnTo>
                    <a:pt x="19027" y="15641"/>
                  </a:lnTo>
                  <a:lnTo>
                    <a:pt x="19031" y="15038"/>
                  </a:lnTo>
                  <a:lnTo>
                    <a:pt x="20327" y="14502"/>
                  </a:lnTo>
                  <a:lnTo>
                    <a:pt x="20156" y="13993"/>
                  </a:lnTo>
                  <a:lnTo>
                    <a:pt x="20634" y="13154"/>
                  </a:lnTo>
                  <a:lnTo>
                    <a:pt x="21600" y="12795"/>
                  </a:lnTo>
                  <a:lnTo>
                    <a:pt x="20165" y="12473"/>
                  </a:lnTo>
                  <a:lnTo>
                    <a:pt x="19530" y="12695"/>
                  </a:lnTo>
                  <a:lnTo>
                    <a:pt x="19548" y="13203"/>
                  </a:lnTo>
                  <a:lnTo>
                    <a:pt x="20074" y="13738"/>
                  </a:lnTo>
                  <a:lnTo>
                    <a:pt x="19175" y="13707"/>
                  </a:lnTo>
                  <a:lnTo>
                    <a:pt x="18968" y="13218"/>
                  </a:lnTo>
                  <a:lnTo>
                    <a:pt x="19123" y="12574"/>
                  </a:lnTo>
                  <a:lnTo>
                    <a:pt x="19310" y="12075"/>
                  </a:lnTo>
                  <a:lnTo>
                    <a:pt x="18551" y="12480"/>
                  </a:lnTo>
                  <a:lnTo>
                    <a:pt x="17509" y="12167"/>
                  </a:lnTo>
                  <a:lnTo>
                    <a:pt x="17501" y="10736"/>
                  </a:lnTo>
                  <a:lnTo>
                    <a:pt x="17278" y="10683"/>
                  </a:lnTo>
                  <a:lnTo>
                    <a:pt x="16902" y="10706"/>
                  </a:lnTo>
                  <a:lnTo>
                    <a:pt x="16294" y="10700"/>
                  </a:lnTo>
                  <a:lnTo>
                    <a:pt x="15829" y="10449"/>
                  </a:lnTo>
                  <a:lnTo>
                    <a:pt x="15880" y="9740"/>
                  </a:lnTo>
                  <a:lnTo>
                    <a:pt x="15486" y="10176"/>
                  </a:lnTo>
                  <a:lnTo>
                    <a:pt x="15514" y="10553"/>
                  </a:lnTo>
                  <a:lnTo>
                    <a:pt x="15248" y="10838"/>
                  </a:lnTo>
                  <a:lnTo>
                    <a:pt x="13974" y="10998"/>
                  </a:lnTo>
                  <a:lnTo>
                    <a:pt x="14306" y="11212"/>
                  </a:lnTo>
                  <a:lnTo>
                    <a:pt x="14230" y="11357"/>
                  </a:lnTo>
                  <a:lnTo>
                    <a:pt x="14719" y="10949"/>
                  </a:lnTo>
                  <a:lnTo>
                    <a:pt x="15663" y="10908"/>
                  </a:lnTo>
                  <a:lnTo>
                    <a:pt x="15410" y="11674"/>
                  </a:lnTo>
                  <a:lnTo>
                    <a:pt x="14689" y="11617"/>
                  </a:lnTo>
                  <a:lnTo>
                    <a:pt x="13531" y="12178"/>
                  </a:lnTo>
                  <a:lnTo>
                    <a:pt x="12467" y="12433"/>
                  </a:lnTo>
                  <a:lnTo>
                    <a:pt x="11561" y="12884"/>
                  </a:lnTo>
                  <a:lnTo>
                    <a:pt x="11323" y="12371"/>
                  </a:lnTo>
                  <a:lnTo>
                    <a:pt x="11758" y="11764"/>
                  </a:lnTo>
                  <a:lnTo>
                    <a:pt x="12570" y="11178"/>
                  </a:lnTo>
                  <a:lnTo>
                    <a:pt x="13465" y="10728"/>
                  </a:lnTo>
                  <a:lnTo>
                    <a:pt x="14242" y="10438"/>
                  </a:lnTo>
                  <a:lnTo>
                    <a:pt x="14442" y="10448"/>
                  </a:lnTo>
                  <a:lnTo>
                    <a:pt x="14598" y="10541"/>
                  </a:lnTo>
                  <a:lnTo>
                    <a:pt x="15247" y="10503"/>
                  </a:lnTo>
                  <a:lnTo>
                    <a:pt x="15172" y="10167"/>
                  </a:lnTo>
                  <a:lnTo>
                    <a:pt x="14490" y="8913"/>
                  </a:lnTo>
                  <a:lnTo>
                    <a:pt x="14151" y="8437"/>
                  </a:lnTo>
                  <a:lnTo>
                    <a:pt x="13550" y="8527"/>
                  </a:lnTo>
                  <a:lnTo>
                    <a:pt x="12913" y="7833"/>
                  </a:lnTo>
                  <a:lnTo>
                    <a:pt x="12595" y="7282"/>
                  </a:lnTo>
                  <a:lnTo>
                    <a:pt x="12448" y="6640"/>
                  </a:lnTo>
                  <a:lnTo>
                    <a:pt x="12070" y="7583"/>
                  </a:lnTo>
                  <a:lnTo>
                    <a:pt x="11488" y="7332"/>
                  </a:lnTo>
                  <a:lnTo>
                    <a:pt x="11181" y="6685"/>
                  </a:lnTo>
                  <a:lnTo>
                    <a:pt x="9856" y="6871"/>
                  </a:lnTo>
                  <a:lnTo>
                    <a:pt x="10490" y="6315"/>
                  </a:lnTo>
                  <a:lnTo>
                    <a:pt x="10417" y="6056"/>
                  </a:lnTo>
                  <a:lnTo>
                    <a:pt x="10204" y="5666"/>
                  </a:lnTo>
                  <a:lnTo>
                    <a:pt x="9609" y="5274"/>
                  </a:lnTo>
                  <a:lnTo>
                    <a:pt x="9399" y="4888"/>
                  </a:lnTo>
                  <a:lnTo>
                    <a:pt x="8422" y="4042"/>
                  </a:lnTo>
                  <a:lnTo>
                    <a:pt x="8021" y="3109"/>
                  </a:lnTo>
                  <a:lnTo>
                    <a:pt x="7737" y="2156"/>
                  </a:lnTo>
                  <a:lnTo>
                    <a:pt x="7112" y="1249"/>
                  </a:lnTo>
                  <a:lnTo>
                    <a:pt x="6764" y="933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rgbClr val="E2DE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600" name="object 79" descr="object 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403" y="8598"/>
              <a:ext cx="157570" cy="4289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1" name="object 80"/>
            <p:cNvSpPr/>
            <p:nvPr/>
          </p:nvSpPr>
          <p:spPr>
            <a:xfrm>
              <a:off x="804722" y="536808"/>
              <a:ext cx="7714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248" y="4964"/>
                  </a:lnTo>
                  <a:lnTo>
                    <a:pt x="10809" y="6817"/>
                  </a:lnTo>
                  <a:lnTo>
                    <a:pt x="5366" y="7963"/>
                  </a:lnTo>
                  <a:lnTo>
                    <a:pt x="0" y="10799"/>
                  </a:lnTo>
                  <a:lnTo>
                    <a:pt x="12908" y="21575"/>
                  </a:lnTo>
                  <a:lnTo>
                    <a:pt x="14786" y="21600"/>
                  </a:lnTo>
                  <a:lnTo>
                    <a:pt x="16119" y="18221"/>
                  </a:lnTo>
                  <a:lnTo>
                    <a:pt x="20069" y="453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BBA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2" name="object 81"/>
            <p:cNvSpPr/>
            <p:nvPr/>
          </p:nvSpPr>
          <p:spPr>
            <a:xfrm>
              <a:off x="886607" y="162821"/>
              <a:ext cx="39258" cy="64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70" y="0"/>
                  </a:moveTo>
                  <a:lnTo>
                    <a:pt x="125" y="653"/>
                  </a:lnTo>
                  <a:lnTo>
                    <a:pt x="0" y="2571"/>
                  </a:lnTo>
                  <a:lnTo>
                    <a:pt x="1606" y="5695"/>
                  </a:lnTo>
                  <a:lnTo>
                    <a:pt x="2992" y="8871"/>
                  </a:lnTo>
                  <a:lnTo>
                    <a:pt x="4515" y="12069"/>
                  </a:lnTo>
                  <a:lnTo>
                    <a:pt x="6534" y="15258"/>
                  </a:lnTo>
                  <a:lnTo>
                    <a:pt x="8120" y="17379"/>
                  </a:lnTo>
                  <a:lnTo>
                    <a:pt x="10713" y="19377"/>
                  </a:lnTo>
                  <a:lnTo>
                    <a:pt x="12082" y="21600"/>
                  </a:lnTo>
                  <a:lnTo>
                    <a:pt x="13985" y="19955"/>
                  </a:lnTo>
                  <a:lnTo>
                    <a:pt x="20195" y="15307"/>
                  </a:lnTo>
                  <a:lnTo>
                    <a:pt x="21551" y="13867"/>
                  </a:lnTo>
                  <a:lnTo>
                    <a:pt x="21600" y="12670"/>
                  </a:lnTo>
                  <a:lnTo>
                    <a:pt x="17785" y="13612"/>
                  </a:lnTo>
                  <a:lnTo>
                    <a:pt x="17303" y="12085"/>
                  </a:lnTo>
                  <a:lnTo>
                    <a:pt x="13941" y="12666"/>
                  </a:lnTo>
                  <a:lnTo>
                    <a:pt x="15772" y="13163"/>
                  </a:lnTo>
                  <a:lnTo>
                    <a:pt x="12977" y="15746"/>
                  </a:lnTo>
                  <a:lnTo>
                    <a:pt x="11418" y="14359"/>
                  </a:lnTo>
                  <a:lnTo>
                    <a:pt x="11020" y="15245"/>
                  </a:lnTo>
                  <a:lnTo>
                    <a:pt x="16191" y="17519"/>
                  </a:lnTo>
                  <a:lnTo>
                    <a:pt x="11761" y="17833"/>
                  </a:lnTo>
                  <a:lnTo>
                    <a:pt x="4570" y="4950"/>
                  </a:lnTo>
                  <a:lnTo>
                    <a:pt x="4521" y="4865"/>
                  </a:lnTo>
                  <a:lnTo>
                    <a:pt x="2683" y="3746"/>
                  </a:lnTo>
                  <a:lnTo>
                    <a:pt x="2571" y="3461"/>
                  </a:lnTo>
                  <a:lnTo>
                    <a:pt x="4256" y="302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98A1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06" name="object 82"/>
            <p:cNvGrpSpPr/>
            <p:nvPr/>
          </p:nvGrpSpPr>
          <p:grpSpPr>
            <a:xfrm>
              <a:off x="806805" y="90420"/>
              <a:ext cx="134396" cy="229077"/>
              <a:chOff x="0" y="-1"/>
              <a:chExt cx="134395" cy="229076"/>
            </a:xfrm>
          </p:grpSpPr>
          <p:sp>
            <p:nvSpPr>
              <p:cNvPr id="603" name="Shape"/>
              <p:cNvSpPr/>
              <p:nvPr/>
            </p:nvSpPr>
            <p:spPr>
              <a:xfrm>
                <a:off x="0" y="191658"/>
                <a:ext cx="41303" cy="37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15"/>
                    </a:moveTo>
                    <a:lnTo>
                      <a:pt x="4537" y="2112"/>
                    </a:lnTo>
                    <a:lnTo>
                      <a:pt x="146" y="0"/>
                    </a:lnTo>
                    <a:lnTo>
                      <a:pt x="0" y="4751"/>
                    </a:lnTo>
                    <a:lnTo>
                      <a:pt x="3839" y="6276"/>
                    </a:lnTo>
                    <a:lnTo>
                      <a:pt x="6356" y="8909"/>
                    </a:lnTo>
                    <a:lnTo>
                      <a:pt x="9445" y="11959"/>
                    </a:lnTo>
                    <a:lnTo>
                      <a:pt x="15742" y="17678"/>
                    </a:lnTo>
                    <a:lnTo>
                      <a:pt x="18771" y="20552"/>
                    </a:lnTo>
                    <a:lnTo>
                      <a:pt x="21255" y="21600"/>
                    </a:lnTo>
                    <a:lnTo>
                      <a:pt x="21600" y="20515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4" name="Shape"/>
              <p:cNvSpPr/>
              <p:nvPr/>
            </p:nvSpPr>
            <p:spPr>
              <a:xfrm>
                <a:off x="91668" y="-2"/>
                <a:ext cx="27943" cy="39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958"/>
                    </a:moveTo>
                    <a:lnTo>
                      <a:pt x="10898" y="497"/>
                    </a:lnTo>
                    <a:lnTo>
                      <a:pt x="4585" y="0"/>
                    </a:lnTo>
                    <a:lnTo>
                      <a:pt x="16053" y="16440"/>
                    </a:lnTo>
                    <a:lnTo>
                      <a:pt x="12911" y="14225"/>
                    </a:lnTo>
                    <a:lnTo>
                      <a:pt x="8159" y="10079"/>
                    </a:lnTo>
                    <a:lnTo>
                      <a:pt x="3338" y="6616"/>
                    </a:lnTo>
                    <a:lnTo>
                      <a:pt x="0" y="6450"/>
                    </a:lnTo>
                    <a:lnTo>
                      <a:pt x="1728" y="8823"/>
                    </a:lnTo>
                    <a:lnTo>
                      <a:pt x="18086" y="20269"/>
                    </a:lnTo>
                    <a:lnTo>
                      <a:pt x="18802" y="21600"/>
                    </a:lnTo>
                    <a:lnTo>
                      <a:pt x="21600" y="19958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5" name="Shape"/>
              <p:cNvSpPr/>
              <p:nvPr/>
            </p:nvSpPr>
            <p:spPr>
              <a:xfrm>
                <a:off x="88696" y="186907"/>
                <a:ext cx="45700" cy="15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138"/>
                    </a:moveTo>
                    <a:lnTo>
                      <a:pt x="20477" y="0"/>
                    </a:lnTo>
                    <a:lnTo>
                      <a:pt x="15645" y="392"/>
                    </a:lnTo>
                    <a:lnTo>
                      <a:pt x="10692" y="3539"/>
                    </a:lnTo>
                    <a:lnTo>
                      <a:pt x="5860" y="8232"/>
                    </a:lnTo>
                    <a:lnTo>
                      <a:pt x="1405" y="13298"/>
                    </a:lnTo>
                    <a:lnTo>
                      <a:pt x="3368" y="16622"/>
                    </a:lnTo>
                    <a:lnTo>
                      <a:pt x="0" y="21600"/>
                    </a:lnTo>
                    <a:lnTo>
                      <a:pt x="5733" y="21529"/>
                    </a:lnTo>
                    <a:lnTo>
                      <a:pt x="11304" y="18915"/>
                    </a:lnTo>
                    <a:lnTo>
                      <a:pt x="16623" y="14542"/>
                    </a:lnTo>
                    <a:lnTo>
                      <a:pt x="21600" y="9138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09" name="object 83"/>
            <p:cNvGrpSpPr/>
            <p:nvPr/>
          </p:nvGrpSpPr>
          <p:grpSpPr>
            <a:xfrm>
              <a:off x="885570" y="147565"/>
              <a:ext cx="114966" cy="18629"/>
              <a:chOff x="0" y="0"/>
              <a:chExt cx="114965" cy="18628"/>
            </a:xfrm>
          </p:grpSpPr>
          <p:sp>
            <p:nvSpPr>
              <p:cNvPr id="607" name="Shape"/>
              <p:cNvSpPr/>
              <p:nvPr/>
            </p:nvSpPr>
            <p:spPr>
              <a:xfrm>
                <a:off x="-1" y="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838"/>
                    </a:moveTo>
                    <a:lnTo>
                      <a:pt x="10753" y="0"/>
                    </a:lnTo>
                    <a:lnTo>
                      <a:pt x="2600" y="4128"/>
                    </a:lnTo>
                    <a:lnTo>
                      <a:pt x="0" y="8575"/>
                    </a:lnTo>
                    <a:lnTo>
                      <a:pt x="18379" y="21600"/>
                    </a:lnTo>
                    <a:lnTo>
                      <a:pt x="21600" y="14838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8" name="Shape"/>
              <p:cNvSpPr/>
              <p:nvPr/>
            </p:nvSpPr>
            <p:spPr>
              <a:xfrm>
                <a:off x="79338" y="5924"/>
                <a:ext cx="35628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47" y="17299"/>
                    </a:lnTo>
                    <a:lnTo>
                      <a:pt x="0" y="20584"/>
                    </a:lnTo>
                    <a:lnTo>
                      <a:pt x="2533" y="21600"/>
                    </a:lnTo>
                    <a:lnTo>
                      <a:pt x="6207" y="20121"/>
                    </a:lnTo>
                    <a:lnTo>
                      <a:pt x="12460" y="15264"/>
                    </a:lnTo>
                    <a:lnTo>
                      <a:pt x="18505" y="816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10" name="Shape"/>
            <p:cNvSpPr/>
            <p:nvPr/>
          </p:nvSpPr>
          <p:spPr>
            <a:xfrm>
              <a:off x="799410" y="517908"/>
              <a:ext cx="70384" cy="1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5" y="0"/>
                  </a:moveTo>
                  <a:lnTo>
                    <a:pt x="1571" y="545"/>
                  </a:lnTo>
                  <a:lnTo>
                    <a:pt x="1281" y="545"/>
                  </a:lnTo>
                  <a:lnTo>
                    <a:pt x="904" y="2117"/>
                  </a:lnTo>
                  <a:lnTo>
                    <a:pt x="904" y="2753"/>
                  </a:lnTo>
                  <a:lnTo>
                    <a:pt x="33" y="10054"/>
                  </a:lnTo>
                  <a:lnTo>
                    <a:pt x="0" y="10332"/>
                  </a:lnTo>
                  <a:lnTo>
                    <a:pt x="904" y="14885"/>
                  </a:lnTo>
                  <a:lnTo>
                    <a:pt x="4996" y="16895"/>
                  </a:lnTo>
                  <a:lnTo>
                    <a:pt x="9091" y="18541"/>
                  </a:lnTo>
                  <a:lnTo>
                    <a:pt x="18362" y="21600"/>
                  </a:lnTo>
                  <a:lnTo>
                    <a:pt x="19601" y="17412"/>
                  </a:lnTo>
                  <a:lnTo>
                    <a:pt x="21600" y="17412"/>
                  </a:lnTo>
                  <a:lnTo>
                    <a:pt x="16922" y="7440"/>
                  </a:lnTo>
                  <a:lnTo>
                    <a:pt x="7202" y="7440"/>
                  </a:lnTo>
                  <a:lnTo>
                    <a:pt x="5732" y="7020"/>
                  </a:lnTo>
                  <a:lnTo>
                    <a:pt x="2470" y="7020"/>
                  </a:lnTo>
                  <a:lnTo>
                    <a:pt x="2426" y="6373"/>
                  </a:lnTo>
                  <a:lnTo>
                    <a:pt x="2348" y="5642"/>
                  </a:lnTo>
                  <a:lnTo>
                    <a:pt x="2181" y="2753"/>
                  </a:lnTo>
                  <a:lnTo>
                    <a:pt x="2032" y="545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1" name="object 85"/>
            <p:cNvSpPr/>
            <p:nvPr/>
          </p:nvSpPr>
          <p:spPr>
            <a:xfrm>
              <a:off x="801065" y="526184"/>
              <a:ext cx="77778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" y="0"/>
                  </a:moveTo>
                  <a:lnTo>
                    <a:pt x="0" y="2591"/>
                  </a:lnTo>
                  <a:lnTo>
                    <a:pt x="77" y="5470"/>
                  </a:lnTo>
                  <a:lnTo>
                    <a:pt x="28" y="8005"/>
                  </a:lnTo>
                  <a:lnTo>
                    <a:pt x="5000" y="17636"/>
                  </a:lnTo>
                  <a:lnTo>
                    <a:pt x="10054" y="21272"/>
                  </a:lnTo>
                  <a:lnTo>
                    <a:pt x="15163" y="21600"/>
                  </a:lnTo>
                  <a:lnTo>
                    <a:pt x="20295" y="21311"/>
                  </a:lnTo>
                  <a:lnTo>
                    <a:pt x="21600" y="17777"/>
                  </a:lnTo>
                  <a:lnTo>
                    <a:pt x="18655" y="2961"/>
                  </a:lnTo>
                  <a:lnTo>
                    <a:pt x="17279" y="512"/>
                  </a:lnTo>
                  <a:lnTo>
                    <a:pt x="16158" y="5754"/>
                  </a:lnTo>
                  <a:lnTo>
                    <a:pt x="15188" y="5326"/>
                  </a:lnTo>
                  <a:lnTo>
                    <a:pt x="16041" y="14502"/>
                  </a:lnTo>
                  <a:lnTo>
                    <a:pt x="13047" y="13333"/>
                  </a:lnTo>
                  <a:lnTo>
                    <a:pt x="9824" y="11206"/>
                  </a:lnTo>
                  <a:lnTo>
                    <a:pt x="3259" y="307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AB8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2" name="object 86"/>
            <p:cNvSpPr/>
            <p:nvPr/>
          </p:nvSpPr>
          <p:spPr>
            <a:xfrm>
              <a:off x="799217" y="443469"/>
              <a:ext cx="12703" cy="37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5396"/>
                  </a:lnTo>
                  <a:lnTo>
                    <a:pt x="17476" y="9788"/>
                  </a:lnTo>
                  <a:lnTo>
                    <a:pt x="0" y="8098"/>
                  </a:lnTo>
                  <a:lnTo>
                    <a:pt x="0" y="21600"/>
                  </a:lnTo>
                  <a:lnTo>
                    <a:pt x="14101" y="16120"/>
                  </a:lnTo>
                  <a:lnTo>
                    <a:pt x="21600" y="10394"/>
                  </a:lnTo>
                  <a:lnTo>
                    <a:pt x="18298" y="4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8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3" name="object 87"/>
            <p:cNvSpPr/>
            <p:nvPr/>
          </p:nvSpPr>
          <p:spPr>
            <a:xfrm>
              <a:off x="801166" y="524011"/>
              <a:ext cx="5766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7" y="0"/>
                  </a:moveTo>
                  <a:lnTo>
                    <a:pt x="0" y="3337"/>
                  </a:lnTo>
                  <a:lnTo>
                    <a:pt x="4358" y="7205"/>
                  </a:lnTo>
                  <a:lnTo>
                    <a:pt x="8787" y="12525"/>
                  </a:lnTo>
                  <a:lnTo>
                    <a:pt x="13214" y="17450"/>
                  </a:lnTo>
                  <a:lnTo>
                    <a:pt x="17560" y="20128"/>
                  </a:lnTo>
                  <a:lnTo>
                    <a:pt x="21600" y="21600"/>
                  </a:lnTo>
                  <a:lnTo>
                    <a:pt x="20448" y="10044"/>
                  </a:lnTo>
                  <a:lnTo>
                    <a:pt x="10439" y="5761"/>
                  </a:lnTo>
                  <a:lnTo>
                    <a:pt x="5440" y="316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F7F0C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4" name="object 88"/>
            <p:cNvSpPr/>
            <p:nvPr/>
          </p:nvSpPr>
          <p:spPr>
            <a:xfrm>
              <a:off x="798377" y="45046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6" y="4403"/>
                  </a:lnTo>
                  <a:lnTo>
                    <a:pt x="0" y="13286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A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18" name="object 89"/>
            <p:cNvGrpSpPr/>
            <p:nvPr/>
          </p:nvGrpSpPr>
          <p:grpSpPr>
            <a:xfrm>
              <a:off x="812432" y="373453"/>
              <a:ext cx="152506" cy="115119"/>
              <a:chOff x="0" y="0"/>
              <a:chExt cx="152505" cy="115118"/>
            </a:xfrm>
          </p:grpSpPr>
          <p:sp>
            <p:nvSpPr>
              <p:cNvPr id="615" name="Shape"/>
              <p:cNvSpPr/>
              <p:nvPr/>
            </p:nvSpPr>
            <p:spPr>
              <a:xfrm>
                <a:off x="-1" y="97308"/>
                <a:ext cx="44593" cy="178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010"/>
                    </a:moveTo>
                    <a:lnTo>
                      <a:pt x="20339" y="262"/>
                    </a:lnTo>
                    <a:lnTo>
                      <a:pt x="20123" y="0"/>
                    </a:lnTo>
                    <a:lnTo>
                      <a:pt x="15835" y="601"/>
                    </a:lnTo>
                    <a:lnTo>
                      <a:pt x="7856" y="4390"/>
                    </a:lnTo>
                    <a:lnTo>
                      <a:pt x="978" y="11385"/>
                    </a:lnTo>
                    <a:lnTo>
                      <a:pt x="0" y="21600"/>
                    </a:lnTo>
                    <a:lnTo>
                      <a:pt x="2670" y="17009"/>
                    </a:lnTo>
                    <a:lnTo>
                      <a:pt x="5260" y="15915"/>
                    </a:lnTo>
                    <a:lnTo>
                      <a:pt x="11640" y="12850"/>
                    </a:lnTo>
                    <a:lnTo>
                      <a:pt x="21563" y="8644"/>
                    </a:lnTo>
                    <a:lnTo>
                      <a:pt x="21600" y="7010"/>
                    </a:lnTo>
                    <a:close/>
                  </a:path>
                </a:pathLst>
              </a:custGeom>
              <a:solidFill>
                <a:srgbClr val="FD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6" name="Shape"/>
              <p:cNvSpPr/>
              <p:nvPr/>
            </p:nvSpPr>
            <p:spPr>
              <a:xfrm>
                <a:off x="29070" y="-2"/>
                <a:ext cx="89017" cy="31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877" y="3061"/>
                    </a:lnTo>
                    <a:lnTo>
                      <a:pt x="9627" y="4381"/>
                    </a:lnTo>
                    <a:lnTo>
                      <a:pt x="3963" y="8223"/>
                    </a:lnTo>
                    <a:lnTo>
                      <a:pt x="0" y="18830"/>
                    </a:lnTo>
                    <a:lnTo>
                      <a:pt x="203" y="21600"/>
                    </a:lnTo>
                    <a:lnTo>
                      <a:pt x="1957" y="17836"/>
                    </a:lnTo>
                    <a:lnTo>
                      <a:pt x="11020" y="13925"/>
                    </a:lnTo>
                    <a:lnTo>
                      <a:pt x="15806" y="12502"/>
                    </a:lnTo>
                    <a:lnTo>
                      <a:pt x="19005" y="12819"/>
                    </a:lnTo>
                    <a:lnTo>
                      <a:pt x="19859" y="8549"/>
                    </a:lnTo>
                    <a:lnTo>
                      <a:pt x="20349" y="365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7" name="Shape"/>
              <p:cNvSpPr/>
              <p:nvPr/>
            </p:nvSpPr>
            <p:spPr>
              <a:xfrm>
                <a:off x="26695" y="23736"/>
                <a:ext cx="125811" cy="30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068"/>
                    </a:moveTo>
                    <a:lnTo>
                      <a:pt x="21140" y="16928"/>
                    </a:lnTo>
                    <a:lnTo>
                      <a:pt x="20523" y="16275"/>
                    </a:lnTo>
                    <a:lnTo>
                      <a:pt x="20172" y="13562"/>
                    </a:lnTo>
                    <a:lnTo>
                      <a:pt x="19103" y="9661"/>
                    </a:lnTo>
                    <a:lnTo>
                      <a:pt x="17614" y="6949"/>
                    </a:lnTo>
                    <a:lnTo>
                      <a:pt x="16105" y="4781"/>
                    </a:lnTo>
                    <a:lnTo>
                      <a:pt x="14976" y="2540"/>
                    </a:lnTo>
                    <a:lnTo>
                      <a:pt x="14603" y="1388"/>
                    </a:lnTo>
                    <a:lnTo>
                      <a:pt x="14699" y="81"/>
                    </a:lnTo>
                    <a:lnTo>
                      <a:pt x="14670" y="0"/>
                    </a:lnTo>
                    <a:lnTo>
                      <a:pt x="7741" y="1832"/>
                    </a:lnTo>
                    <a:lnTo>
                      <a:pt x="927" y="7702"/>
                    </a:lnTo>
                    <a:lnTo>
                      <a:pt x="427" y="11058"/>
                    </a:lnTo>
                    <a:lnTo>
                      <a:pt x="0" y="12292"/>
                    </a:lnTo>
                    <a:lnTo>
                      <a:pt x="103" y="15268"/>
                    </a:lnTo>
                    <a:lnTo>
                      <a:pt x="857" y="11458"/>
                    </a:lnTo>
                    <a:lnTo>
                      <a:pt x="1454" y="12383"/>
                    </a:lnTo>
                    <a:lnTo>
                      <a:pt x="918" y="14043"/>
                    </a:lnTo>
                    <a:lnTo>
                      <a:pt x="1123" y="14415"/>
                    </a:lnTo>
                    <a:lnTo>
                      <a:pt x="2728" y="13399"/>
                    </a:lnTo>
                    <a:lnTo>
                      <a:pt x="5772" y="10532"/>
                    </a:lnTo>
                    <a:lnTo>
                      <a:pt x="8960" y="8545"/>
                    </a:lnTo>
                    <a:lnTo>
                      <a:pt x="11005" y="10170"/>
                    </a:lnTo>
                    <a:lnTo>
                      <a:pt x="12765" y="9126"/>
                    </a:lnTo>
                    <a:lnTo>
                      <a:pt x="15154" y="9353"/>
                    </a:lnTo>
                    <a:lnTo>
                      <a:pt x="17533" y="10632"/>
                    </a:lnTo>
                    <a:lnTo>
                      <a:pt x="19256" y="12718"/>
                    </a:lnTo>
                    <a:lnTo>
                      <a:pt x="19611" y="13444"/>
                    </a:lnTo>
                    <a:lnTo>
                      <a:pt x="21271" y="21600"/>
                    </a:lnTo>
                    <a:lnTo>
                      <a:pt x="21600" y="19068"/>
                    </a:lnTo>
                    <a:close/>
                  </a:path>
                </a:pathLst>
              </a:custGeom>
              <a:solidFill>
                <a:srgbClr val="FD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19" name="object 90"/>
            <p:cNvSpPr/>
            <p:nvPr/>
          </p:nvSpPr>
          <p:spPr>
            <a:xfrm>
              <a:off x="894919" y="177637"/>
              <a:ext cx="21123" cy="38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366" y="5393"/>
                  </a:lnTo>
                  <a:lnTo>
                    <a:pt x="9963" y="16207"/>
                  </a:lnTo>
                  <a:lnTo>
                    <a:pt x="13352" y="21600"/>
                  </a:lnTo>
                  <a:lnTo>
                    <a:pt x="21600" y="21074"/>
                  </a:lnTo>
                  <a:lnTo>
                    <a:pt x="11975" y="17269"/>
                  </a:lnTo>
                  <a:lnTo>
                    <a:pt x="12716" y="15782"/>
                  </a:lnTo>
                  <a:lnTo>
                    <a:pt x="15625" y="18108"/>
                  </a:lnTo>
                  <a:lnTo>
                    <a:pt x="18196" y="15953"/>
                  </a:lnTo>
                  <a:lnTo>
                    <a:pt x="16044" y="11276"/>
                  </a:lnTo>
                  <a:lnTo>
                    <a:pt x="11689" y="7128"/>
                  </a:lnTo>
                  <a:lnTo>
                    <a:pt x="6039" y="3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58" name="object 91"/>
            <p:cNvGrpSpPr/>
            <p:nvPr/>
          </p:nvGrpSpPr>
          <p:grpSpPr>
            <a:xfrm>
              <a:off x="809466" y="-1"/>
              <a:ext cx="243287" cy="355604"/>
              <a:chOff x="0" y="0"/>
              <a:chExt cx="243286" cy="355603"/>
            </a:xfrm>
          </p:grpSpPr>
          <p:sp>
            <p:nvSpPr>
              <p:cNvPr id="620" name="Shape"/>
              <p:cNvSpPr/>
              <p:nvPr/>
            </p:nvSpPr>
            <p:spPr>
              <a:xfrm>
                <a:off x="-1" y="259081"/>
                <a:ext cx="87380" cy="96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" y="0"/>
                    </a:moveTo>
                    <a:lnTo>
                      <a:pt x="0" y="568"/>
                    </a:lnTo>
                    <a:lnTo>
                      <a:pt x="4303" y="3695"/>
                    </a:lnTo>
                    <a:lnTo>
                      <a:pt x="7726" y="7105"/>
                    </a:lnTo>
                    <a:lnTo>
                      <a:pt x="10439" y="10800"/>
                    </a:lnTo>
                    <a:lnTo>
                      <a:pt x="12615" y="15347"/>
                    </a:lnTo>
                    <a:lnTo>
                      <a:pt x="12998" y="15916"/>
                    </a:lnTo>
                    <a:lnTo>
                      <a:pt x="13761" y="15916"/>
                    </a:lnTo>
                    <a:lnTo>
                      <a:pt x="13789" y="16768"/>
                    </a:lnTo>
                    <a:lnTo>
                      <a:pt x="13811" y="17337"/>
                    </a:lnTo>
                    <a:lnTo>
                      <a:pt x="12119" y="20463"/>
                    </a:lnTo>
                    <a:lnTo>
                      <a:pt x="11735" y="21316"/>
                    </a:lnTo>
                    <a:lnTo>
                      <a:pt x="12674" y="21600"/>
                    </a:lnTo>
                    <a:lnTo>
                      <a:pt x="12809" y="21032"/>
                    </a:lnTo>
                    <a:lnTo>
                      <a:pt x="13789" y="20747"/>
                    </a:lnTo>
                    <a:lnTo>
                      <a:pt x="17561" y="17621"/>
                    </a:lnTo>
                    <a:lnTo>
                      <a:pt x="19714" y="17053"/>
                    </a:lnTo>
                    <a:lnTo>
                      <a:pt x="15839" y="17053"/>
                    </a:lnTo>
                    <a:lnTo>
                      <a:pt x="15845" y="16200"/>
                    </a:lnTo>
                    <a:lnTo>
                      <a:pt x="16988" y="15347"/>
                    </a:lnTo>
                    <a:lnTo>
                      <a:pt x="19178" y="14495"/>
                    </a:lnTo>
                    <a:lnTo>
                      <a:pt x="21315" y="13926"/>
                    </a:lnTo>
                    <a:lnTo>
                      <a:pt x="19534" y="13926"/>
                    </a:lnTo>
                    <a:lnTo>
                      <a:pt x="18630" y="13074"/>
                    </a:lnTo>
                    <a:lnTo>
                      <a:pt x="20884" y="12627"/>
                    </a:lnTo>
                    <a:lnTo>
                      <a:pt x="21600" y="11937"/>
                    </a:lnTo>
                    <a:lnTo>
                      <a:pt x="14655" y="11937"/>
                    </a:lnTo>
                    <a:lnTo>
                      <a:pt x="13054" y="11653"/>
                    </a:lnTo>
                    <a:lnTo>
                      <a:pt x="12382" y="10232"/>
                    </a:lnTo>
                    <a:lnTo>
                      <a:pt x="10558" y="8242"/>
                    </a:lnTo>
                    <a:lnTo>
                      <a:pt x="9977" y="6821"/>
                    </a:lnTo>
                    <a:lnTo>
                      <a:pt x="7900" y="4832"/>
                    </a:lnTo>
                    <a:lnTo>
                      <a:pt x="5635" y="2558"/>
                    </a:lnTo>
                    <a:lnTo>
                      <a:pt x="3083" y="85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1" name="Shape"/>
              <p:cNvSpPr/>
              <p:nvPr/>
            </p:nvSpPr>
            <p:spPr>
              <a:xfrm>
                <a:off x="64071" y="320041"/>
                <a:ext cx="74628" cy="15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032" y="0"/>
                    </a:lnTo>
                    <a:lnTo>
                      <a:pt x="7641" y="7200"/>
                    </a:lnTo>
                    <a:lnTo>
                      <a:pt x="4639" y="9000"/>
                    </a:lnTo>
                    <a:lnTo>
                      <a:pt x="4180" y="9000"/>
                    </a:lnTo>
                    <a:lnTo>
                      <a:pt x="0" y="21600"/>
                    </a:lnTo>
                    <a:lnTo>
                      <a:pt x="4537" y="21600"/>
                    </a:lnTo>
                    <a:lnTo>
                      <a:pt x="8320" y="16200"/>
                    </a:lnTo>
                    <a:lnTo>
                      <a:pt x="15231" y="10800"/>
                    </a:lnTo>
                    <a:lnTo>
                      <a:pt x="21471" y="3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2" name="Shape"/>
              <p:cNvSpPr/>
              <p:nvPr/>
            </p:nvSpPr>
            <p:spPr>
              <a:xfrm>
                <a:off x="78257" y="31163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65" y="0"/>
                    </a:moveTo>
                    <a:lnTo>
                      <a:pt x="10551" y="2764"/>
                    </a:lnTo>
                    <a:lnTo>
                      <a:pt x="0" y="21600"/>
                    </a:lnTo>
                    <a:lnTo>
                      <a:pt x="13921" y="21600"/>
                    </a:lnTo>
                    <a:lnTo>
                      <a:pt x="21600" y="13361"/>
                    </a:lnTo>
                    <a:lnTo>
                      <a:pt x="18065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3" name="Triangle"/>
              <p:cNvSpPr/>
              <p:nvPr/>
            </p:nvSpPr>
            <p:spPr>
              <a:xfrm>
                <a:off x="80072" y="30761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00" y="0"/>
                    </a:moveTo>
                    <a:lnTo>
                      <a:pt x="0" y="21600"/>
                    </a:lnTo>
                    <a:lnTo>
                      <a:pt x="21600" y="15631"/>
                    </a:lnTo>
                    <a:lnTo>
                      <a:pt x="161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4" name="Shape"/>
              <p:cNvSpPr/>
              <p:nvPr/>
            </p:nvSpPr>
            <p:spPr>
              <a:xfrm>
                <a:off x="48653" y="292101"/>
                <a:ext cx="55697" cy="225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6082"/>
                    </a:lnTo>
                    <a:lnTo>
                      <a:pt x="163" y="7299"/>
                    </a:lnTo>
                    <a:lnTo>
                      <a:pt x="4123" y="19463"/>
                    </a:lnTo>
                    <a:lnTo>
                      <a:pt x="15018" y="19463"/>
                    </a:lnTo>
                    <a:lnTo>
                      <a:pt x="15402" y="21600"/>
                    </a:lnTo>
                    <a:lnTo>
                      <a:pt x="21600" y="18247"/>
                    </a:lnTo>
                    <a:lnTo>
                      <a:pt x="5295" y="18247"/>
                    </a:lnTo>
                    <a:lnTo>
                      <a:pt x="4940" y="9732"/>
                    </a:lnTo>
                    <a:lnTo>
                      <a:pt x="2113" y="60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5" name="Shape"/>
              <p:cNvSpPr/>
              <p:nvPr/>
            </p:nvSpPr>
            <p:spPr>
              <a:xfrm>
                <a:off x="35013" y="262891"/>
                <a:ext cx="80931" cy="48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10" y="0"/>
                    </a:moveTo>
                    <a:lnTo>
                      <a:pt x="0" y="0"/>
                    </a:lnTo>
                    <a:lnTo>
                      <a:pt x="1136" y="568"/>
                    </a:lnTo>
                    <a:lnTo>
                      <a:pt x="1119" y="1137"/>
                    </a:lnTo>
                    <a:lnTo>
                      <a:pt x="1051" y="3411"/>
                    </a:lnTo>
                    <a:lnTo>
                      <a:pt x="1034" y="3979"/>
                    </a:lnTo>
                    <a:lnTo>
                      <a:pt x="1149" y="4547"/>
                    </a:lnTo>
                    <a:lnTo>
                      <a:pt x="2119" y="5116"/>
                    </a:lnTo>
                    <a:lnTo>
                      <a:pt x="2373" y="6253"/>
                    </a:lnTo>
                    <a:lnTo>
                      <a:pt x="9159" y="17053"/>
                    </a:lnTo>
                    <a:lnTo>
                      <a:pt x="8040" y="20463"/>
                    </a:lnTo>
                    <a:lnTo>
                      <a:pt x="7285" y="21600"/>
                    </a:lnTo>
                    <a:lnTo>
                      <a:pt x="18506" y="21600"/>
                    </a:lnTo>
                    <a:lnTo>
                      <a:pt x="21600" y="20463"/>
                    </a:lnTo>
                    <a:lnTo>
                      <a:pt x="10928" y="20463"/>
                    </a:lnTo>
                    <a:lnTo>
                      <a:pt x="12423" y="18758"/>
                    </a:lnTo>
                    <a:lnTo>
                      <a:pt x="10840" y="17621"/>
                    </a:lnTo>
                    <a:lnTo>
                      <a:pt x="10928" y="17053"/>
                    </a:lnTo>
                    <a:lnTo>
                      <a:pt x="12111" y="15347"/>
                    </a:lnTo>
                    <a:lnTo>
                      <a:pt x="14503" y="14779"/>
                    </a:lnTo>
                    <a:lnTo>
                      <a:pt x="9505" y="14779"/>
                    </a:lnTo>
                    <a:lnTo>
                      <a:pt x="9027" y="13642"/>
                    </a:lnTo>
                    <a:lnTo>
                      <a:pt x="8461" y="13642"/>
                    </a:lnTo>
                    <a:lnTo>
                      <a:pt x="8820" y="12505"/>
                    </a:lnTo>
                    <a:lnTo>
                      <a:pt x="8711" y="11937"/>
                    </a:lnTo>
                    <a:lnTo>
                      <a:pt x="5888" y="6253"/>
                    </a:lnTo>
                    <a:lnTo>
                      <a:pt x="251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6" name="Shape"/>
              <p:cNvSpPr/>
              <p:nvPr/>
            </p:nvSpPr>
            <p:spPr>
              <a:xfrm>
                <a:off x="75957" y="296546"/>
                <a:ext cx="7476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65" y="0"/>
                    </a:moveTo>
                    <a:lnTo>
                      <a:pt x="19299" y="2400"/>
                    </a:lnTo>
                    <a:lnTo>
                      <a:pt x="17997" y="2400"/>
                    </a:lnTo>
                    <a:lnTo>
                      <a:pt x="0" y="21600"/>
                    </a:lnTo>
                    <a:lnTo>
                      <a:pt x="11551" y="21600"/>
                    </a:lnTo>
                    <a:lnTo>
                      <a:pt x="21600" y="7200"/>
                    </a:lnTo>
                    <a:lnTo>
                      <a:pt x="20665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7" name="Shape"/>
              <p:cNvSpPr/>
              <p:nvPr/>
            </p:nvSpPr>
            <p:spPr>
              <a:xfrm>
                <a:off x="98168" y="278131"/>
                <a:ext cx="68573" cy="15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26" y="0"/>
                    </a:moveTo>
                    <a:lnTo>
                      <a:pt x="10574" y="9000"/>
                    </a:lnTo>
                    <a:lnTo>
                      <a:pt x="7259" y="14400"/>
                    </a:lnTo>
                    <a:lnTo>
                      <a:pt x="3713" y="19800"/>
                    </a:lnTo>
                    <a:lnTo>
                      <a:pt x="0" y="21600"/>
                    </a:lnTo>
                    <a:lnTo>
                      <a:pt x="4908" y="21600"/>
                    </a:lnTo>
                    <a:lnTo>
                      <a:pt x="7283" y="19800"/>
                    </a:lnTo>
                    <a:lnTo>
                      <a:pt x="11926" y="14400"/>
                    </a:lnTo>
                    <a:lnTo>
                      <a:pt x="21600" y="10800"/>
                    </a:lnTo>
                    <a:lnTo>
                      <a:pt x="21052" y="9000"/>
                    </a:lnTo>
                    <a:lnTo>
                      <a:pt x="12255" y="9000"/>
                    </a:lnTo>
                    <a:lnTo>
                      <a:pt x="11811" y="7200"/>
                    </a:lnTo>
                    <a:lnTo>
                      <a:pt x="12931" y="1800"/>
                    </a:lnTo>
                    <a:lnTo>
                      <a:pt x="9826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8" name="Shape"/>
              <p:cNvSpPr/>
              <p:nvPr/>
            </p:nvSpPr>
            <p:spPr>
              <a:xfrm>
                <a:off x="21361" y="220980"/>
                <a:ext cx="97334" cy="698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578" y="4713"/>
                    </a:lnTo>
                    <a:lnTo>
                      <a:pt x="6259" y="9818"/>
                    </a:lnTo>
                    <a:lnTo>
                      <a:pt x="8379" y="15316"/>
                    </a:lnTo>
                    <a:lnTo>
                      <a:pt x="10273" y="21207"/>
                    </a:lnTo>
                    <a:lnTo>
                      <a:pt x="10504" y="21600"/>
                    </a:lnTo>
                    <a:lnTo>
                      <a:pt x="12953" y="21600"/>
                    </a:lnTo>
                    <a:lnTo>
                      <a:pt x="13805" y="18458"/>
                    </a:lnTo>
                    <a:lnTo>
                      <a:pt x="13960" y="18065"/>
                    </a:lnTo>
                    <a:lnTo>
                      <a:pt x="15670" y="16887"/>
                    </a:lnTo>
                    <a:lnTo>
                      <a:pt x="18757" y="15709"/>
                    </a:lnTo>
                    <a:lnTo>
                      <a:pt x="19854" y="15316"/>
                    </a:lnTo>
                    <a:lnTo>
                      <a:pt x="15276" y="15316"/>
                    </a:lnTo>
                    <a:lnTo>
                      <a:pt x="15919" y="12567"/>
                    </a:lnTo>
                    <a:lnTo>
                      <a:pt x="16423" y="11389"/>
                    </a:lnTo>
                    <a:lnTo>
                      <a:pt x="18303" y="10604"/>
                    </a:lnTo>
                    <a:lnTo>
                      <a:pt x="21600" y="9818"/>
                    </a:lnTo>
                    <a:lnTo>
                      <a:pt x="17516" y="9818"/>
                    </a:lnTo>
                    <a:lnTo>
                      <a:pt x="16857" y="8640"/>
                    </a:lnTo>
                    <a:lnTo>
                      <a:pt x="18575" y="6284"/>
                    </a:lnTo>
                    <a:lnTo>
                      <a:pt x="10273" y="6284"/>
                    </a:lnTo>
                    <a:lnTo>
                      <a:pt x="8857" y="4320"/>
                    </a:lnTo>
                    <a:lnTo>
                      <a:pt x="8470" y="3535"/>
                    </a:lnTo>
                    <a:lnTo>
                      <a:pt x="4611" y="3535"/>
                    </a:lnTo>
                    <a:lnTo>
                      <a:pt x="3933" y="3142"/>
                    </a:lnTo>
                    <a:lnTo>
                      <a:pt x="2647" y="1571"/>
                    </a:lnTo>
                    <a:lnTo>
                      <a:pt x="1190" y="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9" name="Shape"/>
              <p:cNvSpPr/>
              <p:nvPr/>
            </p:nvSpPr>
            <p:spPr>
              <a:xfrm>
                <a:off x="8318" y="236221"/>
                <a:ext cx="36104" cy="41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2" y="0"/>
                    </a:moveTo>
                    <a:lnTo>
                      <a:pt x="0" y="1309"/>
                    </a:lnTo>
                    <a:lnTo>
                      <a:pt x="5933" y="5236"/>
                    </a:lnTo>
                    <a:lnTo>
                      <a:pt x="10202" y="10473"/>
                    </a:lnTo>
                    <a:lnTo>
                      <a:pt x="13630" y="15709"/>
                    </a:lnTo>
                    <a:lnTo>
                      <a:pt x="17036" y="21600"/>
                    </a:lnTo>
                    <a:lnTo>
                      <a:pt x="16459" y="19636"/>
                    </a:lnTo>
                    <a:lnTo>
                      <a:pt x="15661" y="15709"/>
                    </a:lnTo>
                    <a:lnTo>
                      <a:pt x="15972" y="13745"/>
                    </a:lnTo>
                    <a:lnTo>
                      <a:pt x="21600" y="13745"/>
                    </a:lnTo>
                    <a:lnTo>
                      <a:pt x="20224" y="12436"/>
                    </a:lnTo>
                    <a:lnTo>
                      <a:pt x="10839" y="4582"/>
                    </a:lnTo>
                    <a:lnTo>
                      <a:pt x="3191" y="655"/>
                    </a:lnTo>
                    <a:lnTo>
                      <a:pt x="2120" y="655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0" name="Shape"/>
              <p:cNvSpPr/>
              <p:nvPr/>
            </p:nvSpPr>
            <p:spPr>
              <a:xfrm>
                <a:off x="90195" y="256541"/>
                <a:ext cx="85449" cy="13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66" y="0"/>
                    </a:moveTo>
                    <a:lnTo>
                      <a:pt x="11440" y="3927"/>
                    </a:lnTo>
                    <a:lnTo>
                      <a:pt x="4195" y="11782"/>
                    </a:lnTo>
                    <a:lnTo>
                      <a:pt x="0" y="21600"/>
                    </a:lnTo>
                    <a:lnTo>
                      <a:pt x="5215" y="21600"/>
                    </a:lnTo>
                    <a:lnTo>
                      <a:pt x="7712" y="17673"/>
                    </a:lnTo>
                    <a:lnTo>
                      <a:pt x="19016" y="9818"/>
                    </a:lnTo>
                    <a:lnTo>
                      <a:pt x="21600" y="3927"/>
                    </a:lnTo>
                    <a:lnTo>
                      <a:pt x="18366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1" name="Shape"/>
              <p:cNvSpPr/>
              <p:nvPr/>
            </p:nvSpPr>
            <p:spPr>
              <a:xfrm>
                <a:off x="100291" y="237491"/>
                <a:ext cx="76635" cy="15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883" y="1800"/>
                    </a:lnTo>
                    <a:lnTo>
                      <a:pt x="18060" y="1800"/>
                    </a:lnTo>
                    <a:lnTo>
                      <a:pt x="13604" y="3600"/>
                    </a:lnTo>
                    <a:lnTo>
                      <a:pt x="4126" y="14400"/>
                    </a:lnTo>
                    <a:lnTo>
                      <a:pt x="0" y="21600"/>
                    </a:lnTo>
                    <a:lnTo>
                      <a:pt x="5187" y="21600"/>
                    </a:lnTo>
                    <a:lnTo>
                      <a:pt x="11947" y="16200"/>
                    </a:lnTo>
                    <a:lnTo>
                      <a:pt x="18293" y="10800"/>
                    </a:lnTo>
                    <a:lnTo>
                      <a:pt x="21239" y="54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2" name="Shape"/>
              <p:cNvSpPr/>
              <p:nvPr/>
            </p:nvSpPr>
            <p:spPr>
              <a:xfrm>
                <a:off x="39166" y="186690"/>
                <a:ext cx="85614" cy="54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1" y="0"/>
                    </a:moveTo>
                    <a:lnTo>
                      <a:pt x="0" y="1507"/>
                    </a:lnTo>
                    <a:lnTo>
                      <a:pt x="7187" y="21600"/>
                    </a:lnTo>
                    <a:lnTo>
                      <a:pt x="16625" y="21600"/>
                    </a:lnTo>
                    <a:lnTo>
                      <a:pt x="17602" y="20093"/>
                    </a:lnTo>
                    <a:lnTo>
                      <a:pt x="21600" y="17079"/>
                    </a:lnTo>
                    <a:lnTo>
                      <a:pt x="18114" y="17079"/>
                    </a:lnTo>
                    <a:lnTo>
                      <a:pt x="18351" y="16577"/>
                    </a:lnTo>
                    <a:lnTo>
                      <a:pt x="15121" y="16577"/>
                    </a:lnTo>
                    <a:lnTo>
                      <a:pt x="14493" y="13563"/>
                    </a:lnTo>
                    <a:lnTo>
                      <a:pt x="13304" y="11553"/>
                    </a:lnTo>
                    <a:lnTo>
                      <a:pt x="12577" y="9042"/>
                    </a:lnTo>
                    <a:lnTo>
                      <a:pt x="11185" y="5526"/>
                    </a:lnTo>
                    <a:lnTo>
                      <a:pt x="3592" y="5526"/>
                    </a:lnTo>
                    <a:lnTo>
                      <a:pt x="3326" y="4521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3" name="Shape"/>
              <p:cNvSpPr/>
              <p:nvPr/>
            </p:nvSpPr>
            <p:spPr>
              <a:xfrm>
                <a:off x="35610" y="207010"/>
                <a:ext cx="23921" cy="25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712" y="14040"/>
                    </a:lnTo>
                    <a:lnTo>
                      <a:pt x="2168" y="14040"/>
                    </a:lnTo>
                    <a:lnTo>
                      <a:pt x="4152" y="15120"/>
                    </a:lnTo>
                    <a:lnTo>
                      <a:pt x="5895" y="21600"/>
                    </a:lnTo>
                    <a:lnTo>
                      <a:pt x="21600" y="21600"/>
                    </a:lnTo>
                    <a:lnTo>
                      <a:pt x="14521" y="11880"/>
                    </a:lnTo>
                    <a:lnTo>
                      <a:pt x="5841" y="2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4" name="Shape"/>
              <p:cNvSpPr/>
              <p:nvPr/>
            </p:nvSpPr>
            <p:spPr>
              <a:xfrm>
                <a:off x="110959" y="212090"/>
                <a:ext cx="76693" cy="17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93" y="0"/>
                    </a:moveTo>
                    <a:lnTo>
                      <a:pt x="16002" y="0"/>
                    </a:lnTo>
                    <a:lnTo>
                      <a:pt x="9956" y="6171"/>
                    </a:lnTo>
                    <a:lnTo>
                      <a:pt x="4031" y="13886"/>
                    </a:lnTo>
                    <a:lnTo>
                      <a:pt x="0" y="21600"/>
                    </a:lnTo>
                    <a:lnTo>
                      <a:pt x="3892" y="21600"/>
                    </a:lnTo>
                    <a:lnTo>
                      <a:pt x="8876" y="15429"/>
                    </a:lnTo>
                    <a:lnTo>
                      <a:pt x="13707" y="10800"/>
                    </a:lnTo>
                    <a:lnTo>
                      <a:pt x="15697" y="9257"/>
                    </a:lnTo>
                    <a:lnTo>
                      <a:pt x="19181" y="7714"/>
                    </a:lnTo>
                    <a:lnTo>
                      <a:pt x="21600" y="4629"/>
                    </a:lnTo>
                    <a:lnTo>
                      <a:pt x="20393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5" name="Shape"/>
              <p:cNvSpPr/>
              <p:nvPr/>
            </p:nvSpPr>
            <p:spPr>
              <a:xfrm>
                <a:off x="99098" y="201930"/>
                <a:ext cx="35357" cy="2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344" y="0"/>
                    </a:moveTo>
                    <a:lnTo>
                      <a:pt x="10568" y="0"/>
                    </a:lnTo>
                    <a:lnTo>
                      <a:pt x="10513" y="2057"/>
                    </a:lnTo>
                    <a:lnTo>
                      <a:pt x="9008" y="6171"/>
                    </a:lnTo>
                    <a:lnTo>
                      <a:pt x="5664" y="11314"/>
                    </a:lnTo>
                    <a:lnTo>
                      <a:pt x="2116" y="17486"/>
                    </a:lnTo>
                    <a:lnTo>
                      <a:pt x="0" y="21600"/>
                    </a:lnTo>
                    <a:lnTo>
                      <a:pt x="7821" y="21600"/>
                    </a:lnTo>
                    <a:lnTo>
                      <a:pt x="14710" y="9257"/>
                    </a:lnTo>
                    <a:lnTo>
                      <a:pt x="21600" y="7200"/>
                    </a:lnTo>
                    <a:lnTo>
                      <a:pt x="12321" y="7200"/>
                    </a:lnTo>
                    <a:lnTo>
                      <a:pt x="11328" y="6171"/>
                    </a:lnTo>
                    <a:lnTo>
                      <a:pt x="12415" y="4114"/>
                    </a:lnTo>
                    <a:lnTo>
                      <a:pt x="12686" y="2057"/>
                    </a:lnTo>
                    <a:lnTo>
                      <a:pt x="14344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6" name="Shape"/>
              <p:cNvSpPr/>
              <p:nvPr/>
            </p:nvSpPr>
            <p:spPr>
              <a:xfrm>
                <a:off x="119265" y="198120"/>
                <a:ext cx="7417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70" y="0"/>
                    </a:moveTo>
                    <a:lnTo>
                      <a:pt x="11427" y="4320"/>
                    </a:lnTo>
                    <a:lnTo>
                      <a:pt x="4171" y="12960"/>
                    </a:lnTo>
                    <a:lnTo>
                      <a:pt x="0" y="21600"/>
                    </a:lnTo>
                    <a:lnTo>
                      <a:pt x="4423" y="21600"/>
                    </a:lnTo>
                    <a:lnTo>
                      <a:pt x="7707" y="17280"/>
                    </a:lnTo>
                    <a:lnTo>
                      <a:pt x="15217" y="15120"/>
                    </a:lnTo>
                    <a:lnTo>
                      <a:pt x="21600" y="4320"/>
                    </a:lnTo>
                    <a:lnTo>
                      <a:pt x="1837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7" name="Shape"/>
              <p:cNvSpPr/>
              <p:nvPr/>
            </p:nvSpPr>
            <p:spPr>
              <a:xfrm>
                <a:off x="81813" y="163829"/>
                <a:ext cx="28553" cy="43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05" y="0"/>
                    </a:moveTo>
                    <a:lnTo>
                      <a:pt x="961" y="0"/>
                    </a:lnTo>
                    <a:lnTo>
                      <a:pt x="2316" y="4447"/>
                    </a:lnTo>
                    <a:lnTo>
                      <a:pt x="0" y="5082"/>
                    </a:lnTo>
                    <a:lnTo>
                      <a:pt x="154" y="5718"/>
                    </a:lnTo>
                    <a:lnTo>
                      <a:pt x="2681" y="6988"/>
                    </a:lnTo>
                    <a:lnTo>
                      <a:pt x="7221" y="10165"/>
                    </a:lnTo>
                    <a:lnTo>
                      <a:pt x="11404" y="13341"/>
                    </a:lnTo>
                    <a:lnTo>
                      <a:pt x="14626" y="17153"/>
                    </a:lnTo>
                    <a:lnTo>
                      <a:pt x="16219" y="21600"/>
                    </a:lnTo>
                    <a:lnTo>
                      <a:pt x="18150" y="19694"/>
                    </a:lnTo>
                    <a:lnTo>
                      <a:pt x="15633" y="19059"/>
                    </a:lnTo>
                    <a:lnTo>
                      <a:pt x="20255" y="17788"/>
                    </a:lnTo>
                    <a:lnTo>
                      <a:pt x="21600" y="17788"/>
                    </a:lnTo>
                    <a:lnTo>
                      <a:pt x="12112" y="3812"/>
                    </a:lnTo>
                    <a:lnTo>
                      <a:pt x="6793" y="3812"/>
                    </a:lnTo>
                    <a:lnTo>
                      <a:pt x="2305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8" name="Shape"/>
              <p:cNvSpPr/>
              <p:nvPr/>
            </p:nvSpPr>
            <p:spPr>
              <a:xfrm>
                <a:off x="44437" y="162559"/>
                <a:ext cx="39064" cy="38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1" y="0"/>
                    </a:moveTo>
                    <a:lnTo>
                      <a:pt x="0" y="1440"/>
                    </a:lnTo>
                    <a:lnTo>
                      <a:pt x="3616" y="5760"/>
                    </a:lnTo>
                    <a:lnTo>
                      <a:pt x="3708" y="6480"/>
                    </a:lnTo>
                    <a:lnTo>
                      <a:pt x="1418" y="6480"/>
                    </a:lnTo>
                    <a:lnTo>
                      <a:pt x="1678" y="7920"/>
                    </a:lnTo>
                    <a:lnTo>
                      <a:pt x="4846" y="15120"/>
                    </a:lnTo>
                    <a:lnTo>
                      <a:pt x="6091" y="20160"/>
                    </a:lnTo>
                    <a:lnTo>
                      <a:pt x="4958" y="21600"/>
                    </a:lnTo>
                    <a:lnTo>
                      <a:pt x="21600" y="21600"/>
                    </a:lnTo>
                    <a:lnTo>
                      <a:pt x="19857" y="18720"/>
                    </a:lnTo>
                    <a:lnTo>
                      <a:pt x="14721" y="11520"/>
                    </a:lnTo>
                    <a:lnTo>
                      <a:pt x="8888" y="5040"/>
                    </a:lnTo>
                    <a:lnTo>
                      <a:pt x="2001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9" name="Shape"/>
              <p:cNvSpPr/>
              <p:nvPr/>
            </p:nvSpPr>
            <p:spPr>
              <a:xfrm>
                <a:off x="77926" y="114299"/>
                <a:ext cx="52788" cy="8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77" y="0"/>
                    </a:moveTo>
                    <a:lnTo>
                      <a:pt x="0" y="318"/>
                    </a:lnTo>
                    <a:lnTo>
                      <a:pt x="1494" y="2224"/>
                    </a:lnTo>
                    <a:lnTo>
                      <a:pt x="3963" y="4129"/>
                    </a:lnTo>
                    <a:lnTo>
                      <a:pt x="5509" y="5400"/>
                    </a:lnTo>
                    <a:lnTo>
                      <a:pt x="8318" y="9212"/>
                    </a:lnTo>
                    <a:lnTo>
                      <a:pt x="10616" y="13341"/>
                    </a:lnTo>
                    <a:lnTo>
                      <a:pt x="12788" y="17471"/>
                    </a:lnTo>
                    <a:lnTo>
                      <a:pt x="15216" y="21600"/>
                    </a:lnTo>
                    <a:lnTo>
                      <a:pt x="18825" y="21600"/>
                    </a:lnTo>
                    <a:lnTo>
                      <a:pt x="21600" y="20012"/>
                    </a:lnTo>
                    <a:lnTo>
                      <a:pt x="18860" y="20012"/>
                    </a:lnTo>
                    <a:lnTo>
                      <a:pt x="18604" y="18741"/>
                    </a:lnTo>
                    <a:lnTo>
                      <a:pt x="19584" y="16835"/>
                    </a:lnTo>
                    <a:lnTo>
                      <a:pt x="20469" y="16200"/>
                    </a:lnTo>
                    <a:lnTo>
                      <a:pt x="18621" y="16200"/>
                    </a:lnTo>
                    <a:lnTo>
                      <a:pt x="11330" y="10165"/>
                    </a:lnTo>
                    <a:lnTo>
                      <a:pt x="6356" y="2541"/>
                    </a:lnTo>
                    <a:lnTo>
                      <a:pt x="5020" y="2541"/>
                    </a:lnTo>
                    <a:lnTo>
                      <a:pt x="1377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0" name="Shape"/>
              <p:cNvSpPr/>
              <p:nvPr/>
            </p:nvSpPr>
            <p:spPr>
              <a:xfrm>
                <a:off x="124015" y="168909"/>
                <a:ext cx="83673" cy="25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55" y="0"/>
                    </a:moveTo>
                    <a:lnTo>
                      <a:pt x="12400" y="4320"/>
                    </a:lnTo>
                    <a:lnTo>
                      <a:pt x="5920" y="9720"/>
                    </a:lnTo>
                    <a:lnTo>
                      <a:pt x="2298" y="14040"/>
                    </a:lnTo>
                    <a:lnTo>
                      <a:pt x="1662" y="17280"/>
                    </a:lnTo>
                    <a:lnTo>
                      <a:pt x="862" y="18360"/>
                    </a:lnTo>
                    <a:lnTo>
                      <a:pt x="0" y="21600"/>
                    </a:lnTo>
                    <a:lnTo>
                      <a:pt x="1729" y="21600"/>
                    </a:lnTo>
                    <a:lnTo>
                      <a:pt x="2079" y="20520"/>
                    </a:lnTo>
                    <a:lnTo>
                      <a:pt x="7865" y="14040"/>
                    </a:lnTo>
                    <a:lnTo>
                      <a:pt x="19302" y="6480"/>
                    </a:lnTo>
                    <a:lnTo>
                      <a:pt x="20128" y="5400"/>
                    </a:lnTo>
                    <a:lnTo>
                      <a:pt x="21020" y="3240"/>
                    </a:lnTo>
                    <a:lnTo>
                      <a:pt x="21600" y="1080"/>
                    </a:lnTo>
                    <a:lnTo>
                      <a:pt x="18655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1" name="Shape"/>
              <p:cNvSpPr/>
              <p:nvPr/>
            </p:nvSpPr>
            <p:spPr>
              <a:xfrm>
                <a:off x="123431" y="151129"/>
                <a:ext cx="37386" cy="2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15" y="4909"/>
                    </a:lnTo>
                    <a:lnTo>
                      <a:pt x="2969" y="11782"/>
                    </a:lnTo>
                    <a:lnTo>
                      <a:pt x="2914" y="12764"/>
                    </a:lnTo>
                    <a:lnTo>
                      <a:pt x="2859" y="13745"/>
                    </a:lnTo>
                    <a:lnTo>
                      <a:pt x="2803" y="14727"/>
                    </a:lnTo>
                    <a:lnTo>
                      <a:pt x="2694" y="16691"/>
                    </a:lnTo>
                    <a:lnTo>
                      <a:pt x="2638" y="17673"/>
                    </a:lnTo>
                    <a:lnTo>
                      <a:pt x="0" y="21600"/>
                    </a:lnTo>
                    <a:lnTo>
                      <a:pt x="2610" y="21600"/>
                    </a:lnTo>
                    <a:lnTo>
                      <a:pt x="3859" y="19636"/>
                    </a:lnTo>
                    <a:lnTo>
                      <a:pt x="6846" y="19636"/>
                    </a:lnTo>
                    <a:lnTo>
                      <a:pt x="9033" y="16691"/>
                    </a:lnTo>
                    <a:lnTo>
                      <a:pt x="17479" y="13745"/>
                    </a:lnTo>
                    <a:lnTo>
                      <a:pt x="7529" y="13745"/>
                    </a:lnTo>
                    <a:lnTo>
                      <a:pt x="8608" y="10800"/>
                    </a:lnTo>
                    <a:lnTo>
                      <a:pt x="8909" y="10800"/>
                    </a:lnTo>
                    <a:lnTo>
                      <a:pt x="12445" y="7855"/>
                    </a:lnTo>
                    <a:lnTo>
                      <a:pt x="19661" y="3927"/>
                    </a:lnTo>
                    <a:lnTo>
                      <a:pt x="21600" y="2945"/>
                    </a:lnTo>
                    <a:lnTo>
                      <a:pt x="14023" y="2945"/>
                    </a:lnTo>
                    <a:lnTo>
                      <a:pt x="13358" y="982"/>
                    </a:lnTo>
                    <a:lnTo>
                      <a:pt x="2495" y="9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2" name="Shape"/>
              <p:cNvSpPr/>
              <p:nvPr/>
            </p:nvSpPr>
            <p:spPr>
              <a:xfrm>
                <a:off x="65278" y="148589"/>
                <a:ext cx="19585" cy="2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832" y="6000"/>
                    </a:lnTo>
                    <a:lnTo>
                      <a:pt x="10408" y="14400"/>
                    </a:lnTo>
                    <a:lnTo>
                      <a:pt x="13098" y="21600"/>
                    </a:lnTo>
                    <a:lnTo>
                      <a:pt x="13288" y="16800"/>
                    </a:lnTo>
                    <a:lnTo>
                      <a:pt x="13336" y="15600"/>
                    </a:lnTo>
                    <a:lnTo>
                      <a:pt x="19640" y="14400"/>
                    </a:lnTo>
                    <a:lnTo>
                      <a:pt x="21600" y="14400"/>
                    </a:lnTo>
                    <a:lnTo>
                      <a:pt x="15831" y="8400"/>
                    </a:lnTo>
                    <a:lnTo>
                      <a:pt x="9182" y="2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3" name="Shape"/>
              <p:cNvSpPr/>
              <p:nvPr/>
            </p:nvSpPr>
            <p:spPr>
              <a:xfrm>
                <a:off x="139446" y="158749"/>
                <a:ext cx="2627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32" y="0"/>
                    </a:moveTo>
                    <a:lnTo>
                      <a:pt x="9900" y="7200"/>
                    </a:lnTo>
                    <a:lnTo>
                      <a:pt x="4177" y="7200"/>
                    </a:lnTo>
                    <a:lnTo>
                      <a:pt x="0" y="21600"/>
                    </a:lnTo>
                    <a:lnTo>
                      <a:pt x="11706" y="21600"/>
                    </a:lnTo>
                    <a:lnTo>
                      <a:pt x="21600" y="14400"/>
                    </a:lnTo>
                    <a:lnTo>
                      <a:pt x="13158" y="14400"/>
                    </a:lnTo>
                    <a:lnTo>
                      <a:pt x="14985" y="7200"/>
                    </a:lnTo>
                    <a:lnTo>
                      <a:pt x="15132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4" name="Shape"/>
              <p:cNvSpPr/>
              <p:nvPr/>
            </p:nvSpPr>
            <p:spPr>
              <a:xfrm>
                <a:off x="159626" y="153669"/>
                <a:ext cx="5169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68" y="0"/>
                    </a:moveTo>
                    <a:lnTo>
                      <a:pt x="15345" y="0"/>
                    </a:lnTo>
                    <a:lnTo>
                      <a:pt x="13141" y="2160"/>
                    </a:lnTo>
                    <a:lnTo>
                      <a:pt x="11011" y="8640"/>
                    </a:lnTo>
                    <a:lnTo>
                      <a:pt x="6839" y="15120"/>
                    </a:lnTo>
                    <a:lnTo>
                      <a:pt x="2533" y="19440"/>
                    </a:lnTo>
                    <a:lnTo>
                      <a:pt x="0" y="21600"/>
                    </a:lnTo>
                    <a:lnTo>
                      <a:pt x="2544" y="21600"/>
                    </a:lnTo>
                    <a:lnTo>
                      <a:pt x="17282" y="12960"/>
                    </a:lnTo>
                    <a:lnTo>
                      <a:pt x="20827" y="8640"/>
                    </a:lnTo>
                    <a:lnTo>
                      <a:pt x="21600" y="2160"/>
                    </a:lnTo>
                    <a:lnTo>
                      <a:pt x="18968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5" name="Shape"/>
              <p:cNvSpPr/>
              <p:nvPr/>
            </p:nvSpPr>
            <p:spPr>
              <a:xfrm>
                <a:off x="147701" y="130809"/>
                <a:ext cx="77779" cy="24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63" y="0"/>
                    </a:moveTo>
                    <a:lnTo>
                      <a:pt x="18471" y="0"/>
                    </a:lnTo>
                    <a:lnTo>
                      <a:pt x="15126" y="1137"/>
                    </a:lnTo>
                    <a:lnTo>
                      <a:pt x="2652" y="12505"/>
                    </a:lnTo>
                    <a:lnTo>
                      <a:pt x="0" y="21600"/>
                    </a:lnTo>
                    <a:lnTo>
                      <a:pt x="3642" y="21600"/>
                    </a:lnTo>
                    <a:lnTo>
                      <a:pt x="6437" y="18189"/>
                    </a:lnTo>
                    <a:lnTo>
                      <a:pt x="8913" y="14779"/>
                    </a:lnTo>
                    <a:lnTo>
                      <a:pt x="10483" y="12505"/>
                    </a:lnTo>
                    <a:lnTo>
                      <a:pt x="10761" y="9095"/>
                    </a:lnTo>
                    <a:lnTo>
                      <a:pt x="10892" y="7958"/>
                    </a:lnTo>
                    <a:lnTo>
                      <a:pt x="13084" y="7958"/>
                    </a:lnTo>
                    <a:lnTo>
                      <a:pt x="20019" y="5684"/>
                    </a:lnTo>
                    <a:lnTo>
                      <a:pt x="21600" y="3411"/>
                    </a:lnTo>
                    <a:lnTo>
                      <a:pt x="20962" y="1137"/>
                    </a:lnTo>
                    <a:lnTo>
                      <a:pt x="19463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6" name="Shape"/>
              <p:cNvSpPr/>
              <p:nvPr/>
            </p:nvSpPr>
            <p:spPr>
              <a:xfrm>
                <a:off x="109181" y="80009"/>
                <a:ext cx="41139" cy="72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45" y="3411"/>
                    </a:lnTo>
                    <a:lnTo>
                      <a:pt x="5404" y="6442"/>
                    </a:lnTo>
                    <a:lnTo>
                      <a:pt x="9322" y="9853"/>
                    </a:lnTo>
                    <a:lnTo>
                      <a:pt x="11844" y="12505"/>
                    </a:lnTo>
                    <a:lnTo>
                      <a:pt x="10563" y="13263"/>
                    </a:lnTo>
                    <a:lnTo>
                      <a:pt x="11468" y="15158"/>
                    </a:lnTo>
                    <a:lnTo>
                      <a:pt x="12228" y="17432"/>
                    </a:lnTo>
                    <a:lnTo>
                      <a:pt x="12794" y="19705"/>
                    </a:lnTo>
                    <a:lnTo>
                      <a:pt x="13084" y="21600"/>
                    </a:lnTo>
                    <a:lnTo>
                      <a:pt x="19621" y="21600"/>
                    </a:lnTo>
                    <a:lnTo>
                      <a:pt x="19319" y="21221"/>
                    </a:lnTo>
                    <a:lnTo>
                      <a:pt x="21600" y="18568"/>
                    </a:lnTo>
                    <a:lnTo>
                      <a:pt x="20746" y="17053"/>
                    </a:lnTo>
                    <a:lnTo>
                      <a:pt x="17759" y="17053"/>
                    </a:lnTo>
                    <a:lnTo>
                      <a:pt x="14678" y="12505"/>
                    </a:lnTo>
                    <a:lnTo>
                      <a:pt x="10665" y="7958"/>
                    </a:lnTo>
                    <a:lnTo>
                      <a:pt x="5759" y="3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7" name="Shape"/>
              <p:cNvSpPr/>
              <p:nvPr/>
            </p:nvSpPr>
            <p:spPr>
              <a:xfrm>
                <a:off x="121056" y="48259"/>
                <a:ext cx="77013" cy="88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02" y="0"/>
                    </a:moveTo>
                    <a:lnTo>
                      <a:pt x="0" y="309"/>
                    </a:lnTo>
                    <a:lnTo>
                      <a:pt x="1290" y="2777"/>
                    </a:lnTo>
                    <a:lnTo>
                      <a:pt x="4604" y="8023"/>
                    </a:lnTo>
                    <a:lnTo>
                      <a:pt x="7946" y="13577"/>
                    </a:lnTo>
                    <a:lnTo>
                      <a:pt x="9318" y="16971"/>
                    </a:lnTo>
                    <a:lnTo>
                      <a:pt x="9283" y="17280"/>
                    </a:lnTo>
                    <a:lnTo>
                      <a:pt x="6707" y="21600"/>
                    </a:lnTo>
                    <a:lnTo>
                      <a:pt x="7751" y="21600"/>
                    </a:lnTo>
                    <a:lnTo>
                      <a:pt x="7637" y="21291"/>
                    </a:lnTo>
                    <a:lnTo>
                      <a:pt x="10344" y="21291"/>
                    </a:lnTo>
                    <a:lnTo>
                      <a:pt x="11591" y="20674"/>
                    </a:lnTo>
                    <a:lnTo>
                      <a:pt x="12646" y="19749"/>
                    </a:lnTo>
                    <a:lnTo>
                      <a:pt x="13794" y="18823"/>
                    </a:lnTo>
                    <a:lnTo>
                      <a:pt x="15428" y="17280"/>
                    </a:lnTo>
                    <a:lnTo>
                      <a:pt x="17085" y="16354"/>
                    </a:lnTo>
                    <a:lnTo>
                      <a:pt x="18306" y="16354"/>
                    </a:lnTo>
                    <a:lnTo>
                      <a:pt x="19821" y="15429"/>
                    </a:lnTo>
                    <a:lnTo>
                      <a:pt x="21600" y="15120"/>
                    </a:lnTo>
                    <a:lnTo>
                      <a:pt x="10483" y="15120"/>
                    </a:lnTo>
                    <a:lnTo>
                      <a:pt x="8548" y="11726"/>
                    </a:lnTo>
                    <a:lnTo>
                      <a:pt x="6154" y="7406"/>
                    </a:lnTo>
                    <a:lnTo>
                      <a:pt x="3595" y="3086"/>
                    </a:lnTo>
                    <a:lnTo>
                      <a:pt x="1165" y="309"/>
                    </a:lnTo>
                    <a:lnTo>
                      <a:pt x="816" y="309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8" name="Shape"/>
              <p:cNvSpPr/>
              <p:nvPr/>
            </p:nvSpPr>
            <p:spPr>
              <a:xfrm>
                <a:off x="175641" y="116204"/>
                <a:ext cx="5119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43" y="0"/>
                    </a:moveTo>
                    <a:lnTo>
                      <a:pt x="4560" y="4800"/>
                    </a:lnTo>
                    <a:lnTo>
                      <a:pt x="771" y="16800"/>
                    </a:lnTo>
                    <a:lnTo>
                      <a:pt x="0" y="21600"/>
                    </a:lnTo>
                    <a:lnTo>
                      <a:pt x="4862" y="19200"/>
                    </a:lnTo>
                    <a:lnTo>
                      <a:pt x="17104" y="9600"/>
                    </a:lnTo>
                    <a:lnTo>
                      <a:pt x="21278" y="4800"/>
                    </a:lnTo>
                    <a:lnTo>
                      <a:pt x="21600" y="2400"/>
                    </a:lnTo>
                    <a:lnTo>
                      <a:pt x="12742" y="2400"/>
                    </a:lnTo>
                    <a:lnTo>
                      <a:pt x="7743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9" name="Shape"/>
              <p:cNvSpPr/>
              <p:nvPr/>
            </p:nvSpPr>
            <p:spPr>
              <a:xfrm>
                <a:off x="81228" y="102869"/>
                <a:ext cx="12703" cy="21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784" y="0"/>
                    </a:moveTo>
                    <a:lnTo>
                      <a:pt x="0" y="6353"/>
                    </a:lnTo>
                    <a:lnTo>
                      <a:pt x="12619" y="15247"/>
                    </a:lnTo>
                    <a:lnTo>
                      <a:pt x="15606" y="21600"/>
                    </a:lnTo>
                    <a:lnTo>
                      <a:pt x="21600" y="21600"/>
                    </a:lnTo>
                    <a:lnTo>
                      <a:pt x="5784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0" name="Shape"/>
              <p:cNvSpPr/>
              <p:nvPr/>
            </p:nvSpPr>
            <p:spPr>
              <a:xfrm>
                <a:off x="198066" y="107314"/>
                <a:ext cx="4106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817" y="0"/>
                    </a:lnTo>
                    <a:lnTo>
                      <a:pt x="12371" y="3086"/>
                    </a:lnTo>
                    <a:lnTo>
                      <a:pt x="0" y="3086"/>
                    </a:lnTo>
                    <a:lnTo>
                      <a:pt x="6929" y="9257"/>
                    </a:lnTo>
                    <a:lnTo>
                      <a:pt x="4090" y="21600"/>
                    </a:lnTo>
                    <a:lnTo>
                      <a:pt x="15133" y="21600"/>
                    </a:lnTo>
                    <a:lnTo>
                      <a:pt x="21426" y="617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1" name="Shape"/>
              <p:cNvSpPr/>
              <p:nvPr/>
            </p:nvSpPr>
            <p:spPr>
              <a:xfrm>
                <a:off x="132044" y="40639"/>
                <a:ext cx="89544" cy="69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07" y="1178"/>
                    </a:lnTo>
                    <a:lnTo>
                      <a:pt x="1374" y="3142"/>
                    </a:lnTo>
                    <a:lnTo>
                      <a:pt x="4289" y="10996"/>
                    </a:lnTo>
                    <a:lnTo>
                      <a:pt x="6561" y="18458"/>
                    </a:lnTo>
                    <a:lnTo>
                      <a:pt x="6390" y="21207"/>
                    </a:lnTo>
                    <a:lnTo>
                      <a:pt x="6366" y="21600"/>
                    </a:lnTo>
                    <a:lnTo>
                      <a:pt x="21600" y="21600"/>
                    </a:lnTo>
                    <a:lnTo>
                      <a:pt x="19566" y="21207"/>
                    </a:lnTo>
                    <a:lnTo>
                      <a:pt x="18112" y="20422"/>
                    </a:lnTo>
                    <a:lnTo>
                      <a:pt x="10517" y="20422"/>
                    </a:lnTo>
                    <a:lnTo>
                      <a:pt x="11722" y="18458"/>
                    </a:lnTo>
                    <a:lnTo>
                      <a:pt x="13422" y="18065"/>
                    </a:lnTo>
                    <a:lnTo>
                      <a:pt x="15315" y="17673"/>
                    </a:lnTo>
                    <a:lnTo>
                      <a:pt x="8081" y="176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2" name="Shape"/>
              <p:cNvSpPr/>
              <p:nvPr/>
            </p:nvSpPr>
            <p:spPr>
              <a:xfrm>
                <a:off x="191643" y="90169"/>
                <a:ext cx="51643" cy="15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49" y="0"/>
                    </a:moveTo>
                    <a:lnTo>
                      <a:pt x="2730" y="18000"/>
                    </a:lnTo>
                    <a:lnTo>
                      <a:pt x="0" y="21600"/>
                    </a:lnTo>
                    <a:lnTo>
                      <a:pt x="5217" y="21600"/>
                    </a:lnTo>
                    <a:lnTo>
                      <a:pt x="8542" y="18000"/>
                    </a:lnTo>
                    <a:lnTo>
                      <a:pt x="19213" y="7200"/>
                    </a:lnTo>
                    <a:lnTo>
                      <a:pt x="21600" y="5400"/>
                    </a:lnTo>
                    <a:lnTo>
                      <a:pt x="19849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3" name="Shape"/>
              <p:cNvSpPr/>
              <p:nvPr/>
            </p:nvSpPr>
            <p:spPr>
              <a:xfrm>
                <a:off x="147154" y="35559"/>
                <a:ext cx="87826" cy="62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982" y="4849"/>
                    </a:lnTo>
                    <a:lnTo>
                      <a:pt x="3623" y="10139"/>
                    </a:lnTo>
                    <a:lnTo>
                      <a:pt x="4583" y="15869"/>
                    </a:lnTo>
                    <a:lnTo>
                      <a:pt x="4579" y="16310"/>
                    </a:lnTo>
                    <a:lnTo>
                      <a:pt x="4523" y="21600"/>
                    </a:lnTo>
                    <a:lnTo>
                      <a:pt x="11898" y="21600"/>
                    </a:lnTo>
                    <a:lnTo>
                      <a:pt x="13719" y="20718"/>
                    </a:lnTo>
                    <a:lnTo>
                      <a:pt x="12901" y="19837"/>
                    </a:lnTo>
                    <a:lnTo>
                      <a:pt x="8175" y="19837"/>
                    </a:lnTo>
                    <a:lnTo>
                      <a:pt x="10191" y="16310"/>
                    </a:lnTo>
                    <a:lnTo>
                      <a:pt x="14810" y="14988"/>
                    </a:lnTo>
                    <a:lnTo>
                      <a:pt x="19468" y="14547"/>
                    </a:lnTo>
                    <a:lnTo>
                      <a:pt x="21600" y="14106"/>
                    </a:lnTo>
                    <a:lnTo>
                      <a:pt x="11092" y="14106"/>
                    </a:lnTo>
                    <a:lnTo>
                      <a:pt x="11509" y="13665"/>
                    </a:lnTo>
                    <a:lnTo>
                      <a:pt x="6569" y="13665"/>
                    </a:lnTo>
                    <a:lnTo>
                      <a:pt x="6323" y="10580"/>
                    </a:lnTo>
                    <a:lnTo>
                      <a:pt x="4817" y="10580"/>
                    </a:lnTo>
                    <a:lnTo>
                      <a:pt x="3985" y="8376"/>
                    </a:lnTo>
                    <a:lnTo>
                      <a:pt x="2535" y="4408"/>
                    </a:lnTo>
                    <a:lnTo>
                      <a:pt x="1021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4" name="Shape"/>
              <p:cNvSpPr/>
              <p:nvPr/>
            </p:nvSpPr>
            <p:spPr>
              <a:xfrm>
                <a:off x="173863" y="0"/>
                <a:ext cx="42130" cy="74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46" y="0"/>
                    </a:moveTo>
                    <a:lnTo>
                      <a:pt x="9696" y="0"/>
                    </a:lnTo>
                    <a:lnTo>
                      <a:pt x="8654" y="4759"/>
                    </a:lnTo>
                    <a:lnTo>
                      <a:pt x="8211" y="5491"/>
                    </a:lnTo>
                    <a:lnTo>
                      <a:pt x="6884" y="8054"/>
                    </a:lnTo>
                    <a:lnTo>
                      <a:pt x="5655" y="10617"/>
                    </a:lnTo>
                    <a:lnTo>
                      <a:pt x="4487" y="13180"/>
                    </a:lnTo>
                    <a:lnTo>
                      <a:pt x="3347" y="16108"/>
                    </a:lnTo>
                    <a:lnTo>
                      <a:pt x="2559" y="17939"/>
                    </a:lnTo>
                    <a:lnTo>
                      <a:pt x="4311" y="19403"/>
                    </a:lnTo>
                    <a:lnTo>
                      <a:pt x="0" y="21600"/>
                    </a:lnTo>
                    <a:lnTo>
                      <a:pt x="10299" y="21600"/>
                    </a:lnTo>
                    <a:lnTo>
                      <a:pt x="21600" y="16841"/>
                    </a:lnTo>
                    <a:lnTo>
                      <a:pt x="14300" y="16841"/>
                    </a:lnTo>
                    <a:lnTo>
                      <a:pt x="15478" y="16108"/>
                    </a:lnTo>
                    <a:lnTo>
                      <a:pt x="6785" y="16108"/>
                    </a:lnTo>
                    <a:lnTo>
                      <a:pt x="8550" y="10617"/>
                    </a:lnTo>
                    <a:lnTo>
                      <a:pt x="8824" y="9885"/>
                    </a:lnTo>
                    <a:lnTo>
                      <a:pt x="10344" y="7322"/>
                    </a:lnTo>
                    <a:lnTo>
                      <a:pt x="12117" y="4759"/>
                    </a:lnTo>
                    <a:lnTo>
                      <a:pt x="12774" y="2196"/>
                    </a:lnTo>
                    <a:lnTo>
                      <a:pt x="10946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5" name="Shape"/>
              <p:cNvSpPr/>
              <p:nvPr/>
            </p:nvSpPr>
            <p:spPr>
              <a:xfrm>
                <a:off x="160965" y="19049"/>
                <a:ext cx="12703" cy="46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2" y="0"/>
                    </a:moveTo>
                    <a:lnTo>
                      <a:pt x="181" y="1751"/>
                    </a:lnTo>
                    <a:lnTo>
                      <a:pt x="0" y="2919"/>
                    </a:lnTo>
                    <a:lnTo>
                      <a:pt x="5564" y="9924"/>
                    </a:lnTo>
                    <a:lnTo>
                      <a:pt x="10878" y="16930"/>
                    </a:lnTo>
                    <a:lnTo>
                      <a:pt x="9826" y="21016"/>
                    </a:lnTo>
                    <a:lnTo>
                      <a:pt x="9676" y="21600"/>
                    </a:lnTo>
                    <a:lnTo>
                      <a:pt x="21600" y="21600"/>
                    </a:lnTo>
                    <a:lnTo>
                      <a:pt x="20486" y="19265"/>
                    </a:lnTo>
                    <a:lnTo>
                      <a:pt x="18880" y="14595"/>
                    </a:lnTo>
                    <a:lnTo>
                      <a:pt x="18679" y="14011"/>
                    </a:lnTo>
                    <a:lnTo>
                      <a:pt x="18476" y="13427"/>
                    </a:lnTo>
                    <a:lnTo>
                      <a:pt x="18075" y="12259"/>
                    </a:lnTo>
                    <a:lnTo>
                      <a:pt x="12627" y="5838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6" name="Shape"/>
              <p:cNvSpPr/>
              <p:nvPr/>
            </p:nvSpPr>
            <p:spPr>
              <a:xfrm>
                <a:off x="201752" y="38099"/>
                <a:ext cx="37978" cy="20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31" y="0"/>
                    </a:moveTo>
                    <a:lnTo>
                      <a:pt x="19823" y="1350"/>
                    </a:lnTo>
                    <a:lnTo>
                      <a:pt x="18558" y="2700"/>
                    </a:lnTo>
                    <a:lnTo>
                      <a:pt x="13787" y="6750"/>
                    </a:lnTo>
                    <a:lnTo>
                      <a:pt x="9158" y="10800"/>
                    </a:lnTo>
                    <a:lnTo>
                      <a:pt x="0" y="21600"/>
                    </a:lnTo>
                    <a:lnTo>
                      <a:pt x="8098" y="21600"/>
                    </a:lnTo>
                    <a:lnTo>
                      <a:pt x="21600" y="2700"/>
                    </a:lnTo>
                    <a:lnTo>
                      <a:pt x="20531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7" name="Shape"/>
              <p:cNvSpPr/>
              <p:nvPr/>
            </p:nvSpPr>
            <p:spPr>
              <a:xfrm>
                <a:off x="196862" y="19049"/>
                <a:ext cx="40493" cy="35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019" y="2314"/>
                    </a:lnTo>
                    <a:lnTo>
                      <a:pt x="9779" y="9257"/>
                    </a:lnTo>
                    <a:lnTo>
                      <a:pt x="4464" y="16971"/>
                    </a:lnTo>
                    <a:lnTo>
                      <a:pt x="1653" y="20829"/>
                    </a:lnTo>
                    <a:lnTo>
                      <a:pt x="0" y="21600"/>
                    </a:lnTo>
                    <a:lnTo>
                      <a:pt x="444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59" name="object 92"/>
            <p:cNvSpPr/>
            <p:nvPr/>
          </p:nvSpPr>
          <p:spPr>
            <a:xfrm>
              <a:off x="844473" y="261902"/>
              <a:ext cx="24286" cy="50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3421" y="18093"/>
                  </a:lnTo>
                  <a:lnTo>
                    <a:pt x="15839" y="20896"/>
                  </a:lnTo>
                  <a:lnTo>
                    <a:pt x="21600" y="21600"/>
                  </a:lnTo>
                  <a:lnTo>
                    <a:pt x="12517" y="16129"/>
                  </a:lnTo>
                  <a:lnTo>
                    <a:pt x="12065" y="15409"/>
                  </a:lnTo>
                  <a:lnTo>
                    <a:pt x="12246" y="12873"/>
                  </a:lnTo>
                  <a:lnTo>
                    <a:pt x="10597" y="10609"/>
                  </a:lnTo>
                  <a:lnTo>
                    <a:pt x="9715" y="8182"/>
                  </a:lnTo>
                  <a:lnTo>
                    <a:pt x="7919" y="6114"/>
                  </a:lnTo>
                  <a:lnTo>
                    <a:pt x="7061" y="5122"/>
                  </a:lnTo>
                  <a:lnTo>
                    <a:pt x="3829" y="4451"/>
                  </a:lnTo>
                  <a:lnTo>
                    <a:pt x="3446" y="4102"/>
                  </a:lnTo>
                  <a:lnTo>
                    <a:pt x="3785" y="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64" name="object 93"/>
            <p:cNvGrpSpPr/>
            <p:nvPr/>
          </p:nvGrpSpPr>
          <p:grpSpPr>
            <a:xfrm>
              <a:off x="927511" y="114755"/>
              <a:ext cx="70650" cy="78325"/>
              <a:chOff x="-1" y="0"/>
              <a:chExt cx="70649" cy="78324"/>
            </a:xfrm>
          </p:grpSpPr>
          <p:sp>
            <p:nvSpPr>
              <p:cNvPr id="660" name="Shape"/>
              <p:cNvSpPr/>
              <p:nvPr/>
            </p:nvSpPr>
            <p:spPr>
              <a:xfrm>
                <a:off x="-2" y="26453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8198" y="0"/>
                    </a:lnTo>
                    <a:lnTo>
                      <a:pt x="0" y="8867"/>
                    </a:lnTo>
                    <a:lnTo>
                      <a:pt x="571" y="9479"/>
                    </a:lnTo>
                    <a:lnTo>
                      <a:pt x="7295" y="17409"/>
                    </a:lnTo>
                    <a:lnTo>
                      <a:pt x="7663" y="1789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1" name="Shape"/>
              <p:cNvSpPr/>
              <p:nvPr/>
            </p:nvSpPr>
            <p:spPr>
              <a:xfrm>
                <a:off x="4940" y="60820"/>
                <a:ext cx="12703" cy="17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97"/>
                    </a:moveTo>
                    <a:lnTo>
                      <a:pt x="12196" y="0"/>
                    </a:lnTo>
                    <a:lnTo>
                      <a:pt x="4335" y="6756"/>
                    </a:lnTo>
                    <a:lnTo>
                      <a:pt x="0" y="15800"/>
                    </a:lnTo>
                    <a:lnTo>
                      <a:pt x="1131" y="21600"/>
                    </a:lnTo>
                    <a:lnTo>
                      <a:pt x="7193" y="18121"/>
                    </a:lnTo>
                    <a:lnTo>
                      <a:pt x="12818" y="16146"/>
                    </a:lnTo>
                    <a:lnTo>
                      <a:pt x="17728" y="10894"/>
                    </a:lnTo>
                    <a:lnTo>
                      <a:pt x="17750" y="3982"/>
                    </a:lnTo>
                    <a:lnTo>
                      <a:pt x="21600" y="1097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2" name="Shape"/>
              <p:cNvSpPr/>
              <p:nvPr/>
            </p:nvSpPr>
            <p:spPr>
              <a:xfrm>
                <a:off x="26879" y="1801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153"/>
                    </a:moveTo>
                    <a:lnTo>
                      <a:pt x="0" y="0"/>
                    </a:lnTo>
                    <a:lnTo>
                      <a:pt x="7321" y="16708"/>
                    </a:lnTo>
                    <a:lnTo>
                      <a:pt x="4486" y="21600"/>
                    </a:lnTo>
                    <a:lnTo>
                      <a:pt x="13090" y="20036"/>
                    </a:lnTo>
                    <a:lnTo>
                      <a:pt x="16109" y="12780"/>
                    </a:lnTo>
                    <a:lnTo>
                      <a:pt x="21600" y="9153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3" name="Shape"/>
              <p:cNvSpPr/>
              <p:nvPr/>
            </p:nvSpPr>
            <p:spPr>
              <a:xfrm>
                <a:off x="48101" y="0"/>
                <a:ext cx="22548" cy="14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5"/>
                    </a:moveTo>
                    <a:lnTo>
                      <a:pt x="18120" y="6860"/>
                    </a:lnTo>
                    <a:lnTo>
                      <a:pt x="19786" y="654"/>
                    </a:lnTo>
                    <a:lnTo>
                      <a:pt x="19324" y="0"/>
                    </a:lnTo>
                    <a:lnTo>
                      <a:pt x="15151" y="423"/>
                    </a:lnTo>
                    <a:lnTo>
                      <a:pt x="9492" y="6975"/>
                    </a:lnTo>
                    <a:lnTo>
                      <a:pt x="3919" y="15434"/>
                    </a:lnTo>
                    <a:lnTo>
                      <a:pt x="0" y="21600"/>
                    </a:lnTo>
                    <a:lnTo>
                      <a:pt x="2909" y="19269"/>
                    </a:lnTo>
                    <a:lnTo>
                      <a:pt x="6146" y="20599"/>
                    </a:lnTo>
                    <a:lnTo>
                      <a:pt x="9090" y="19808"/>
                    </a:lnTo>
                    <a:lnTo>
                      <a:pt x="10843" y="16127"/>
                    </a:lnTo>
                    <a:lnTo>
                      <a:pt x="19446" y="6627"/>
                    </a:lnTo>
                    <a:lnTo>
                      <a:pt x="21600" y="5395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69" name="object 94"/>
            <p:cNvGrpSpPr/>
            <p:nvPr/>
          </p:nvGrpSpPr>
          <p:grpSpPr>
            <a:xfrm>
              <a:off x="853375" y="108270"/>
              <a:ext cx="167328" cy="202299"/>
              <a:chOff x="0" y="0"/>
              <a:chExt cx="167327" cy="202298"/>
            </a:xfrm>
          </p:grpSpPr>
          <p:sp>
            <p:nvSpPr>
              <p:cNvPr id="665" name="Shape"/>
              <p:cNvSpPr/>
              <p:nvPr/>
            </p:nvSpPr>
            <p:spPr>
              <a:xfrm>
                <a:off x="5282" y="120403"/>
                <a:ext cx="14303" cy="28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179" y="15225"/>
                    </a:lnTo>
                    <a:lnTo>
                      <a:pt x="16478" y="9467"/>
                    </a:lnTo>
                    <a:lnTo>
                      <a:pt x="8959" y="4382"/>
                    </a:lnTo>
                    <a:lnTo>
                      <a:pt x="77" y="0"/>
                    </a:lnTo>
                    <a:lnTo>
                      <a:pt x="0" y="3978"/>
                    </a:lnTo>
                    <a:lnTo>
                      <a:pt x="6445" y="10776"/>
                    </a:lnTo>
                    <a:lnTo>
                      <a:pt x="15078" y="1758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D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6" name="Shape"/>
              <p:cNvSpPr/>
              <p:nvPr/>
            </p:nvSpPr>
            <p:spPr>
              <a:xfrm>
                <a:off x="-1" y="167877"/>
                <a:ext cx="25416" cy="34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40"/>
                    </a:moveTo>
                    <a:lnTo>
                      <a:pt x="0" y="0"/>
                    </a:lnTo>
                    <a:lnTo>
                      <a:pt x="1716" y="3021"/>
                    </a:lnTo>
                    <a:lnTo>
                      <a:pt x="2558" y="6576"/>
                    </a:lnTo>
                    <a:lnTo>
                      <a:pt x="4037" y="9684"/>
                    </a:lnTo>
                    <a:lnTo>
                      <a:pt x="8668" y="13494"/>
                    </a:lnTo>
                    <a:lnTo>
                      <a:pt x="14854" y="15837"/>
                    </a:lnTo>
                    <a:lnTo>
                      <a:pt x="15631" y="21600"/>
                    </a:lnTo>
                    <a:lnTo>
                      <a:pt x="18038" y="20173"/>
                    </a:lnTo>
                    <a:lnTo>
                      <a:pt x="21600" y="15040"/>
                    </a:lnTo>
                    <a:close/>
                  </a:path>
                </a:pathLst>
              </a:custGeom>
              <a:solidFill>
                <a:srgbClr val="FD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7" name="Shape"/>
              <p:cNvSpPr/>
              <p:nvPr/>
            </p:nvSpPr>
            <p:spPr>
              <a:xfrm>
                <a:off x="14832" y="71748"/>
                <a:ext cx="36198" cy="74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42"/>
                    </a:moveTo>
                    <a:lnTo>
                      <a:pt x="0" y="0"/>
                    </a:lnTo>
                    <a:lnTo>
                      <a:pt x="2289" y="5779"/>
                    </a:lnTo>
                    <a:lnTo>
                      <a:pt x="6601" y="11194"/>
                    </a:lnTo>
                    <a:lnTo>
                      <a:pt x="12043" y="16416"/>
                    </a:lnTo>
                    <a:lnTo>
                      <a:pt x="17704" y="21600"/>
                    </a:lnTo>
                    <a:lnTo>
                      <a:pt x="21600" y="15942"/>
                    </a:lnTo>
                    <a:close/>
                  </a:path>
                </a:pathLst>
              </a:custGeom>
              <a:solidFill>
                <a:srgbClr val="FD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8" name="Shape"/>
              <p:cNvSpPr/>
              <p:nvPr/>
            </p:nvSpPr>
            <p:spPr>
              <a:xfrm>
                <a:off x="141147" y="-1"/>
                <a:ext cx="2618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214"/>
                    </a:moveTo>
                    <a:lnTo>
                      <a:pt x="16255" y="1501"/>
                    </a:lnTo>
                    <a:lnTo>
                      <a:pt x="10732" y="0"/>
                    </a:lnTo>
                    <a:lnTo>
                      <a:pt x="5503" y="2327"/>
                    </a:lnTo>
                    <a:lnTo>
                      <a:pt x="1038" y="11107"/>
                    </a:lnTo>
                    <a:lnTo>
                      <a:pt x="1436" y="12082"/>
                    </a:lnTo>
                    <a:lnTo>
                      <a:pt x="0" y="21600"/>
                    </a:lnTo>
                    <a:lnTo>
                      <a:pt x="2998" y="19359"/>
                    </a:lnTo>
                    <a:lnTo>
                      <a:pt x="7378" y="14938"/>
                    </a:lnTo>
                    <a:lnTo>
                      <a:pt x="17146" y="18210"/>
                    </a:lnTo>
                    <a:lnTo>
                      <a:pt x="21600" y="4214"/>
                    </a:lnTo>
                    <a:close/>
                  </a:path>
                </a:pathLst>
              </a:custGeom>
              <a:solidFill>
                <a:srgbClr val="FD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70" name="object 95"/>
            <p:cNvSpPr/>
            <p:nvPr/>
          </p:nvSpPr>
          <p:spPr>
            <a:xfrm>
              <a:off x="983303" y="65409"/>
              <a:ext cx="13022" cy="1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16" y="0"/>
                  </a:moveTo>
                  <a:lnTo>
                    <a:pt x="11863" y="2330"/>
                  </a:lnTo>
                  <a:lnTo>
                    <a:pt x="8765" y="3219"/>
                  </a:lnTo>
                  <a:lnTo>
                    <a:pt x="0" y="19681"/>
                  </a:lnTo>
                  <a:lnTo>
                    <a:pt x="3982" y="21600"/>
                  </a:lnTo>
                  <a:lnTo>
                    <a:pt x="9727" y="17041"/>
                  </a:lnTo>
                  <a:lnTo>
                    <a:pt x="17588" y="11720"/>
                  </a:lnTo>
                  <a:lnTo>
                    <a:pt x="21600" y="8005"/>
                  </a:lnTo>
                  <a:lnTo>
                    <a:pt x="15801" y="8262"/>
                  </a:lnTo>
                  <a:lnTo>
                    <a:pt x="12515" y="6835"/>
                  </a:lnTo>
                  <a:lnTo>
                    <a:pt x="20016" y="0"/>
                  </a:lnTo>
                  <a:close/>
                </a:path>
              </a:pathLst>
            </a:custGeom>
            <a:solidFill>
              <a:srgbClr val="DEE46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1" name="object 96"/>
            <p:cNvSpPr/>
            <p:nvPr/>
          </p:nvSpPr>
          <p:spPr>
            <a:xfrm>
              <a:off x="878909" y="257153"/>
              <a:ext cx="12704" cy="22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080" y="21600"/>
                  </a:lnTo>
                  <a:lnTo>
                    <a:pt x="21600" y="17261"/>
                  </a:lnTo>
                  <a:lnTo>
                    <a:pt x="15950" y="9809"/>
                  </a:lnTo>
                  <a:lnTo>
                    <a:pt x="6348" y="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2" name="object 97"/>
            <p:cNvSpPr/>
            <p:nvPr/>
          </p:nvSpPr>
          <p:spPr>
            <a:xfrm>
              <a:off x="866610" y="202563"/>
              <a:ext cx="12703" cy="34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767" y="4267"/>
                  </a:lnTo>
                  <a:lnTo>
                    <a:pt x="9474" y="11685"/>
                  </a:lnTo>
                  <a:lnTo>
                    <a:pt x="16845" y="18660"/>
                  </a:lnTo>
                  <a:lnTo>
                    <a:pt x="21600" y="21600"/>
                  </a:lnTo>
                  <a:lnTo>
                    <a:pt x="18755" y="17359"/>
                  </a:lnTo>
                  <a:lnTo>
                    <a:pt x="12055" y="9939"/>
                  </a:lnTo>
                  <a:lnTo>
                    <a:pt x="4730" y="2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E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3" name="object 98"/>
            <p:cNvSpPr/>
            <p:nvPr/>
          </p:nvSpPr>
          <p:spPr>
            <a:xfrm>
              <a:off x="920568" y="169335"/>
              <a:ext cx="12703" cy="18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700" y="21600"/>
                  </a:lnTo>
                  <a:lnTo>
                    <a:pt x="21600" y="16965"/>
                  </a:lnTo>
                  <a:lnTo>
                    <a:pt x="15300" y="9553"/>
                  </a:lnTo>
                  <a:lnTo>
                    <a:pt x="6024" y="2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4" name="object 99"/>
            <p:cNvSpPr/>
            <p:nvPr/>
          </p:nvSpPr>
          <p:spPr>
            <a:xfrm>
              <a:off x="872022" y="315318"/>
              <a:ext cx="1684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1858" y="794"/>
                  </a:lnTo>
                  <a:lnTo>
                    <a:pt x="9789" y="952"/>
                  </a:lnTo>
                  <a:lnTo>
                    <a:pt x="0" y="17717"/>
                  </a:lnTo>
                  <a:lnTo>
                    <a:pt x="4251" y="21600"/>
                  </a:lnTo>
                  <a:lnTo>
                    <a:pt x="5994" y="1501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F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5" name="object 100"/>
            <p:cNvSpPr/>
            <p:nvPr/>
          </p:nvSpPr>
          <p:spPr>
            <a:xfrm>
              <a:off x="860947" y="31429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82" y="21600"/>
                  </a:lnTo>
                  <a:lnTo>
                    <a:pt x="9890" y="21035"/>
                  </a:lnTo>
                  <a:lnTo>
                    <a:pt x="21600" y="13824"/>
                  </a:lnTo>
                  <a:lnTo>
                    <a:pt x="15725" y="5986"/>
                  </a:lnTo>
                  <a:lnTo>
                    <a:pt x="5958" y="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79" name="object 101"/>
            <p:cNvGrpSpPr/>
            <p:nvPr/>
          </p:nvGrpSpPr>
          <p:grpSpPr>
            <a:xfrm>
              <a:off x="861351" y="223218"/>
              <a:ext cx="52888" cy="96665"/>
              <a:chOff x="0" y="0"/>
              <a:chExt cx="52887" cy="96664"/>
            </a:xfrm>
          </p:grpSpPr>
          <p:sp>
            <p:nvSpPr>
              <p:cNvPr id="676" name="Shape"/>
              <p:cNvSpPr/>
              <p:nvPr/>
            </p:nvSpPr>
            <p:spPr>
              <a:xfrm>
                <a:off x="-1" y="8396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2701" y="0"/>
                    </a:lnTo>
                    <a:lnTo>
                      <a:pt x="0" y="8001"/>
                    </a:lnTo>
                    <a:lnTo>
                      <a:pt x="14129" y="1271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7F0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7" name="Shape"/>
              <p:cNvSpPr/>
              <p:nvPr/>
            </p:nvSpPr>
            <p:spPr>
              <a:xfrm>
                <a:off x="21272" y="3470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36"/>
                    </a:moveTo>
                    <a:lnTo>
                      <a:pt x="9422" y="1889"/>
                    </a:lnTo>
                    <a:lnTo>
                      <a:pt x="5764" y="0"/>
                    </a:lnTo>
                    <a:lnTo>
                      <a:pt x="0" y="1964"/>
                    </a:lnTo>
                    <a:lnTo>
                      <a:pt x="12358" y="19866"/>
                    </a:lnTo>
                    <a:lnTo>
                      <a:pt x="15910" y="21600"/>
                    </a:lnTo>
                    <a:lnTo>
                      <a:pt x="21600" y="19636"/>
                    </a:lnTo>
                    <a:close/>
                  </a:path>
                </a:pathLst>
              </a:custGeom>
              <a:solidFill>
                <a:srgbClr val="F7F0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8" name="Shape"/>
              <p:cNvSpPr/>
              <p:nvPr/>
            </p:nvSpPr>
            <p:spPr>
              <a:xfrm>
                <a:off x="40183" y="0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005" y="8733"/>
                    </a:lnTo>
                    <a:lnTo>
                      <a:pt x="303" y="10580"/>
                    </a:lnTo>
                    <a:lnTo>
                      <a:pt x="0" y="18348"/>
                    </a:lnTo>
                    <a:lnTo>
                      <a:pt x="97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7F0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82" name="object 102"/>
            <p:cNvGrpSpPr/>
            <p:nvPr/>
          </p:nvGrpSpPr>
          <p:grpSpPr>
            <a:xfrm>
              <a:off x="874077" y="127988"/>
              <a:ext cx="55066" cy="171125"/>
              <a:chOff x="0" y="0"/>
              <a:chExt cx="55065" cy="171124"/>
            </a:xfrm>
          </p:grpSpPr>
          <p:sp>
            <p:nvSpPr>
              <p:cNvPr id="680" name="Shape"/>
              <p:cNvSpPr/>
              <p:nvPr/>
            </p:nvSpPr>
            <p:spPr>
              <a:xfrm>
                <a:off x="0" y="158421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564"/>
                    </a:moveTo>
                    <a:lnTo>
                      <a:pt x="9061" y="0"/>
                    </a:lnTo>
                    <a:lnTo>
                      <a:pt x="0" y="10802"/>
                    </a:lnTo>
                    <a:lnTo>
                      <a:pt x="9061" y="21600"/>
                    </a:lnTo>
                    <a:lnTo>
                      <a:pt x="15040" y="10452"/>
                    </a:lnTo>
                    <a:lnTo>
                      <a:pt x="21600" y="7564"/>
                    </a:lnTo>
                    <a:close/>
                  </a:path>
                </a:pathLst>
              </a:custGeom>
              <a:solidFill>
                <a:srgbClr val="FD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1" name="Shape"/>
              <p:cNvSpPr/>
              <p:nvPr/>
            </p:nvSpPr>
            <p:spPr>
              <a:xfrm>
                <a:off x="42361" y="0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879"/>
                    </a:moveTo>
                    <a:lnTo>
                      <a:pt x="12273" y="0"/>
                    </a:lnTo>
                    <a:lnTo>
                      <a:pt x="6610" y="3029"/>
                    </a:lnTo>
                    <a:lnTo>
                      <a:pt x="0" y="6500"/>
                    </a:lnTo>
                    <a:lnTo>
                      <a:pt x="9420" y="21600"/>
                    </a:lnTo>
                    <a:lnTo>
                      <a:pt x="21600" y="14879"/>
                    </a:lnTo>
                    <a:close/>
                  </a:path>
                </a:pathLst>
              </a:custGeom>
              <a:solidFill>
                <a:srgbClr val="FD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83" name="object 103"/>
            <p:cNvSpPr/>
            <p:nvPr/>
          </p:nvSpPr>
          <p:spPr>
            <a:xfrm>
              <a:off x="920287" y="19323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58" y="0"/>
                  </a:moveTo>
                  <a:lnTo>
                    <a:pt x="8473" y="3946"/>
                  </a:lnTo>
                  <a:lnTo>
                    <a:pt x="0" y="6656"/>
                  </a:lnTo>
                  <a:lnTo>
                    <a:pt x="951" y="15534"/>
                  </a:lnTo>
                  <a:lnTo>
                    <a:pt x="21600" y="21600"/>
                  </a:lnTo>
                  <a:lnTo>
                    <a:pt x="20758" y="0"/>
                  </a:lnTo>
                  <a:close/>
                </a:path>
              </a:pathLst>
            </a:custGeom>
            <a:solidFill>
              <a:srgbClr val="E2DE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86" name="object 104"/>
            <p:cNvGrpSpPr/>
            <p:nvPr/>
          </p:nvGrpSpPr>
          <p:grpSpPr>
            <a:xfrm>
              <a:off x="800620" y="284630"/>
              <a:ext cx="118029" cy="258653"/>
              <a:chOff x="0" y="0"/>
              <a:chExt cx="118028" cy="258652"/>
            </a:xfrm>
          </p:grpSpPr>
          <p:sp>
            <p:nvSpPr>
              <p:cNvPr id="684" name="Shape"/>
              <p:cNvSpPr/>
              <p:nvPr/>
            </p:nvSpPr>
            <p:spPr>
              <a:xfrm>
                <a:off x="70518" y="-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328"/>
                    </a:moveTo>
                    <a:lnTo>
                      <a:pt x="16276" y="7556"/>
                    </a:lnTo>
                    <a:lnTo>
                      <a:pt x="7723" y="0"/>
                    </a:lnTo>
                    <a:lnTo>
                      <a:pt x="11059" y="5862"/>
                    </a:lnTo>
                    <a:lnTo>
                      <a:pt x="0" y="20980"/>
                    </a:lnTo>
                    <a:lnTo>
                      <a:pt x="17426" y="21600"/>
                    </a:lnTo>
                    <a:lnTo>
                      <a:pt x="21600" y="8328"/>
                    </a:lnTo>
                    <a:close/>
                  </a:path>
                </a:pathLst>
              </a:custGeom>
              <a:solidFill>
                <a:srgbClr val="FD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5" name="Shape"/>
              <p:cNvSpPr/>
              <p:nvPr/>
            </p:nvSpPr>
            <p:spPr>
              <a:xfrm>
                <a:off x="-1" y="212243"/>
                <a:ext cx="118029" cy="46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460"/>
                    </a:moveTo>
                    <a:lnTo>
                      <a:pt x="18639" y="8755"/>
                    </a:lnTo>
                    <a:lnTo>
                      <a:pt x="16305" y="8087"/>
                    </a:lnTo>
                    <a:lnTo>
                      <a:pt x="14123" y="5923"/>
                    </a:lnTo>
                    <a:lnTo>
                      <a:pt x="11324" y="2412"/>
                    </a:lnTo>
                    <a:lnTo>
                      <a:pt x="11391" y="2211"/>
                    </a:lnTo>
                    <a:lnTo>
                      <a:pt x="10841" y="1549"/>
                    </a:lnTo>
                    <a:lnTo>
                      <a:pt x="10294" y="101"/>
                    </a:lnTo>
                    <a:lnTo>
                      <a:pt x="9978" y="0"/>
                    </a:lnTo>
                    <a:lnTo>
                      <a:pt x="8851" y="248"/>
                    </a:lnTo>
                    <a:lnTo>
                      <a:pt x="6655" y="928"/>
                    </a:lnTo>
                    <a:lnTo>
                      <a:pt x="3031" y="2211"/>
                    </a:lnTo>
                    <a:lnTo>
                      <a:pt x="2043" y="2684"/>
                    </a:lnTo>
                    <a:lnTo>
                      <a:pt x="1150" y="4493"/>
                    </a:lnTo>
                    <a:lnTo>
                      <a:pt x="98" y="4422"/>
                    </a:lnTo>
                    <a:lnTo>
                      <a:pt x="102" y="6491"/>
                    </a:lnTo>
                    <a:lnTo>
                      <a:pt x="293" y="8571"/>
                    </a:lnTo>
                    <a:lnTo>
                      <a:pt x="316" y="10498"/>
                    </a:lnTo>
                    <a:lnTo>
                      <a:pt x="567" y="10038"/>
                    </a:lnTo>
                    <a:lnTo>
                      <a:pt x="713" y="10091"/>
                    </a:lnTo>
                    <a:lnTo>
                      <a:pt x="967" y="9943"/>
                    </a:lnTo>
                    <a:lnTo>
                      <a:pt x="3442" y="9257"/>
                    </a:lnTo>
                    <a:lnTo>
                      <a:pt x="7187" y="8944"/>
                    </a:lnTo>
                    <a:lnTo>
                      <a:pt x="10834" y="9275"/>
                    </a:lnTo>
                    <a:lnTo>
                      <a:pt x="13021" y="10498"/>
                    </a:lnTo>
                    <a:lnTo>
                      <a:pt x="13209" y="10824"/>
                    </a:lnTo>
                    <a:lnTo>
                      <a:pt x="13542" y="11698"/>
                    </a:lnTo>
                    <a:lnTo>
                      <a:pt x="13239" y="12154"/>
                    </a:lnTo>
                    <a:lnTo>
                      <a:pt x="10703" y="11580"/>
                    </a:lnTo>
                    <a:lnTo>
                      <a:pt x="7996" y="10788"/>
                    </a:lnTo>
                    <a:lnTo>
                      <a:pt x="5304" y="10120"/>
                    </a:lnTo>
                    <a:lnTo>
                      <a:pt x="2815" y="9943"/>
                    </a:lnTo>
                    <a:lnTo>
                      <a:pt x="1629" y="10611"/>
                    </a:lnTo>
                    <a:lnTo>
                      <a:pt x="1836" y="11604"/>
                    </a:lnTo>
                    <a:lnTo>
                      <a:pt x="4072" y="11882"/>
                    </a:lnTo>
                    <a:lnTo>
                      <a:pt x="9016" y="11716"/>
                    </a:lnTo>
                    <a:lnTo>
                      <a:pt x="11282" y="12154"/>
                    </a:lnTo>
                    <a:lnTo>
                      <a:pt x="11926" y="12561"/>
                    </a:lnTo>
                    <a:lnTo>
                      <a:pt x="12654" y="13294"/>
                    </a:lnTo>
                    <a:lnTo>
                      <a:pt x="12942" y="14146"/>
                    </a:lnTo>
                    <a:lnTo>
                      <a:pt x="12261" y="14914"/>
                    </a:lnTo>
                    <a:lnTo>
                      <a:pt x="12372" y="14973"/>
                    </a:lnTo>
                    <a:lnTo>
                      <a:pt x="14313" y="18047"/>
                    </a:lnTo>
                    <a:lnTo>
                      <a:pt x="13456" y="18780"/>
                    </a:lnTo>
                    <a:lnTo>
                      <a:pt x="10074" y="18839"/>
                    </a:lnTo>
                    <a:lnTo>
                      <a:pt x="6706" y="18774"/>
                    </a:lnTo>
                    <a:lnTo>
                      <a:pt x="3375" y="18018"/>
                    </a:lnTo>
                    <a:lnTo>
                      <a:pt x="98" y="16020"/>
                    </a:lnTo>
                    <a:lnTo>
                      <a:pt x="0" y="17610"/>
                    </a:lnTo>
                    <a:lnTo>
                      <a:pt x="125" y="19815"/>
                    </a:lnTo>
                    <a:lnTo>
                      <a:pt x="98" y="21546"/>
                    </a:lnTo>
                    <a:lnTo>
                      <a:pt x="311" y="21511"/>
                    </a:lnTo>
                    <a:lnTo>
                      <a:pt x="537" y="21600"/>
                    </a:lnTo>
                    <a:lnTo>
                      <a:pt x="4256" y="20967"/>
                    </a:lnTo>
                    <a:lnTo>
                      <a:pt x="7814" y="20731"/>
                    </a:lnTo>
                    <a:lnTo>
                      <a:pt x="11368" y="20353"/>
                    </a:lnTo>
                    <a:lnTo>
                      <a:pt x="14890" y="19324"/>
                    </a:lnTo>
                    <a:lnTo>
                      <a:pt x="14804" y="19040"/>
                    </a:lnTo>
                    <a:lnTo>
                      <a:pt x="15301" y="18780"/>
                    </a:lnTo>
                    <a:lnTo>
                      <a:pt x="21600" y="7460"/>
                    </a:lnTo>
                    <a:close/>
                  </a:path>
                </a:pathLst>
              </a:custGeom>
              <a:solidFill>
                <a:srgbClr val="FD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89" name="object 105"/>
            <p:cNvGrpSpPr/>
            <p:nvPr/>
          </p:nvGrpSpPr>
          <p:grpSpPr>
            <a:xfrm>
              <a:off x="805915" y="512586"/>
              <a:ext cx="68805" cy="14377"/>
              <a:chOff x="0" y="-1"/>
              <a:chExt cx="68804" cy="14376"/>
            </a:xfrm>
          </p:grpSpPr>
          <p:sp>
            <p:nvSpPr>
              <p:cNvPr id="687" name="Shape"/>
              <p:cNvSpPr/>
              <p:nvPr/>
            </p:nvSpPr>
            <p:spPr>
              <a:xfrm>
                <a:off x="10548" y="1670"/>
                <a:ext cx="58257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39" y="0"/>
                    </a:moveTo>
                    <a:lnTo>
                      <a:pt x="0" y="0"/>
                    </a:lnTo>
                    <a:lnTo>
                      <a:pt x="4870" y="1669"/>
                    </a:lnTo>
                    <a:lnTo>
                      <a:pt x="10672" y="8596"/>
                    </a:lnTo>
                    <a:lnTo>
                      <a:pt x="10616" y="8596"/>
                    </a:lnTo>
                    <a:lnTo>
                      <a:pt x="16009" y="16200"/>
                    </a:lnTo>
                    <a:lnTo>
                      <a:pt x="20951" y="21600"/>
                    </a:lnTo>
                    <a:lnTo>
                      <a:pt x="21500" y="17595"/>
                    </a:lnTo>
                    <a:lnTo>
                      <a:pt x="21600" y="17595"/>
                    </a:lnTo>
                    <a:lnTo>
                      <a:pt x="20890" y="8596"/>
                    </a:lnTo>
                    <a:lnTo>
                      <a:pt x="20509" y="5341"/>
                    </a:lnTo>
                    <a:lnTo>
                      <a:pt x="18539" y="0"/>
                    </a:lnTo>
                    <a:close/>
                  </a:path>
                </a:pathLst>
              </a:custGeom>
              <a:solidFill>
                <a:srgbClr val="BAB8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8" name="Shape"/>
              <p:cNvSpPr/>
              <p:nvPr/>
            </p:nvSpPr>
            <p:spPr>
              <a:xfrm>
                <a:off x="-1" y="-2"/>
                <a:ext cx="60551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20" y="0"/>
                    </a:moveTo>
                    <a:lnTo>
                      <a:pt x="4498" y="2647"/>
                    </a:lnTo>
                    <a:lnTo>
                      <a:pt x="4726" y="2647"/>
                    </a:lnTo>
                    <a:lnTo>
                      <a:pt x="0" y="8181"/>
                    </a:lnTo>
                    <a:lnTo>
                      <a:pt x="440" y="20009"/>
                    </a:lnTo>
                    <a:lnTo>
                      <a:pt x="1692" y="21600"/>
                    </a:lnTo>
                    <a:lnTo>
                      <a:pt x="1289" y="13567"/>
                    </a:lnTo>
                    <a:lnTo>
                      <a:pt x="3482" y="8181"/>
                    </a:lnTo>
                    <a:lnTo>
                      <a:pt x="21600" y="8181"/>
                    </a:lnTo>
                    <a:lnTo>
                      <a:pt x="19231" y="2647"/>
                    </a:lnTo>
                    <a:lnTo>
                      <a:pt x="12120" y="0"/>
                    </a:lnTo>
                    <a:close/>
                  </a:path>
                </a:pathLst>
              </a:custGeom>
              <a:solidFill>
                <a:srgbClr val="BAB8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90" name="object 106"/>
            <p:cNvSpPr/>
            <p:nvPr/>
          </p:nvSpPr>
          <p:spPr>
            <a:xfrm>
              <a:off x="796858" y="53285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43" y="0"/>
                  </a:moveTo>
                  <a:lnTo>
                    <a:pt x="10061" y="2453"/>
                  </a:lnTo>
                  <a:lnTo>
                    <a:pt x="0" y="10827"/>
                  </a:lnTo>
                  <a:lnTo>
                    <a:pt x="21354" y="21600"/>
                  </a:lnTo>
                  <a:lnTo>
                    <a:pt x="21600" y="5758"/>
                  </a:lnTo>
                  <a:lnTo>
                    <a:pt x="13043" y="0"/>
                  </a:lnTo>
                  <a:close/>
                </a:path>
              </a:pathLst>
            </a:custGeom>
            <a:solidFill>
              <a:srgbClr val="C0CA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94" name="object 107"/>
            <p:cNvGrpSpPr/>
            <p:nvPr/>
          </p:nvGrpSpPr>
          <p:grpSpPr>
            <a:xfrm>
              <a:off x="1071727" y="127328"/>
              <a:ext cx="131935" cy="430319"/>
              <a:chOff x="0" y="0"/>
              <a:chExt cx="131934" cy="430318"/>
            </a:xfrm>
          </p:grpSpPr>
          <p:sp>
            <p:nvSpPr>
              <p:cNvPr id="691" name="Shape"/>
              <p:cNvSpPr/>
              <p:nvPr/>
            </p:nvSpPr>
            <p:spPr>
              <a:xfrm>
                <a:off x="-1" y="-1"/>
                <a:ext cx="34421" cy="6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87"/>
                    </a:moveTo>
                    <a:lnTo>
                      <a:pt x="4471" y="2248"/>
                    </a:lnTo>
                    <a:lnTo>
                      <a:pt x="2215" y="850"/>
                    </a:lnTo>
                    <a:lnTo>
                      <a:pt x="1490" y="169"/>
                    </a:lnTo>
                    <a:lnTo>
                      <a:pt x="1091" y="249"/>
                    </a:lnTo>
                    <a:lnTo>
                      <a:pt x="335" y="0"/>
                    </a:lnTo>
                    <a:lnTo>
                      <a:pt x="0" y="378"/>
                    </a:lnTo>
                    <a:lnTo>
                      <a:pt x="7611" y="14269"/>
                    </a:lnTo>
                    <a:lnTo>
                      <a:pt x="13494" y="18533"/>
                    </a:lnTo>
                    <a:lnTo>
                      <a:pt x="15877" y="20220"/>
                    </a:lnTo>
                    <a:lnTo>
                      <a:pt x="18332" y="21600"/>
                    </a:lnTo>
                    <a:lnTo>
                      <a:pt x="21600" y="21587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2" name="Shape"/>
              <p:cNvSpPr/>
              <p:nvPr/>
            </p:nvSpPr>
            <p:spPr>
              <a:xfrm>
                <a:off x="40944" y="405359"/>
                <a:ext cx="67060" cy="24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3"/>
                    </a:moveTo>
                    <a:lnTo>
                      <a:pt x="9242" y="1770"/>
                    </a:lnTo>
                    <a:lnTo>
                      <a:pt x="5601" y="209"/>
                    </a:lnTo>
                    <a:lnTo>
                      <a:pt x="2262" y="0"/>
                    </a:lnTo>
                    <a:lnTo>
                      <a:pt x="0" y="3924"/>
                    </a:lnTo>
                    <a:lnTo>
                      <a:pt x="1514" y="4122"/>
                    </a:lnTo>
                    <a:lnTo>
                      <a:pt x="5052" y="3946"/>
                    </a:lnTo>
                    <a:lnTo>
                      <a:pt x="5163" y="9069"/>
                    </a:lnTo>
                    <a:lnTo>
                      <a:pt x="6333" y="10311"/>
                    </a:lnTo>
                    <a:lnTo>
                      <a:pt x="7671" y="13268"/>
                    </a:lnTo>
                    <a:lnTo>
                      <a:pt x="9716" y="15312"/>
                    </a:lnTo>
                    <a:lnTo>
                      <a:pt x="10927" y="17379"/>
                    </a:lnTo>
                    <a:lnTo>
                      <a:pt x="14527" y="20303"/>
                    </a:lnTo>
                    <a:lnTo>
                      <a:pt x="17166" y="21600"/>
                    </a:lnTo>
                    <a:lnTo>
                      <a:pt x="19632" y="20863"/>
                    </a:lnTo>
                    <a:lnTo>
                      <a:pt x="21600" y="16763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3" name="Shape"/>
              <p:cNvSpPr/>
              <p:nvPr/>
            </p:nvSpPr>
            <p:spPr>
              <a:xfrm>
                <a:off x="58153" y="17004"/>
                <a:ext cx="73781" cy="33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196"/>
                    </a:moveTo>
                    <a:lnTo>
                      <a:pt x="18592" y="3376"/>
                    </a:lnTo>
                    <a:lnTo>
                      <a:pt x="20499" y="3903"/>
                    </a:lnTo>
                    <a:lnTo>
                      <a:pt x="20261" y="2751"/>
                    </a:lnTo>
                    <a:lnTo>
                      <a:pt x="21541" y="1795"/>
                    </a:lnTo>
                    <a:lnTo>
                      <a:pt x="19633" y="58"/>
                    </a:lnTo>
                    <a:lnTo>
                      <a:pt x="16867" y="0"/>
                    </a:lnTo>
                    <a:lnTo>
                      <a:pt x="12847" y="2116"/>
                    </a:lnTo>
                    <a:lnTo>
                      <a:pt x="2800" y="14115"/>
                    </a:lnTo>
                    <a:lnTo>
                      <a:pt x="0" y="21600"/>
                    </a:lnTo>
                    <a:lnTo>
                      <a:pt x="1725" y="20817"/>
                    </a:lnTo>
                    <a:lnTo>
                      <a:pt x="7411" y="12418"/>
                    </a:lnTo>
                    <a:lnTo>
                      <a:pt x="9032" y="11981"/>
                    </a:lnTo>
                    <a:lnTo>
                      <a:pt x="8671" y="13735"/>
                    </a:lnTo>
                    <a:lnTo>
                      <a:pt x="6615" y="14246"/>
                    </a:lnTo>
                    <a:lnTo>
                      <a:pt x="7816" y="16214"/>
                    </a:lnTo>
                    <a:lnTo>
                      <a:pt x="8749" y="15448"/>
                    </a:lnTo>
                    <a:lnTo>
                      <a:pt x="13364" y="7016"/>
                    </a:lnTo>
                    <a:lnTo>
                      <a:pt x="14100" y="6942"/>
                    </a:lnTo>
                    <a:lnTo>
                      <a:pt x="14684" y="10038"/>
                    </a:lnTo>
                    <a:lnTo>
                      <a:pt x="14874" y="10087"/>
                    </a:lnTo>
                    <a:lnTo>
                      <a:pt x="15123" y="6382"/>
                    </a:lnTo>
                    <a:lnTo>
                      <a:pt x="16335" y="8902"/>
                    </a:lnTo>
                    <a:lnTo>
                      <a:pt x="15112" y="11669"/>
                    </a:lnTo>
                    <a:lnTo>
                      <a:pt x="12014" y="11710"/>
                    </a:lnTo>
                    <a:lnTo>
                      <a:pt x="12858" y="16988"/>
                    </a:lnTo>
                    <a:lnTo>
                      <a:pt x="13635" y="15918"/>
                    </a:lnTo>
                    <a:lnTo>
                      <a:pt x="15078" y="14732"/>
                    </a:lnTo>
                    <a:lnTo>
                      <a:pt x="16167" y="13127"/>
                    </a:lnTo>
                    <a:lnTo>
                      <a:pt x="19518" y="9371"/>
                    </a:lnTo>
                    <a:lnTo>
                      <a:pt x="21600" y="5196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03" name="object 108"/>
            <p:cNvGrpSpPr/>
            <p:nvPr/>
          </p:nvGrpSpPr>
          <p:grpSpPr>
            <a:xfrm>
              <a:off x="801166" y="532472"/>
              <a:ext cx="95535" cy="31863"/>
              <a:chOff x="0" y="0"/>
              <a:chExt cx="95534" cy="31862"/>
            </a:xfrm>
          </p:grpSpPr>
          <p:sp>
            <p:nvSpPr>
              <p:cNvPr id="695" name="Shape"/>
              <p:cNvSpPr/>
              <p:nvPr/>
            </p:nvSpPr>
            <p:spPr>
              <a:xfrm>
                <a:off x="64010" y="19158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3678"/>
                    </a:lnTo>
                    <a:lnTo>
                      <a:pt x="2942" y="3678"/>
                    </a:lnTo>
                    <a:lnTo>
                      <a:pt x="877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6" name="Triangle"/>
              <p:cNvSpPr/>
              <p:nvPr/>
            </p:nvSpPr>
            <p:spPr>
              <a:xfrm>
                <a:off x="59011" y="18739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117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7" name="Shape"/>
              <p:cNvSpPr/>
              <p:nvPr/>
            </p:nvSpPr>
            <p:spPr>
              <a:xfrm>
                <a:off x="57504" y="15602"/>
                <a:ext cx="1664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20" y="0"/>
                    </a:moveTo>
                    <a:lnTo>
                      <a:pt x="0" y="0"/>
                    </a:lnTo>
                    <a:lnTo>
                      <a:pt x="1042" y="10824"/>
                    </a:lnTo>
                    <a:lnTo>
                      <a:pt x="1172" y="12164"/>
                    </a:lnTo>
                    <a:lnTo>
                      <a:pt x="628" y="17528"/>
                    </a:lnTo>
                    <a:lnTo>
                      <a:pt x="748" y="19797"/>
                    </a:lnTo>
                    <a:lnTo>
                      <a:pt x="843" y="21600"/>
                    </a:lnTo>
                    <a:lnTo>
                      <a:pt x="15271" y="21600"/>
                    </a:lnTo>
                    <a:lnTo>
                      <a:pt x="13174" y="10824"/>
                    </a:lnTo>
                    <a:lnTo>
                      <a:pt x="13470" y="6151"/>
                    </a:lnTo>
                    <a:lnTo>
                      <a:pt x="13538" y="5088"/>
                    </a:lnTo>
                    <a:lnTo>
                      <a:pt x="21600" y="2174"/>
                    </a:lnTo>
                    <a:lnTo>
                      <a:pt x="21387" y="925"/>
                    </a:lnTo>
                    <a:lnTo>
                      <a:pt x="12631" y="925"/>
                    </a:lnTo>
                    <a:lnTo>
                      <a:pt x="12820" y="0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8" name="Shape"/>
              <p:cNvSpPr/>
              <p:nvPr/>
            </p:nvSpPr>
            <p:spPr>
              <a:xfrm>
                <a:off x="70817" y="1350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62" y="0"/>
                    </a:moveTo>
                    <a:lnTo>
                      <a:pt x="19294" y="0"/>
                    </a:lnTo>
                    <a:lnTo>
                      <a:pt x="0" y="21600"/>
                    </a:lnTo>
                    <a:lnTo>
                      <a:pt x="3816" y="21169"/>
                    </a:lnTo>
                    <a:lnTo>
                      <a:pt x="12811" y="14513"/>
                    </a:lnTo>
                    <a:lnTo>
                      <a:pt x="17981" y="14513"/>
                    </a:lnTo>
                    <a:lnTo>
                      <a:pt x="17981" y="11546"/>
                    </a:lnTo>
                    <a:lnTo>
                      <a:pt x="21600" y="771"/>
                    </a:lnTo>
                    <a:lnTo>
                      <a:pt x="19862" y="0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9" name="Shape"/>
              <p:cNvSpPr/>
              <p:nvPr/>
            </p:nvSpPr>
            <p:spPr>
              <a:xfrm>
                <a:off x="17254" y="11533"/>
                <a:ext cx="5216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30" y="0"/>
                    </a:moveTo>
                    <a:lnTo>
                      <a:pt x="0" y="0"/>
                    </a:lnTo>
                    <a:lnTo>
                      <a:pt x="5366" y="3167"/>
                    </a:lnTo>
                    <a:lnTo>
                      <a:pt x="11853" y="10694"/>
                    </a:lnTo>
                    <a:lnTo>
                      <a:pt x="15952" y="19686"/>
                    </a:lnTo>
                    <a:lnTo>
                      <a:pt x="16410" y="21600"/>
                    </a:lnTo>
                    <a:lnTo>
                      <a:pt x="16561" y="17377"/>
                    </a:lnTo>
                    <a:lnTo>
                      <a:pt x="16609" y="16050"/>
                    </a:lnTo>
                    <a:lnTo>
                      <a:pt x="16644" y="15068"/>
                    </a:lnTo>
                    <a:lnTo>
                      <a:pt x="20756" y="15068"/>
                    </a:lnTo>
                    <a:lnTo>
                      <a:pt x="21600" y="1315"/>
                    </a:lnTo>
                    <a:lnTo>
                      <a:pt x="13601" y="1315"/>
                    </a:lnTo>
                    <a:lnTo>
                      <a:pt x="8130" y="0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0" name="Shape"/>
              <p:cNvSpPr/>
              <p:nvPr/>
            </p:nvSpPr>
            <p:spPr>
              <a:xfrm>
                <a:off x="0" y="8782"/>
                <a:ext cx="3689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2" y="0"/>
                    </a:moveTo>
                    <a:lnTo>
                      <a:pt x="0" y="0"/>
                    </a:lnTo>
                    <a:lnTo>
                      <a:pt x="0" y="20152"/>
                    </a:lnTo>
                    <a:lnTo>
                      <a:pt x="2842" y="21600"/>
                    </a:lnTo>
                    <a:lnTo>
                      <a:pt x="2364" y="21600"/>
                    </a:lnTo>
                    <a:lnTo>
                      <a:pt x="446" y="13650"/>
                    </a:lnTo>
                    <a:lnTo>
                      <a:pt x="2431" y="11524"/>
                    </a:lnTo>
                    <a:lnTo>
                      <a:pt x="6370" y="10699"/>
                    </a:lnTo>
                    <a:lnTo>
                      <a:pt x="21600" y="10699"/>
                    </a:lnTo>
                    <a:lnTo>
                      <a:pt x="13748" y="9591"/>
                    </a:lnTo>
                    <a:lnTo>
                      <a:pt x="8686" y="8627"/>
                    </a:lnTo>
                    <a:lnTo>
                      <a:pt x="1963" y="6686"/>
                    </a:lnTo>
                    <a:lnTo>
                      <a:pt x="2011" y="3998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1" name="Triangle"/>
              <p:cNvSpPr/>
              <p:nvPr/>
            </p:nvSpPr>
            <p:spPr>
              <a:xfrm>
                <a:off x="64256" y="11747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100" y="0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2" name="Shape"/>
              <p:cNvSpPr/>
              <p:nvPr/>
            </p:nvSpPr>
            <p:spPr>
              <a:xfrm>
                <a:off x="56362" y="-1"/>
                <a:ext cx="39173" cy="15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253" y="4480"/>
                    </a:lnTo>
                    <a:lnTo>
                      <a:pt x="17502" y="5209"/>
                    </a:lnTo>
                    <a:lnTo>
                      <a:pt x="13230" y="7431"/>
                    </a:lnTo>
                    <a:lnTo>
                      <a:pt x="13419" y="8301"/>
                    </a:lnTo>
                    <a:lnTo>
                      <a:pt x="10404" y="11093"/>
                    </a:lnTo>
                    <a:lnTo>
                      <a:pt x="2626" y="19520"/>
                    </a:lnTo>
                    <a:lnTo>
                      <a:pt x="0" y="21600"/>
                    </a:lnTo>
                    <a:lnTo>
                      <a:pt x="7200" y="21600"/>
                    </a:lnTo>
                    <a:lnTo>
                      <a:pt x="11474" y="17258"/>
                    </a:lnTo>
                    <a:lnTo>
                      <a:pt x="16094" y="14073"/>
                    </a:lnTo>
                    <a:lnTo>
                      <a:pt x="19867" y="925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04" name="object 109"/>
            <p:cNvSpPr/>
            <p:nvPr/>
          </p:nvSpPr>
          <p:spPr>
            <a:xfrm>
              <a:off x="1074112" y="127802"/>
              <a:ext cx="32553" cy="47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66" y="875"/>
                  </a:lnTo>
                  <a:lnTo>
                    <a:pt x="3151" y="2670"/>
                  </a:lnTo>
                  <a:lnTo>
                    <a:pt x="7476" y="7071"/>
                  </a:lnTo>
                  <a:lnTo>
                    <a:pt x="12457" y="13227"/>
                  </a:lnTo>
                  <a:lnTo>
                    <a:pt x="16820" y="18782"/>
                  </a:lnTo>
                  <a:lnTo>
                    <a:pt x="19291" y="21377"/>
                  </a:lnTo>
                  <a:lnTo>
                    <a:pt x="20049" y="21600"/>
                  </a:lnTo>
                  <a:lnTo>
                    <a:pt x="21600" y="21463"/>
                  </a:lnTo>
                  <a:lnTo>
                    <a:pt x="21263" y="20571"/>
                  </a:lnTo>
                  <a:lnTo>
                    <a:pt x="19451" y="17472"/>
                  </a:lnTo>
                  <a:lnTo>
                    <a:pt x="17777" y="14114"/>
                  </a:lnTo>
                  <a:lnTo>
                    <a:pt x="16663" y="10710"/>
                  </a:lnTo>
                  <a:lnTo>
                    <a:pt x="16535" y="7480"/>
                  </a:lnTo>
                  <a:lnTo>
                    <a:pt x="13376" y="4990"/>
                  </a:lnTo>
                  <a:lnTo>
                    <a:pt x="9105" y="2237"/>
                  </a:lnTo>
                  <a:lnTo>
                    <a:pt x="4414" y="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7C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08" name="object 110"/>
            <p:cNvGrpSpPr/>
            <p:nvPr/>
          </p:nvGrpSpPr>
          <p:grpSpPr>
            <a:xfrm>
              <a:off x="1106157" y="525405"/>
              <a:ext cx="45103" cy="21252"/>
              <a:chOff x="0" y="0"/>
              <a:chExt cx="45102" cy="21251"/>
            </a:xfrm>
          </p:grpSpPr>
          <p:sp>
            <p:nvSpPr>
              <p:cNvPr id="705" name="Shape"/>
              <p:cNvSpPr/>
              <p:nvPr/>
            </p:nvSpPr>
            <p:spPr>
              <a:xfrm>
                <a:off x="9061" y="8546"/>
                <a:ext cx="1348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70" y="0"/>
                    </a:moveTo>
                    <a:lnTo>
                      <a:pt x="0" y="0"/>
                    </a:lnTo>
                    <a:lnTo>
                      <a:pt x="9308" y="6240"/>
                    </a:lnTo>
                    <a:lnTo>
                      <a:pt x="17083" y="17329"/>
                    </a:lnTo>
                    <a:lnTo>
                      <a:pt x="21600" y="21600"/>
                    </a:lnTo>
                    <a:lnTo>
                      <a:pt x="21223" y="6240"/>
                    </a:lnTo>
                    <a:lnTo>
                      <a:pt x="21070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6" name="Shape"/>
              <p:cNvSpPr/>
              <p:nvPr/>
            </p:nvSpPr>
            <p:spPr>
              <a:xfrm>
                <a:off x="0" y="-1"/>
                <a:ext cx="40461" cy="16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79" y="0"/>
                    </a:moveTo>
                    <a:lnTo>
                      <a:pt x="5377" y="1514"/>
                    </a:lnTo>
                    <a:lnTo>
                      <a:pt x="0" y="14774"/>
                    </a:lnTo>
                    <a:lnTo>
                      <a:pt x="1580" y="21600"/>
                    </a:lnTo>
                    <a:lnTo>
                      <a:pt x="3807" y="15861"/>
                    </a:lnTo>
                    <a:lnTo>
                      <a:pt x="5987" y="15861"/>
                    </a:lnTo>
                    <a:lnTo>
                      <a:pt x="1248" y="15292"/>
                    </a:lnTo>
                    <a:lnTo>
                      <a:pt x="3646" y="15292"/>
                    </a:lnTo>
                    <a:lnTo>
                      <a:pt x="7231" y="9585"/>
                    </a:lnTo>
                    <a:lnTo>
                      <a:pt x="21600" y="9585"/>
                    </a:lnTo>
                    <a:lnTo>
                      <a:pt x="17861" y="5287"/>
                    </a:lnTo>
                    <a:lnTo>
                      <a:pt x="11479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7" name="Shape"/>
              <p:cNvSpPr/>
              <p:nvPr/>
            </p:nvSpPr>
            <p:spPr>
              <a:xfrm>
                <a:off x="13542" y="2005"/>
                <a:ext cx="31561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24" y="0"/>
                    </a:moveTo>
                    <a:lnTo>
                      <a:pt x="0" y="0"/>
                    </a:lnTo>
                    <a:lnTo>
                      <a:pt x="7090" y="2429"/>
                    </a:lnTo>
                    <a:lnTo>
                      <a:pt x="15358" y="21600"/>
                    </a:lnTo>
                    <a:lnTo>
                      <a:pt x="21600" y="21600"/>
                    </a:lnTo>
                    <a:lnTo>
                      <a:pt x="18424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11" name="object 111"/>
            <p:cNvGrpSpPr/>
            <p:nvPr/>
          </p:nvGrpSpPr>
          <p:grpSpPr>
            <a:xfrm>
              <a:off x="896023" y="136115"/>
              <a:ext cx="232669" cy="320414"/>
              <a:chOff x="0" y="0"/>
              <a:chExt cx="232668" cy="320413"/>
            </a:xfrm>
          </p:grpSpPr>
          <p:sp>
            <p:nvSpPr>
              <p:cNvPr id="709" name="Shape"/>
              <p:cNvSpPr/>
              <p:nvPr/>
            </p:nvSpPr>
            <p:spPr>
              <a:xfrm>
                <a:off x="0" y="273840"/>
                <a:ext cx="98580" cy="46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969"/>
                    </a:moveTo>
                    <a:lnTo>
                      <a:pt x="21430" y="9996"/>
                    </a:lnTo>
                    <a:lnTo>
                      <a:pt x="20186" y="6632"/>
                    </a:lnTo>
                    <a:lnTo>
                      <a:pt x="18737" y="3251"/>
                    </a:lnTo>
                    <a:lnTo>
                      <a:pt x="17957" y="1237"/>
                    </a:lnTo>
                    <a:lnTo>
                      <a:pt x="16357" y="636"/>
                    </a:lnTo>
                    <a:lnTo>
                      <a:pt x="14515" y="1743"/>
                    </a:lnTo>
                    <a:lnTo>
                      <a:pt x="12887" y="135"/>
                    </a:lnTo>
                    <a:lnTo>
                      <a:pt x="12656" y="395"/>
                    </a:lnTo>
                    <a:lnTo>
                      <a:pt x="13277" y="2886"/>
                    </a:lnTo>
                    <a:lnTo>
                      <a:pt x="13725" y="4647"/>
                    </a:lnTo>
                    <a:lnTo>
                      <a:pt x="14512" y="5072"/>
                    </a:lnTo>
                    <a:lnTo>
                      <a:pt x="15099" y="6462"/>
                    </a:lnTo>
                    <a:lnTo>
                      <a:pt x="14679" y="8105"/>
                    </a:lnTo>
                    <a:lnTo>
                      <a:pt x="12561" y="2810"/>
                    </a:lnTo>
                    <a:lnTo>
                      <a:pt x="12108" y="2339"/>
                    </a:lnTo>
                    <a:lnTo>
                      <a:pt x="9909" y="978"/>
                    </a:lnTo>
                    <a:lnTo>
                      <a:pt x="6876" y="153"/>
                    </a:lnTo>
                    <a:lnTo>
                      <a:pt x="3826" y="0"/>
                    </a:lnTo>
                    <a:lnTo>
                      <a:pt x="1578" y="683"/>
                    </a:lnTo>
                    <a:lnTo>
                      <a:pt x="1402" y="813"/>
                    </a:lnTo>
                    <a:lnTo>
                      <a:pt x="0" y="2928"/>
                    </a:lnTo>
                    <a:lnTo>
                      <a:pt x="161" y="5354"/>
                    </a:lnTo>
                    <a:lnTo>
                      <a:pt x="3592" y="3947"/>
                    </a:lnTo>
                    <a:lnTo>
                      <a:pt x="4923" y="5177"/>
                    </a:lnTo>
                    <a:lnTo>
                      <a:pt x="5532" y="7811"/>
                    </a:lnTo>
                    <a:lnTo>
                      <a:pt x="5691" y="7875"/>
                    </a:lnTo>
                    <a:lnTo>
                      <a:pt x="6768" y="6196"/>
                    </a:lnTo>
                    <a:lnTo>
                      <a:pt x="8315" y="6173"/>
                    </a:lnTo>
                    <a:lnTo>
                      <a:pt x="8112" y="7286"/>
                    </a:lnTo>
                    <a:lnTo>
                      <a:pt x="8309" y="7292"/>
                    </a:lnTo>
                    <a:lnTo>
                      <a:pt x="8885" y="5584"/>
                    </a:lnTo>
                    <a:lnTo>
                      <a:pt x="11398" y="8129"/>
                    </a:lnTo>
                    <a:lnTo>
                      <a:pt x="11710" y="14796"/>
                    </a:lnTo>
                    <a:lnTo>
                      <a:pt x="12422" y="16923"/>
                    </a:lnTo>
                    <a:lnTo>
                      <a:pt x="16310" y="21064"/>
                    </a:lnTo>
                    <a:lnTo>
                      <a:pt x="16917" y="21600"/>
                    </a:lnTo>
                    <a:lnTo>
                      <a:pt x="17278" y="17677"/>
                    </a:lnTo>
                    <a:lnTo>
                      <a:pt x="16758" y="14013"/>
                    </a:lnTo>
                    <a:lnTo>
                      <a:pt x="15959" y="10426"/>
                    </a:lnTo>
                    <a:lnTo>
                      <a:pt x="15489" y="6739"/>
                    </a:lnTo>
                    <a:lnTo>
                      <a:pt x="15589" y="6915"/>
                    </a:lnTo>
                    <a:lnTo>
                      <a:pt x="15734" y="7451"/>
                    </a:lnTo>
                    <a:lnTo>
                      <a:pt x="17401" y="5566"/>
                    </a:lnTo>
                    <a:lnTo>
                      <a:pt x="17136" y="8747"/>
                    </a:lnTo>
                    <a:lnTo>
                      <a:pt x="18951" y="10703"/>
                    </a:lnTo>
                    <a:lnTo>
                      <a:pt x="20314" y="11946"/>
                    </a:lnTo>
                    <a:lnTo>
                      <a:pt x="21600" y="11969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0" name="Shape"/>
              <p:cNvSpPr/>
              <p:nvPr/>
            </p:nvSpPr>
            <p:spPr>
              <a:xfrm>
                <a:off x="218442" y="-1"/>
                <a:ext cx="14227" cy="35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769" y="3197"/>
                    </a:lnTo>
                    <a:lnTo>
                      <a:pt x="7251" y="6848"/>
                    </a:lnTo>
                    <a:lnTo>
                      <a:pt x="2507" y="10905"/>
                    </a:lnTo>
                    <a:lnTo>
                      <a:pt x="0" y="15338"/>
                    </a:lnTo>
                    <a:lnTo>
                      <a:pt x="2758" y="16339"/>
                    </a:lnTo>
                    <a:lnTo>
                      <a:pt x="4203" y="19262"/>
                    </a:lnTo>
                    <a:lnTo>
                      <a:pt x="5804" y="21600"/>
                    </a:lnTo>
                    <a:lnTo>
                      <a:pt x="9005" y="20818"/>
                    </a:lnTo>
                    <a:lnTo>
                      <a:pt x="10472" y="19771"/>
                    </a:lnTo>
                    <a:lnTo>
                      <a:pt x="6518" y="18598"/>
                    </a:lnTo>
                    <a:lnTo>
                      <a:pt x="9064" y="16002"/>
                    </a:lnTo>
                    <a:lnTo>
                      <a:pt x="14618" y="13164"/>
                    </a:lnTo>
                    <a:lnTo>
                      <a:pt x="16566" y="10921"/>
                    </a:lnTo>
                    <a:lnTo>
                      <a:pt x="9584" y="7778"/>
                    </a:lnTo>
                    <a:lnTo>
                      <a:pt x="21600" y="47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12" name="object 112"/>
            <p:cNvSpPr/>
            <p:nvPr/>
          </p:nvSpPr>
          <p:spPr>
            <a:xfrm>
              <a:off x="966712" y="424485"/>
              <a:ext cx="30268" cy="36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30" y="4671"/>
                  </a:lnTo>
                  <a:lnTo>
                    <a:pt x="4134" y="9208"/>
                  </a:lnTo>
                  <a:lnTo>
                    <a:pt x="5836" y="13845"/>
                  </a:lnTo>
                  <a:lnTo>
                    <a:pt x="4658" y="18818"/>
                  </a:lnTo>
                  <a:lnTo>
                    <a:pt x="6934" y="19593"/>
                  </a:lnTo>
                  <a:lnTo>
                    <a:pt x="7885" y="17729"/>
                  </a:lnTo>
                  <a:lnTo>
                    <a:pt x="8248" y="19355"/>
                  </a:lnTo>
                  <a:lnTo>
                    <a:pt x="6209" y="20429"/>
                  </a:lnTo>
                  <a:lnTo>
                    <a:pt x="7623" y="21600"/>
                  </a:lnTo>
                  <a:lnTo>
                    <a:pt x="21600" y="8711"/>
                  </a:lnTo>
                  <a:lnTo>
                    <a:pt x="10829" y="5656"/>
                  </a:lnTo>
                  <a:lnTo>
                    <a:pt x="5700" y="3655"/>
                  </a:lnTo>
                  <a:lnTo>
                    <a:pt x="1268" y="694"/>
                  </a:lnTo>
                  <a:lnTo>
                    <a:pt x="797" y="902"/>
                  </a:lnTo>
                  <a:lnTo>
                    <a:pt x="326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8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3" name="object 113"/>
            <p:cNvSpPr/>
            <p:nvPr/>
          </p:nvSpPr>
          <p:spPr>
            <a:xfrm>
              <a:off x="981540" y="404451"/>
              <a:ext cx="30863" cy="30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22" y="0"/>
                  </a:moveTo>
                  <a:lnTo>
                    <a:pt x="15254" y="1715"/>
                  </a:lnTo>
                  <a:lnTo>
                    <a:pt x="13289" y="4904"/>
                  </a:lnTo>
                  <a:lnTo>
                    <a:pt x="13289" y="11586"/>
                  </a:lnTo>
                  <a:lnTo>
                    <a:pt x="11173" y="14347"/>
                  </a:lnTo>
                  <a:lnTo>
                    <a:pt x="10640" y="4591"/>
                  </a:lnTo>
                  <a:lnTo>
                    <a:pt x="9111" y="3859"/>
                  </a:lnTo>
                  <a:lnTo>
                    <a:pt x="479" y="4823"/>
                  </a:lnTo>
                  <a:lnTo>
                    <a:pt x="0" y="6575"/>
                  </a:lnTo>
                  <a:lnTo>
                    <a:pt x="2911" y="9612"/>
                  </a:lnTo>
                  <a:lnTo>
                    <a:pt x="10790" y="19482"/>
                  </a:lnTo>
                  <a:lnTo>
                    <a:pt x="12871" y="21600"/>
                  </a:lnTo>
                  <a:lnTo>
                    <a:pt x="17493" y="21600"/>
                  </a:lnTo>
                  <a:lnTo>
                    <a:pt x="18080" y="9084"/>
                  </a:lnTo>
                  <a:lnTo>
                    <a:pt x="19733" y="3725"/>
                  </a:lnTo>
                  <a:lnTo>
                    <a:pt x="16782" y="4296"/>
                  </a:lnTo>
                  <a:lnTo>
                    <a:pt x="21600" y="732"/>
                  </a:lnTo>
                  <a:lnTo>
                    <a:pt x="17422" y="0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70" name="object 114"/>
            <p:cNvGrpSpPr/>
            <p:nvPr/>
          </p:nvGrpSpPr>
          <p:grpSpPr>
            <a:xfrm>
              <a:off x="798963" y="130878"/>
              <a:ext cx="412159" cy="429903"/>
              <a:chOff x="0" y="-1"/>
              <a:chExt cx="412158" cy="429902"/>
            </a:xfrm>
          </p:grpSpPr>
          <p:sp>
            <p:nvSpPr>
              <p:cNvPr id="714" name="Shape"/>
              <p:cNvSpPr/>
              <p:nvPr/>
            </p:nvSpPr>
            <p:spPr>
              <a:xfrm>
                <a:off x="69675" y="417198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174" y="0"/>
                    </a:lnTo>
                    <a:lnTo>
                      <a:pt x="11373" y="6171"/>
                    </a:lnTo>
                    <a:lnTo>
                      <a:pt x="490" y="9257"/>
                    </a:lnTo>
                    <a:lnTo>
                      <a:pt x="0" y="12343"/>
                    </a:lnTo>
                    <a:lnTo>
                      <a:pt x="42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5" name="Triangle"/>
              <p:cNvSpPr/>
              <p:nvPr/>
            </p:nvSpPr>
            <p:spPr>
              <a:xfrm>
                <a:off x="79846" y="414023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813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6" name="Shape"/>
              <p:cNvSpPr/>
              <p:nvPr/>
            </p:nvSpPr>
            <p:spPr>
              <a:xfrm>
                <a:off x="69431" y="402593"/>
                <a:ext cx="39891" cy="19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323" y="0"/>
                    </a:lnTo>
                    <a:lnTo>
                      <a:pt x="13621" y="7200"/>
                    </a:lnTo>
                    <a:lnTo>
                      <a:pt x="9917" y="11520"/>
                    </a:lnTo>
                    <a:lnTo>
                      <a:pt x="5383" y="12960"/>
                    </a:lnTo>
                    <a:lnTo>
                      <a:pt x="1190" y="17280"/>
                    </a:lnTo>
                    <a:lnTo>
                      <a:pt x="0" y="21600"/>
                    </a:lnTo>
                    <a:lnTo>
                      <a:pt x="3068" y="18720"/>
                    </a:lnTo>
                    <a:lnTo>
                      <a:pt x="6915" y="18720"/>
                    </a:lnTo>
                    <a:lnTo>
                      <a:pt x="7682" y="17280"/>
                    </a:lnTo>
                    <a:lnTo>
                      <a:pt x="10868" y="1728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7" name="Shape"/>
              <p:cNvSpPr/>
              <p:nvPr/>
            </p:nvSpPr>
            <p:spPr>
              <a:xfrm>
                <a:off x="85268" y="382273"/>
                <a:ext cx="48514" cy="24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325" y="0"/>
                    </a:lnTo>
                    <a:lnTo>
                      <a:pt x="0" y="21600"/>
                    </a:lnTo>
                    <a:lnTo>
                      <a:pt x="2239" y="21600"/>
                    </a:lnTo>
                    <a:lnTo>
                      <a:pt x="3653" y="20463"/>
                    </a:lnTo>
                    <a:lnTo>
                      <a:pt x="5547" y="18189"/>
                    </a:lnTo>
                    <a:lnTo>
                      <a:pt x="10709" y="18189"/>
                    </a:lnTo>
                    <a:lnTo>
                      <a:pt x="13650" y="136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8" name="Shape"/>
              <p:cNvSpPr/>
              <p:nvPr/>
            </p:nvSpPr>
            <p:spPr>
              <a:xfrm>
                <a:off x="90755" y="355603"/>
                <a:ext cx="58997" cy="29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04" y="0"/>
                    </a:moveTo>
                    <a:lnTo>
                      <a:pt x="8453" y="0"/>
                    </a:lnTo>
                    <a:lnTo>
                      <a:pt x="8423" y="939"/>
                    </a:lnTo>
                    <a:lnTo>
                      <a:pt x="8392" y="1878"/>
                    </a:lnTo>
                    <a:lnTo>
                      <a:pt x="8362" y="2817"/>
                    </a:lnTo>
                    <a:lnTo>
                      <a:pt x="8326" y="3930"/>
                    </a:lnTo>
                    <a:lnTo>
                      <a:pt x="11104" y="5635"/>
                    </a:lnTo>
                    <a:lnTo>
                      <a:pt x="11583" y="7513"/>
                    </a:lnTo>
                    <a:lnTo>
                      <a:pt x="10211" y="8452"/>
                    </a:lnTo>
                    <a:lnTo>
                      <a:pt x="10695" y="9391"/>
                    </a:lnTo>
                    <a:lnTo>
                      <a:pt x="13545" y="12209"/>
                    </a:lnTo>
                    <a:lnTo>
                      <a:pt x="13634" y="13148"/>
                    </a:lnTo>
                    <a:lnTo>
                      <a:pt x="13269" y="15965"/>
                    </a:lnTo>
                    <a:lnTo>
                      <a:pt x="8416" y="15965"/>
                    </a:lnTo>
                    <a:lnTo>
                      <a:pt x="10825" y="17843"/>
                    </a:lnTo>
                    <a:lnTo>
                      <a:pt x="8009" y="19722"/>
                    </a:lnTo>
                    <a:lnTo>
                      <a:pt x="3279" y="20661"/>
                    </a:lnTo>
                    <a:lnTo>
                      <a:pt x="0" y="20661"/>
                    </a:lnTo>
                    <a:lnTo>
                      <a:pt x="4666" y="21600"/>
                    </a:lnTo>
                    <a:lnTo>
                      <a:pt x="10592" y="19722"/>
                    </a:lnTo>
                    <a:lnTo>
                      <a:pt x="15753" y="19722"/>
                    </a:lnTo>
                    <a:lnTo>
                      <a:pt x="17932" y="15965"/>
                    </a:lnTo>
                    <a:lnTo>
                      <a:pt x="11794" y="15965"/>
                    </a:lnTo>
                    <a:lnTo>
                      <a:pt x="9934" y="15026"/>
                    </a:lnTo>
                    <a:lnTo>
                      <a:pt x="18476" y="15026"/>
                    </a:lnTo>
                    <a:lnTo>
                      <a:pt x="20656" y="11270"/>
                    </a:lnTo>
                    <a:lnTo>
                      <a:pt x="21600" y="9391"/>
                    </a:lnTo>
                    <a:lnTo>
                      <a:pt x="16679" y="9391"/>
                    </a:lnTo>
                    <a:lnTo>
                      <a:pt x="15094" y="5635"/>
                    </a:lnTo>
                    <a:lnTo>
                      <a:pt x="12173" y="5635"/>
                    </a:lnTo>
                    <a:lnTo>
                      <a:pt x="9666" y="3769"/>
                    </a:lnTo>
                    <a:lnTo>
                      <a:pt x="9562" y="2817"/>
                    </a:lnTo>
                    <a:lnTo>
                      <a:pt x="9304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9" name="Shape"/>
              <p:cNvSpPr/>
              <p:nvPr/>
            </p:nvSpPr>
            <p:spPr>
              <a:xfrm>
                <a:off x="65101" y="371343"/>
                <a:ext cx="2481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1952" y="14747"/>
                    </a:lnTo>
                    <a:lnTo>
                      <a:pt x="21600" y="21600"/>
                    </a:lnTo>
                    <a:lnTo>
                      <a:pt x="16533" y="17205"/>
                    </a:lnTo>
                    <a:lnTo>
                      <a:pt x="5642" y="24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0" name="Shape"/>
              <p:cNvSpPr/>
              <p:nvPr/>
            </p:nvSpPr>
            <p:spPr>
              <a:xfrm>
                <a:off x="2198" y="309882"/>
                <a:ext cx="81079" cy="66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246"/>
                    </a:lnTo>
                    <a:lnTo>
                      <a:pt x="1989" y="3738"/>
                    </a:lnTo>
                    <a:lnTo>
                      <a:pt x="2347" y="7062"/>
                    </a:lnTo>
                    <a:lnTo>
                      <a:pt x="1532" y="10385"/>
                    </a:lnTo>
                    <a:lnTo>
                      <a:pt x="0" y="13708"/>
                    </a:lnTo>
                    <a:lnTo>
                      <a:pt x="0" y="21600"/>
                    </a:lnTo>
                    <a:lnTo>
                      <a:pt x="1533" y="21600"/>
                    </a:lnTo>
                    <a:lnTo>
                      <a:pt x="2832" y="20354"/>
                    </a:lnTo>
                    <a:lnTo>
                      <a:pt x="4270" y="19938"/>
                    </a:lnTo>
                    <a:lnTo>
                      <a:pt x="6236" y="19938"/>
                    </a:lnTo>
                    <a:lnTo>
                      <a:pt x="9543" y="19108"/>
                    </a:lnTo>
                    <a:lnTo>
                      <a:pt x="12742" y="18692"/>
                    </a:lnTo>
                    <a:lnTo>
                      <a:pt x="15846" y="18692"/>
                    </a:lnTo>
                    <a:lnTo>
                      <a:pt x="15649" y="18277"/>
                    </a:lnTo>
                    <a:lnTo>
                      <a:pt x="17354" y="18277"/>
                    </a:lnTo>
                    <a:lnTo>
                      <a:pt x="18951" y="17031"/>
                    </a:lnTo>
                    <a:lnTo>
                      <a:pt x="20219" y="16621"/>
                    </a:lnTo>
                    <a:lnTo>
                      <a:pt x="19992" y="16200"/>
                    </a:lnTo>
                    <a:lnTo>
                      <a:pt x="19748" y="15785"/>
                    </a:lnTo>
                    <a:lnTo>
                      <a:pt x="3004" y="15785"/>
                    </a:lnTo>
                    <a:lnTo>
                      <a:pt x="3544" y="13292"/>
                    </a:lnTo>
                    <a:lnTo>
                      <a:pt x="7326" y="11215"/>
                    </a:lnTo>
                    <a:lnTo>
                      <a:pt x="11714" y="10385"/>
                    </a:lnTo>
                    <a:lnTo>
                      <a:pt x="14068" y="9969"/>
                    </a:lnTo>
                    <a:lnTo>
                      <a:pt x="21528" y="9969"/>
                    </a:lnTo>
                    <a:lnTo>
                      <a:pt x="21600" y="9138"/>
                    </a:lnTo>
                    <a:lnTo>
                      <a:pt x="21498" y="9138"/>
                    </a:lnTo>
                    <a:lnTo>
                      <a:pt x="20157" y="8308"/>
                    </a:lnTo>
                    <a:lnTo>
                      <a:pt x="18375" y="7892"/>
                    </a:lnTo>
                    <a:lnTo>
                      <a:pt x="16931" y="7062"/>
                    </a:lnTo>
                    <a:lnTo>
                      <a:pt x="16798" y="6231"/>
                    </a:lnTo>
                    <a:lnTo>
                      <a:pt x="15016" y="6231"/>
                    </a:lnTo>
                    <a:lnTo>
                      <a:pt x="14903" y="5815"/>
                    </a:lnTo>
                    <a:lnTo>
                      <a:pt x="5742" y="5815"/>
                    </a:lnTo>
                    <a:lnTo>
                      <a:pt x="7430" y="4569"/>
                    </a:lnTo>
                    <a:lnTo>
                      <a:pt x="8489" y="4154"/>
                    </a:lnTo>
                    <a:lnTo>
                      <a:pt x="2690" y="4154"/>
                    </a:lnTo>
                    <a:lnTo>
                      <a:pt x="2686" y="2077"/>
                    </a:lnTo>
                    <a:lnTo>
                      <a:pt x="1475" y="8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1" name="Shape"/>
              <p:cNvSpPr/>
              <p:nvPr/>
            </p:nvSpPr>
            <p:spPr>
              <a:xfrm>
                <a:off x="136310" y="332743"/>
                <a:ext cx="49141" cy="35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934" y="0"/>
                    </a:lnTo>
                    <a:lnTo>
                      <a:pt x="15643" y="1543"/>
                    </a:lnTo>
                    <a:lnTo>
                      <a:pt x="0" y="21600"/>
                    </a:lnTo>
                    <a:lnTo>
                      <a:pt x="5908" y="21600"/>
                    </a:lnTo>
                    <a:lnTo>
                      <a:pt x="17814" y="54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2" name="Shape"/>
              <p:cNvSpPr/>
              <p:nvPr/>
            </p:nvSpPr>
            <p:spPr>
              <a:xfrm>
                <a:off x="103358" y="35116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44" y="0"/>
                    </a:moveTo>
                    <a:lnTo>
                      <a:pt x="0" y="12925"/>
                    </a:lnTo>
                    <a:lnTo>
                      <a:pt x="6667" y="17234"/>
                    </a:lnTo>
                    <a:lnTo>
                      <a:pt x="21600" y="21600"/>
                    </a:lnTo>
                    <a:lnTo>
                      <a:pt x="18744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3" name="Shape"/>
              <p:cNvSpPr/>
              <p:nvPr/>
            </p:nvSpPr>
            <p:spPr>
              <a:xfrm>
                <a:off x="60033" y="341633"/>
                <a:ext cx="2641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50" y="0"/>
                    </a:moveTo>
                    <a:lnTo>
                      <a:pt x="0" y="0"/>
                    </a:lnTo>
                    <a:lnTo>
                      <a:pt x="5618" y="3600"/>
                    </a:lnTo>
                    <a:lnTo>
                      <a:pt x="3604" y="14400"/>
                    </a:lnTo>
                    <a:lnTo>
                      <a:pt x="7165" y="18000"/>
                    </a:lnTo>
                    <a:lnTo>
                      <a:pt x="11237" y="18000"/>
                    </a:lnTo>
                    <a:lnTo>
                      <a:pt x="12877" y="21600"/>
                    </a:lnTo>
                    <a:lnTo>
                      <a:pt x="21600" y="10800"/>
                    </a:lnTo>
                    <a:lnTo>
                      <a:pt x="18340" y="3600"/>
                    </a:lnTo>
                    <a:lnTo>
                      <a:pt x="1845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4" name="Shape"/>
              <p:cNvSpPr/>
              <p:nvPr/>
            </p:nvSpPr>
            <p:spPr>
              <a:xfrm>
                <a:off x="153272" y="321313"/>
                <a:ext cx="33409" cy="13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66" y="0"/>
                    </a:moveTo>
                    <a:lnTo>
                      <a:pt x="8979" y="5891"/>
                    </a:lnTo>
                    <a:lnTo>
                      <a:pt x="6871" y="11782"/>
                    </a:lnTo>
                    <a:lnTo>
                      <a:pt x="3059" y="15709"/>
                    </a:lnTo>
                    <a:lnTo>
                      <a:pt x="0" y="17673"/>
                    </a:lnTo>
                    <a:lnTo>
                      <a:pt x="76" y="19636"/>
                    </a:lnTo>
                    <a:lnTo>
                      <a:pt x="151" y="21600"/>
                    </a:lnTo>
                    <a:lnTo>
                      <a:pt x="3994" y="19636"/>
                    </a:lnTo>
                    <a:lnTo>
                      <a:pt x="9496" y="19636"/>
                    </a:lnTo>
                    <a:lnTo>
                      <a:pt x="10999" y="17673"/>
                    </a:lnTo>
                    <a:lnTo>
                      <a:pt x="20805" y="17673"/>
                    </a:lnTo>
                    <a:lnTo>
                      <a:pt x="21600" y="15709"/>
                    </a:lnTo>
                    <a:lnTo>
                      <a:pt x="16263" y="15709"/>
                    </a:lnTo>
                    <a:lnTo>
                      <a:pt x="14982" y="11782"/>
                    </a:lnTo>
                    <a:lnTo>
                      <a:pt x="16829" y="9818"/>
                    </a:lnTo>
                    <a:lnTo>
                      <a:pt x="15639" y="9818"/>
                    </a:lnTo>
                    <a:lnTo>
                      <a:pt x="11779" y="5891"/>
                    </a:lnTo>
                    <a:lnTo>
                      <a:pt x="6866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5" name="Shape"/>
              <p:cNvSpPr/>
              <p:nvPr/>
            </p:nvSpPr>
            <p:spPr>
              <a:xfrm>
                <a:off x="178424" y="281942"/>
                <a:ext cx="31461" cy="49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0" y="0"/>
                    </a:moveTo>
                    <a:lnTo>
                      <a:pt x="2854" y="2215"/>
                    </a:lnTo>
                    <a:lnTo>
                      <a:pt x="7389" y="4985"/>
                    </a:lnTo>
                    <a:lnTo>
                      <a:pt x="11288" y="8308"/>
                    </a:lnTo>
                    <a:lnTo>
                      <a:pt x="11691" y="9969"/>
                    </a:lnTo>
                    <a:lnTo>
                      <a:pt x="11765" y="10280"/>
                    </a:lnTo>
                    <a:lnTo>
                      <a:pt x="11824" y="10523"/>
                    </a:lnTo>
                    <a:lnTo>
                      <a:pt x="8318" y="10523"/>
                    </a:lnTo>
                    <a:lnTo>
                      <a:pt x="13455" y="11631"/>
                    </a:lnTo>
                    <a:lnTo>
                      <a:pt x="0" y="21600"/>
                    </a:lnTo>
                    <a:lnTo>
                      <a:pt x="5667" y="21600"/>
                    </a:lnTo>
                    <a:lnTo>
                      <a:pt x="18339" y="13292"/>
                    </a:lnTo>
                    <a:lnTo>
                      <a:pt x="14257" y="13292"/>
                    </a:lnTo>
                    <a:lnTo>
                      <a:pt x="15906" y="11631"/>
                    </a:lnTo>
                    <a:lnTo>
                      <a:pt x="19682" y="11077"/>
                    </a:lnTo>
                    <a:lnTo>
                      <a:pt x="21600" y="9969"/>
                    </a:lnTo>
                    <a:lnTo>
                      <a:pt x="15478" y="9969"/>
                    </a:lnTo>
                    <a:lnTo>
                      <a:pt x="13437" y="8862"/>
                    </a:lnTo>
                    <a:lnTo>
                      <a:pt x="9708" y="5538"/>
                    </a:lnTo>
                    <a:lnTo>
                      <a:pt x="5707" y="2769"/>
                    </a:lnTo>
                    <a:lnTo>
                      <a:pt x="2852" y="554"/>
                    </a:lnTo>
                    <a:lnTo>
                      <a:pt x="1613" y="554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6" name="Shape"/>
              <p:cNvSpPr/>
              <p:nvPr/>
            </p:nvSpPr>
            <p:spPr>
              <a:xfrm>
                <a:off x="145809" y="312422"/>
                <a:ext cx="14530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05" y="0"/>
                    </a:moveTo>
                    <a:lnTo>
                      <a:pt x="0" y="0"/>
                    </a:lnTo>
                    <a:lnTo>
                      <a:pt x="4476" y="8100"/>
                    </a:lnTo>
                    <a:lnTo>
                      <a:pt x="3267" y="21600"/>
                    </a:lnTo>
                    <a:lnTo>
                      <a:pt x="10160" y="21600"/>
                    </a:lnTo>
                    <a:lnTo>
                      <a:pt x="21600" y="12409"/>
                    </a:lnTo>
                    <a:lnTo>
                      <a:pt x="11821" y="5400"/>
                    </a:lnTo>
                    <a:lnTo>
                      <a:pt x="9405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7" name="Shape"/>
              <p:cNvSpPr/>
              <p:nvPr/>
            </p:nvSpPr>
            <p:spPr>
              <a:xfrm>
                <a:off x="4571" y="300992"/>
                <a:ext cx="42644" cy="21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424" y="5082"/>
                    </a:lnTo>
                    <a:lnTo>
                      <a:pt x="3514" y="11435"/>
                    </a:lnTo>
                    <a:lnTo>
                      <a:pt x="4826" y="16518"/>
                    </a:lnTo>
                    <a:lnTo>
                      <a:pt x="3912" y="21600"/>
                    </a:lnTo>
                    <a:lnTo>
                      <a:pt x="14938" y="21600"/>
                    </a:lnTo>
                    <a:lnTo>
                      <a:pt x="16952" y="20329"/>
                    </a:lnTo>
                    <a:lnTo>
                      <a:pt x="21600" y="17788"/>
                    </a:lnTo>
                    <a:lnTo>
                      <a:pt x="9316" y="17788"/>
                    </a:lnTo>
                    <a:lnTo>
                      <a:pt x="6527" y="13976"/>
                    </a:lnTo>
                    <a:lnTo>
                      <a:pt x="6015" y="13976"/>
                    </a:lnTo>
                    <a:lnTo>
                      <a:pt x="6010" y="13270"/>
                    </a:lnTo>
                    <a:lnTo>
                      <a:pt x="3738" y="10165"/>
                    </a:lnTo>
                    <a:lnTo>
                      <a:pt x="2509" y="3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8" name="Triangle"/>
              <p:cNvSpPr/>
              <p:nvPr/>
            </p:nvSpPr>
            <p:spPr>
              <a:xfrm>
                <a:off x="155763" y="313692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93" y="0"/>
                    </a:moveTo>
                    <a:lnTo>
                      <a:pt x="0" y="6437"/>
                    </a:lnTo>
                    <a:lnTo>
                      <a:pt x="21600" y="21600"/>
                    </a:lnTo>
                    <a:lnTo>
                      <a:pt x="8193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9" name="Shape"/>
              <p:cNvSpPr/>
              <p:nvPr/>
            </p:nvSpPr>
            <p:spPr>
              <a:xfrm>
                <a:off x="21768" y="307342"/>
                <a:ext cx="12874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57" y="0"/>
                    </a:moveTo>
                    <a:lnTo>
                      <a:pt x="0" y="0"/>
                    </a:lnTo>
                    <a:lnTo>
                      <a:pt x="563" y="16200"/>
                    </a:lnTo>
                    <a:lnTo>
                      <a:pt x="200" y="21600"/>
                    </a:lnTo>
                    <a:lnTo>
                      <a:pt x="9195" y="21600"/>
                    </a:lnTo>
                    <a:lnTo>
                      <a:pt x="13030" y="18900"/>
                    </a:lnTo>
                    <a:lnTo>
                      <a:pt x="14737" y="16200"/>
                    </a:lnTo>
                    <a:lnTo>
                      <a:pt x="15932" y="16200"/>
                    </a:lnTo>
                    <a:lnTo>
                      <a:pt x="17123" y="13500"/>
                    </a:lnTo>
                    <a:lnTo>
                      <a:pt x="18566" y="10800"/>
                    </a:lnTo>
                    <a:lnTo>
                      <a:pt x="18508" y="5400"/>
                    </a:lnTo>
                    <a:lnTo>
                      <a:pt x="21600" y="5400"/>
                    </a:lnTo>
                    <a:lnTo>
                      <a:pt x="21557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0" name="Shape"/>
              <p:cNvSpPr/>
              <p:nvPr/>
            </p:nvSpPr>
            <p:spPr>
              <a:xfrm>
                <a:off x="136195" y="306707"/>
                <a:ext cx="1594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96" y="0"/>
                    </a:moveTo>
                    <a:lnTo>
                      <a:pt x="0" y="0"/>
                    </a:lnTo>
                    <a:lnTo>
                      <a:pt x="2221" y="21600"/>
                    </a:lnTo>
                    <a:lnTo>
                      <a:pt x="4389" y="21600"/>
                    </a:lnTo>
                    <a:lnTo>
                      <a:pt x="13029" y="14400"/>
                    </a:lnTo>
                    <a:lnTo>
                      <a:pt x="21600" y="14400"/>
                    </a:lnTo>
                    <a:lnTo>
                      <a:pt x="19396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1" name="Shape"/>
              <p:cNvSpPr/>
              <p:nvPr/>
            </p:nvSpPr>
            <p:spPr>
              <a:xfrm>
                <a:off x="4572" y="283212"/>
                <a:ext cx="145680" cy="31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18" y="0"/>
                    </a:moveTo>
                    <a:lnTo>
                      <a:pt x="5367" y="3505"/>
                    </a:lnTo>
                    <a:lnTo>
                      <a:pt x="0" y="3505"/>
                    </a:lnTo>
                    <a:lnTo>
                      <a:pt x="591" y="7886"/>
                    </a:lnTo>
                    <a:lnTo>
                      <a:pt x="1264" y="12267"/>
                    </a:lnTo>
                    <a:lnTo>
                      <a:pt x="1745" y="16648"/>
                    </a:lnTo>
                    <a:lnTo>
                      <a:pt x="1759" y="21419"/>
                    </a:lnTo>
                    <a:lnTo>
                      <a:pt x="1816" y="21600"/>
                    </a:lnTo>
                    <a:lnTo>
                      <a:pt x="2550" y="17525"/>
                    </a:lnTo>
                    <a:lnTo>
                      <a:pt x="21600" y="17525"/>
                    </a:lnTo>
                    <a:lnTo>
                      <a:pt x="21428" y="9638"/>
                    </a:lnTo>
                    <a:lnTo>
                      <a:pt x="17509" y="9638"/>
                    </a:lnTo>
                    <a:lnTo>
                      <a:pt x="17458" y="8762"/>
                    </a:lnTo>
                    <a:lnTo>
                      <a:pt x="17046" y="5257"/>
                    </a:lnTo>
                    <a:lnTo>
                      <a:pt x="13824" y="5257"/>
                    </a:lnTo>
                    <a:lnTo>
                      <a:pt x="13742" y="2629"/>
                    </a:lnTo>
                    <a:lnTo>
                      <a:pt x="6071" y="2629"/>
                    </a:lnTo>
                    <a:lnTo>
                      <a:pt x="6534" y="876"/>
                    </a:lnTo>
                    <a:lnTo>
                      <a:pt x="6018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2" name="Shape"/>
              <p:cNvSpPr/>
              <p:nvPr/>
            </p:nvSpPr>
            <p:spPr>
              <a:xfrm>
                <a:off x="169520" y="292102"/>
                <a:ext cx="19350" cy="13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71" y="0"/>
                    </a:moveTo>
                    <a:lnTo>
                      <a:pt x="0" y="6136"/>
                    </a:lnTo>
                    <a:lnTo>
                      <a:pt x="6934" y="14317"/>
                    </a:lnTo>
                    <a:lnTo>
                      <a:pt x="14963" y="18408"/>
                    </a:lnTo>
                    <a:lnTo>
                      <a:pt x="21600" y="21600"/>
                    </a:lnTo>
                    <a:lnTo>
                      <a:pt x="15669" y="16363"/>
                    </a:lnTo>
                    <a:lnTo>
                      <a:pt x="6423" y="10227"/>
                    </a:lnTo>
                    <a:lnTo>
                      <a:pt x="7771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3" name="Shape"/>
              <p:cNvSpPr/>
              <p:nvPr/>
            </p:nvSpPr>
            <p:spPr>
              <a:xfrm>
                <a:off x="207570" y="281942"/>
                <a:ext cx="13725" cy="2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39" y="0"/>
                    </a:moveTo>
                    <a:lnTo>
                      <a:pt x="1319" y="4800"/>
                    </a:lnTo>
                    <a:lnTo>
                      <a:pt x="1226" y="6000"/>
                    </a:lnTo>
                    <a:lnTo>
                      <a:pt x="660" y="13200"/>
                    </a:lnTo>
                    <a:lnTo>
                      <a:pt x="472" y="15600"/>
                    </a:lnTo>
                    <a:lnTo>
                      <a:pt x="0" y="21600"/>
                    </a:lnTo>
                    <a:lnTo>
                      <a:pt x="3639" y="21600"/>
                    </a:lnTo>
                    <a:lnTo>
                      <a:pt x="21600" y="9600"/>
                    </a:lnTo>
                    <a:lnTo>
                      <a:pt x="6438" y="9600"/>
                    </a:lnTo>
                    <a:lnTo>
                      <a:pt x="3639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4" name="Shape"/>
              <p:cNvSpPr/>
              <p:nvPr/>
            </p:nvSpPr>
            <p:spPr>
              <a:xfrm>
                <a:off x="211660" y="260705"/>
                <a:ext cx="29920" cy="3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918" y="4137"/>
                    </a:lnTo>
                    <a:lnTo>
                      <a:pt x="11819" y="4999"/>
                    </a:lnTo>
                    <a:lnTo>
                      <a:pt x="8995" y="6747"/>
                    </a:lnTo>
                    <a:lnTo>
                      <a:pt x="9294" y="10242"/>
                    </a:lnTo>
                    <a:lnTo>
                      <a:pt x="9444" y="11989"/>
                    </a:lnTo>
                    <a:lnTo>
                      <a:pt x="2595" y="17231"/>
                    </a:lnTo>
                    <a:lnTo>
                      <a:pt x="0" y="21600"/>
                    </a:lnTo>
                    <a:lnTo>
                      <a:pt x="6954" y="21600"/>
                    </a:lnTo>
                    <a:lnTo>
                      <a:pt x="7778" y="20726"/>
                    </a:lnTo>
                    <a:lnTo>
                      <a:pt x="15329" y="102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5" name="Shape"/>
              <p:cNvSpPr/>
              <p:nvPr/>
            </p:nvSpPr>
            <p:spPr>
              <a:xfrm>
                <a:off x="2197" y="276227"/>
                <a:ext cx="4143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6800"/>
                    </a:lnTo>
                    <a:lnTo>
                      <a:pt x="2165" y="21600"/>
                    </a:lnTo>
                    <a:lnTo>
                      <a:pt x="20108" y="21600"/>
                    </a:lnTo>
                    <a:lnTo>
                      <a:pt x="19797" y="14400"/>
                    </a:lnTo>
                    <a:lnTo>
                      <a:pt x="21095" y="9600"/>
                    </a:lnTo>
                    <a:lnTo>
                      <a:pt x="21600" y="7200"/>
                    </a:lnTo>
                    <a:lnTo>
                      <a:pt x="4641" y="7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6" name="Shape"/>
              <p:cNvSpPr/>
              <p:nvPr/>
            </p:nvSpPr>
            <p:spPr>
              <a:xfrm>
                <a:off x="46711" y="276862"/>
                <a:ext cx="5755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31" y="0"/>
                    </a:moveTo>
                    <a:lnTo>
                      <a:pt x="10158" y="7200"/>
                    </a:lnTo>
                    <a:lnTo>
                      <a:pt x="3507" y="18000"/>
                    </a:lnTo>
                    <a:lnTo>
                      <a:pt x="0" y="21600"/>
                    </a:lnTo>
                    <a:lnTo>
                      <a:pt x="18967" y="21600"/>
                    </a:lnTo>
                    <a:lnTo>
                      <a:pt x="18898" y="18000"/>
                    </a:lnTo>
                    <a:lnTo>
                      <a:pt x="21300" y="7200"/>
                    </a:lnTo>
                    <a:lnTo>
                      <a:pt x="21600" y="3600"/>
                    </a:lnTo>
                    <a:lnTo>
                      <a:pt x="17131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7" name="Shape"/>
              <p:cNvSpPr/>
              <p:nvPr/>
            </p:nvSpPr>
            <p:spPr>
              <a:xfrm>
                <a:off x="2198" y="238762"/>
                <a:ext cx="49531" cy="41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87" y="0"/>
                    </a:moveTo>
                    <a:lnTo>
                      <a:pt x="0" y="0"/>
                    </a:lnTo>
                    <a:lnTo>
                      <a:pt x="0" y="7855"/>
                    </a:lnTo>
                    <a:lnTo>
                      <a:pt x="701" y="10473"/>
                    </a:lnTo>
                    <a:lnTo>
                      <a:pt x="2250" y="15709"/>
                    </a:lnTo>
                    <a:lnTo>
                      <a:pt x="3646" y="19636"/>
                    </a:lnTo>
                    <a:lnTo>
                      <a:pt x="3882" y="21600"/>
                    </a:lnTo>
                    <a:lnTo>
                      <a:pt x="18069" y="21600"/>
                    </a:lnTo>
                    <a:lnTo>
                      <a:pt x="18914" y="20291"/>
                    </a:lnTo>
                    <a:lnTo>
                      <a:pt x="19928" y="19636"/>
                    </a:lnTo>
                    <a:lnTo>
                      <a:pt x="21600" y="18982"/>
                    </a:lnTo>
                    <a:lnTo>
                      <a:pt x="17962" y="18982"/>
                    </a:lnTo>
                    <a:lnTo>
                      <a:pt x="17596" y="16364"/>
                    </a:lnTo>
                    <a:lnTo>
                      <a:pt x="20562" y="13091"/>
                    </a:lnTo>
                    <a:lnTo>
                      <a:pt x="14234" y="13091"/>
                    </a:lnTo>
                    <a:lnTo>
                      <a:pt x="11983" y="9818"/>
                    </a:lnTo>
                    <a:lnTo>
                      <a:pt x="10097" y="5891"/>
                    </a:lnTo>
                    <a:lnTo>
                      <a:pt x="9316" y="5891"/>
                    </a:lnTo>
                    <a:lnTo>
                      <a:pt x="5943" y="3927"/>
                    </a:lnTo>
                    <a:lnTo>
                      <a:pt x="4187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8" name="Shape"/>
              <p:cNvSpPr/>
              <p:nvPr/>
            </p:nvSpPr>
            <p:spPr>
              <a:xfrm>
                <a:off x="43383" y="261622"/>
                <a:ext cx="82350" cy="13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24" y="0"/>
                    </a:moveTo>
                    <a:lnTo>
                      <a:pt x="16865" y="0"/>
                    </a:lnTo>
                    <a:lnTo>
                      <a:pt x="6334" y="7879"/>
                    </a:lnTo>
                    <a:lnTo>
                      <a:pt x="2428" y="11782"/>
                    </a:lnTo>
                    <a:lnTo>
                      <a:pt x="1892" y="11782"/>
                    </a:lnTo>
                    <a:lnTo>
                      <a:pt x="0" y="21600"/>
                    </a:lnTo>
                    <a:lnTo>
                      <a:pt x="2188" y="21600"/>
                    </a:lnTo>
                    <a:lnTo>
                      <a:pt x="5205" y="15709"/>
                    </a:lnTo>
                    <a:lnTo>
                      <a:pt x="10983" y="11782"/>
                    </a:lnTo>
                    <a:lnTo>
                      <a:pt x="21500" y="7879"/>
                    </a:lnTo>
                    <a:lnTo>
                      <a:pt x="21600" y="3927"/>
                    </a:lnTo>
                    <a:lnTo>
                      <a:pt x="20324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9" name="Shape"/>
              <p:cNvSpPr/>
              <p:nvPr/>
            </p:nvSpPr>
            <p:spPr>
              <a:xfrm>
                <a:off x="2197" y="195581"/>
                <a:ext cx="105616" cy="68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4" y="0"/>
                    </a:moveTo>
                    <a:lnTo>
                      <a:pt x="242" y="400"/>
                    </a:lnTo>
                    <a:lnTo>
                      <a:pt x="2" y="1200"/>
                    </a:lnTo>
                    <a:lnTo>
                      <a:pt x="0" y="2000"/>
                    </a:lnTo>
                    <a:lnTo>
                      <a:pt x="7475" y="20400"/>
                    </a:lnTo>
                    <a:lnTo>
                      <a:pt x="6831" y="21600"/>
                    </a:lnTo>
                    <a:lnTo>
                      <a:pt x="9643" y="21600"/>
                    </a:lnTo>
                    <a:lnTo>
                      <a:pt x="11312" y="19200"/>
                    </a:lnTo>
                    <a:lnTo>
                      <a:pt x="10317" y="19200"/>
                    </a:lnTo>
                    <a:lnTo>
                      <a:pt x="11655" y="14000"/>
                    </a:lnTo>
                    <a:lnTo>
                      <a:pt x="14521" y="12000"/>
                    </a:lnTo>
                    <a:lnTo>
                      <a:pt x="18105" y="10800"/>
                    </a:lnTo>
                    <a:lnTo>
                      <a:pt x="21600" y="10000"/>
                    </a:lnTo>
                    <a:lnTo>
                      <a:pt x="13714" y="10000"/>
                    </a:lnTo>
                    <a:lnTo>
                      <a:pt x="14489" y="9600"/>
                    </a:lnTo>
                    <a:lnTo>
                      <a:pt x="10558" y="9600"/>
                    </a:lnTo>
                    <a:lnTo>
                      <a:pt x="10143" y="8000"/>
                    </a:lnTo>
                    <a:lnTo>
                      <a:pt x="10875" y="8000"/>
                    </a:lnTo>
                    <a:lnTo>
                      <a:pt x="10195" y="6000"/>
                    </a:lnTo>
                    <a:lnTo>
                      <a:pt x="9559" y="4400"/>
                    </a:lnTo>
                    <a:lnTo>
                      <a:pt x="5582" y="440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0" name="Shape"/>
              <p:cNvSpPr/>
              <p:nvPr/>
            </p:nvSpPr>
            <p:spPr>
              <a:xfrm>
                <a:off x="236958" y="245112"/>
                <a:ext cx="14809" cy="15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652" y="0"/>
                    </a:lnTo>
                    <a:lnTo>
                      <a:pt x="5503" y="1826"/>
                    </a:lnTo>
                    <a:lnTo>
                      <a:pt x="4725" y="5477"/>
                    </a:lnTo>
                    <a:lnTo>
                      <a:pt x="500" y="14605"/>
                    </a:lnTo>
                    <a:lnTo>
                      <a:pt x="0" y="16431"/>
                    </a:lnTo>
                    <a:lnTo>
                      <a:pt x="7223" y="21600"/>
                    </a:lnTo>
                    <a:lnTo>
                      <a:pt x="8122" y="2008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1" name="Shape"/>
              <p:cNvSpPr/>
              <p:nvPr/>
            </p:nvSpPr>
            <p:spPr>
              <a:xfrm>
                <a:off x="52642" y="217172"/>
                <a:ext cx="131614" cy="39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82" y="0"/>
                    </a:moveTo>
                    <a:lnTo>
                      <a:pt x="17768" y="2090"/>
                    </a:lnTo>
                    <a:lnTo>
                      <a:pt x="14837" y="6271"/>
                    </a:lnTo>
                    <a:lnTo>
                      <a:pt x="13438" y="8361"/>
                    </a:lnTo>
                    <a:lnTo>
                      <a:pt x="13058" y="9058"/>
                    </a:lnTo>
                    <a:lnTo>
                      <a:pt x="12535" y="12542"/>
                    </a:lnTo>
                    <a:lnTo>
                      <a:pt x="12464" y="12542"/>
                    </a:lnTo>
                    <a:lnTo>
                      <a:pt x="10673" y="13239"/>
                    </a:lnTo>
                    <a:lnTo>
                      <a:pt x="5513" y="14632"/>
                    </a:lnTo>
                    <a:lnTo>
                      <a:pt x="3310" y="15329"/>
                    </a:lnTo>
                    <a:lnTo>
                      <a:pt x="1997" y="16723"/>
                    </a:lnTo>
                    <a:lnTo>
                      <a:pt x="1011" y="18116"/>
                    </a:lnTo>
                    <a:lnTo>
                      <a:pt x="0" y="21600"/>
                    </a:lnTo>
                    <a:lnTo>
                      <a:pt x="799" y="21600"/>
                    </a:lnTo>
                    <a:lnTo>
                      <a:pt x="1022" y="20903"/>
                    </a:lnTo>
                    <a:lnTo>
                      <a:pt x="4853" y="18116"/>
                    </a:lnTo>
                    <a:lnTo>
                      <a:pt x="9081" y="16723"/>
                    </a:lnTo>
                    <a:lnTo>
                      <a:pt x="12952" y="13935"/>
                    </a:lnTo>
                    <a:lnTo>
                      <a:pt x="14038" y="10452"/>
                    </a:lnTo>
                    <a:lnTo>
                      <a:pt x="17544" y="10452"/>
                    </a:lnTo>
                    <a:lnTo>
                      <a:pt x="18797" y="9058"/>
                    </a:lnTo>
                    <a:lnTo>
                      <a:pt x="18828" y="7665"/>
                    </a:lnTo>
                    <a:lnTo>
                      <a:pt x="19837" y="6271"/>
                    </a:lnTo>
                    <a:lnTo>
                      <a:pt x="21358" y="6271"/>
                    </a:lnTo>
                    <a:lnTo>
                      <a:pt x="21521" y="4877"/>
                    </a:lnTo>
                    <a:lnTo>
                      <a:pt x="21496" y="4877"/>
                    </a:lnTo>
                    <a:lnTo>
                      <a:pt x="21600" y="4181"/>
                    </a:lnTo>
                    <a:lnTo>
                      <a:pt x="21133" y="3484"/>
                    </a:lnTo>
                    <a:lnTo>
                      <a:pt x="19226" y="3484"/>
                    </a:lnTo>
                    <a:lnTo>
                      <a:pt x="19191" y="697"/>
                    </a:lnTo>
                    <a:lnTo>
                      <a:pt x="19182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2" name="Shape"/>
              <p:cNvSpPr/>
              <p:nvPr/>
            </p:nvSpPr>
            <p:spPr>
              <a:xfrm>
                <a:off x="237263" y="236857"/>
                <a:ext cx="1648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67" y="0"/>
                    </a:moveTo>
                    <a:lnTo>
                      <a:pt x="2563" y="0"/>
                    </a:lnTo>
                    <a:lnTo>
                      <a:pt x="0" y="21600"/>
                    </a:lnTo>
                    <a:lnTo>
                      <a:pt x="4677" y="17280"/>
                    </a:lnTo>
                    <a:lnTo>
                      <a:pt x="19002" y="17280"/>
                    </a:lnTo>
                    <a:lnTo>
                      <a:pt x="20102" y="12960"/>
                    </a:lnTo>
                    <a:lnTo>
                      <a:pt x="21234" y="12960"/>
                    </a:lnTo>
                    <a:lnTo>
                      <a:pt x="21600" y="8640"/>
                    </a:lnTo>
                    <a:lnTo>
                      <a:pt x="10668" y="8640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3" name="Shape"/>
              <p:cNvSpPr/>
              <p:nvPr/>
            </p:nvSpPr>
            <p:spPr>
              <a:xfrm>
                <a:off x="245404" y="137160"/>
                <a:ext cx="54676" cy="105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09" y="0"/>
                    </a:moveTo>
                    <a:lnTo>
                      <a:pt x="2373" y="520"/>
                    </a:lnTo>
                    <a:lnTo>
                      <a:pt x="5233" y="1301"/>
                    </a:lnTo>
                    <a:lnTo>
                      <a:pt x="10007" y="1822"/>
                    </a:lnTo>
                    <a:lnTo>
                      <a:pt x="14596" y="2082"/>
                    </a:lnTo>
                    <a:lnTo>
                      <a:pt x="16904" y="2602"/>
                    </a:lnTo>
                    <a:lnTo>
                      <a:pt x="13755" y="6506"/>
                    </a:lnTo>
                    <a:lnTo>
                      <a:pt x="9169" y="12492"/>
                    </a:lnTo>
                    <a:lnTo>
                      <a:pt x="4467" y="18217"/>
                    </a:lnTo>
                    <a:lnTo>
                      <a:pt x="968" y="21080"/>
                    </a:lnTo>
                    <a:lnTo>
                      <a:pt x="0" y="21600"/>
                    </a:lnTo>
                    <a:lnTo>
                      <a:pt x="3296" y="21600"/>
                    </a:lnTo>
                    <a:lnTo>
                      <a:pt x="10989" y="14313"/>
                    </a:lnTo>
                    <a:lnTo>
                      <a:pt x="16731" y="6766"/>
                    </a:lnTo>
                    <a:lnTo>
                      <a:pt x="18977" y="3643"/>
                    </a:lnTo>
                    <a:lnTo>
                      <a:pt x="20892" y="2342"/>
                    </a:lnTo>
                    <a:lnTo>
                      <a:pt x="21600" y="2082"/>
                    </a:lnTo>
                    <a:lnTo>
                      <a:pt x="17611" y="2082"/>
                    </a:lnTo>
                    <a:lnTo>
                      <a:pt x="17162" y="1822"/>
                    </a:lnTo>
                    <a:lnTo>
                      <a:pt x="13794" y="1822"/>
                    </a:lnTo>
                    <a:lnTo>
                      <a:pt x="9369" y="1561"/>
                    </a:lnTo>
                    <a:lnTo>
                      <a:pt x="4904" y="781"/>
                    </a:lnTo>
                    <a:lnTo>
                      <a:pt x="2609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4" name="Shape"/>
              <p:cNvSpPr/>
              <p:nvPr/>
            </p:nvSpPr>
            <p:spPr>
              <a:xfrm>
                <a:off x="43739" y="187961"/>
                <a:ext cx="33093" cy="38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115" y="5040"/>
                    </a:lnTo>
                    <a:lnTo>
                      <a:pt x="11166" y="8640"/>
                    </a:lnTo>
                    <a:lnTo>
                      <a:pt x="11198" y="10080"/>
                    </a:lnTo>
                    <a:lnTo>
                      <a:pt x="11279" y="13680"/>
                    </a:lnTo>
                    <a:lnTo>
                      <a:pt x="6582" y="21600"/>
                    </a:lnTo>
                    <a:lnTo>
                      <a:pt x="19127" y="21600"/>
                    </a:lnTo>
                    <a:lnTo>
                      <a:pt x="21600" y="20880"/>
                    </a:lnTo>
                    <a:lnTo>
                      <a:pt x="11772" y="20880"/>
                    </a:lnTo>
                    <a:lnTo>
                      <a:pt x="9293" y="20160"/>
                    </a:lnTo>
                    <a:lnTo>
                      <a:pt x="10305" y="18000"/>
                    </a:lnTo>
                    <a:lnTo>
                      <a:pt x="14773" y="10080"/>
                    </a:lnTo>
                    <a:lnTo>
                      <a:pt x="14715" y="8640"/>
                    </a:lnTo>
                    <a:lnTo>
                      <a:pt x="14640" y="6480"/>
                    </a:lnTo>
                    <a:lnTo>
                      <a:pt x="12626" y="6480"/>
                    </a:lnTo>
                    <a:lnTo>
                      <a:pt x="8863" y="1440"/>
                    </a:lnTo>
                    <a:lnTo>
                      <a:pt x="8123" y="720"/>
                    </a:lnTo>
                    <a:lnTo>
                      <a:pt x="3096" y="7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5" name="Shape"/>
              <p:cNvSpPr/>
              <p:nvPr/>
            </p:nvSpPr>
            <p:spPr>
              <a:xfrm>
                <a:off x="65659" y="205741"/>
                <a:ext cx="83696" cy="17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62" y="0"/>
                    </a:moveTo>
                    <a:lnTo>
                      <a:pt x="13277" y="3086"/>
                    </a:lnTo>
                    <a:lnTo>
                      <a:pt x="7352" y="9257"/>
                    </a:lnTo>
                    <a:lnTo>
                      <a:pt x="3992" y="12343"/>
                    </a:lnTo>
                    <a:lnTo>
                      <a:pt x="2799" y="13886"/>
                    </a:lnTo>
                    <a:lnTo>
                      <a:pt x="1324" y="20057"/>
                    </a:lnTo>
                    <a:lnTo>
                      <a:pt x="0" y="21600"/>
                    </a:lnTo>
                    <a:lnTo>
                      <a:pt x="3860" y="21600"/>
                    </a:lnTo>
                    <a:lnTo>
                      <a:pt x="5816" y="18514"/>
                    </a:lnTo>
                    <a:lnTo>
                      <a:pt x="16659" y="9257"/>
                    </a:lnTo>
                    <a:lnTo>
                      <a:pt x="21600" y="1543"/>
                    </a:lnTo>
                    <a:lnTo>
                      <a:pt x="18962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6" name="Shape"/>
              <p:cNvSpPr/>
              <p:nvPr/>
            </p:nvSpPr>
            <p:spPr>
              <a:xfrm>
                <a:off x="2198" y="170181"/>
                <a:ext cx="46740" cy="39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1" y="0"/>
                    </a:moveTo>
                    <a:lnTo>
                      <a:pt x="546" y="697"/>
                    </a:lnTo>
                    <a:lnTo>
                      <a:pt x="6" y="2090"/>
                    </a:lnTo>
                    <a:lnTo>
                      <a:pt x="0" y="3484"/>
                    </a:lnTo>
                    <a:lnTo>
                      <a:pt x="3889" y="7665"/>
                    </a:lnTo>
                    <a:lnTo>
                      <a:pt x="7174" y="11845"/>
                    </a:lnTo>
                    <a:lnTo>
                      <a:pt x="10025" y="16723"/>
                    </a:lnTo>
                    <a:lnTo>
                      <a:pt x="12613" y="21600"/>
                    </a:lnTo>
                    <a:lnTo>
                      <a:pt x="21600" y="21600"/>
                    </a:lnTo>
                    <a:lnTo>
                      <a:pt x="19803" y="18116"/>
                    </a:lnTo>
                    <a:lnTo>
                      <a:pt x="15556" y="11845"/>
                    </a:lnTo>
                    <a:lnTo>
                      <a:pt x="11347" y="4877"/>
                    </a:lnTo>
                    <a:lnTo>
                      <a:pt x="7683" y="4877"/>
                    </a:lnTo>
                    <a:lnTo>
                      <a:pt x="551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7" name="Shape"/>
              <p:cNvSpPr/>
              <p:nvPr/>
            </p:nvSpPr>
            <p:spPr>
              <a:xfrm>
                <a:off x="44798" y="17780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504" y="18900"/>
                    </a:lnTo>
                    <a:lnTo>
                      <a:pt x="5080" y="21600"/>
                    </a:lnTo>
                    <a:lnTo>
                      <a:pt x="21600" y="21600"/>
                    </a:lnTo>
                    <a:lnTo>
                      <a:pt x="11878" y="10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8" name="Shape"/>
              <p:cNvSpPr/>
              <p:nvPr/>
            </p:nvSpPr>
            <p:spPr>
              <a:xfrm>
                <a:off x="8823" y="160358"/>
                <a:ext cx="17931" cy="18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2046" y="21600"/>
                    </a:lnTo>
                    <a:lnTo>
                      <a:pt x="21600" y="21600"/>
                    </a:lnTo>
                    <a:lnTo>
                      <a:pt x="13469" y="8407"/>
                    </a:lnTo>
                    <a:lnTo>
                      <a:pt x="7670" y="25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9" name="Triangle"/>
              <p:cNvSpPr/>
              <p:nvPr/>
            </p:nvSpPr>
            <p:spPr>
              <a:xfrm>
                <a:off x="1986" y="153142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0" y="0"/>
                    </a:moveTo>
                    <a:lnTo>
                      <a:pt x="0" y="17390"/>
                    </a:lnTo>
                    <a:lnTo>
                      <a:pt x="21600" y="21600"/>
                    </a:lnTo>
                    <a:lnTo>
                      <a:pt x="113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0" name="Shape"/>
              <p:cNvSpPr/>
              <p:nvPr/>
            </p:nvSpPr>
            <p:spPr>
              <a:xfrm>
                <a:off x="-1" y="147894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80" y="0"/>
                    </a:moveTo>
                    <a:lnTo>
                      <a:pt x="0" y="6257"/>
                    </a:lnTo>
                    <a:lnTo>
                      <a:pt x="20215" y="21600"/>
                    </a:lnTo>
                    <a:lnTo>
                      <a:pt x="21035" y="12515"/>
                    </a:lnTo>
                    <a:lnTo>
                      <a:pt x="21600" y="6257"/>
                    </a:lnTo>
                    <a:lnTo>
                      <a:pt x="12270" y="3129"/>
                    </a:lnTo>
                    <a:lnTo>
                      <a:pt x="1258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1" name="Shape"/>
              <p:cNvSpPr/>
              <p:nvPr/>
            </p:nvSpPr>
            <p:spPr>
              <a:xfrm>
                <a:off x="313891" y="14668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7" y="21600"/>
                    </a:lnTo>
                    <a:lnTo>
                      <a:pt x="9775" y="21600"/>
                    </a:lnTo>
                    <a:lnTo>
                      <a:pt x="11628" y="14400"/>
                    </a:lnTo>
                    <a:lnTo>
                      <a:pt x="21600" y="14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2" name="Shape"/>
              <p:cNvSpPr/>
              <p:nvPr/>
            </p:nvSpPr>
            <p:spPr>
              <a:xfrm>
                <a:off x="332196" y="141605"/>
                <a:ext cx="2483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68" y="0"/>
                    </a:moveTo>
                    <a:lnTo>
                      <a:pt x="2365" y="12343"/>
                    </a:lnTo>
                    <a:lnTo>
                      <a:pt x="0" y="15429"/>
                    </a:lnTo>
                    <a:lnTo>
                      <a:pt x="3119" y="15429"/>
                    </a:lnTo>
                    <a:lnTo>
                      <a:pt x="21600" y="21600"/>
                    </a:lnTo>
                    <a:lnTo>
                      <a:pt x="7668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3" name="Triangle"/>
              <p:cNvSpPr/>
              <p:nvPr/>
            </p:nvSpPr>
            <p:spPr>
              <a:xfrm>
                <a:off x="310342" y="14414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7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087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4" name="Triangle"/>
              <p:cNvSpPr/>
              <p:nvPr/>
            </p:nvSpPr>
            <p:spPr>
              <a:xfrm>
                <a:off x="324124" y="14414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55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5" name="Shape"/>
              <p:cNvSpPr/>
              <p:nvPr/>
            </p:nvSpPr>
            <p:spPr>
              <a:xfrm>
                <a:off x="282183" y="110490"/>
                <a:ext cx="46573" cy="39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3" y="0"/>
                    </a:moveTo>
                    <a:lnTo>
                      <a:pt x="754" y="0"/>
                    </a:lnTo>
                    <a:lnTo>
                      <a:pt x="47" y="2787"/>
                    </a:lnTo>
                    <a:lnTo>
                      <a:pt x="0" y="3484"/>
                    </a:lnTo>
                    <a:lnTo>
                      <a:pt x="2079" y="14632"/>
                    </a:lnTo>
                    <a:lnTo>
                      <a:pt x="2315" y="15329"/>
                    </a:lnTo>
                    <a:lnTo>
                      <a:pt x="5690" y="17419"/>
                    </a:lnTo>
                    <a:lnTo>
                      <a:pt x="3617" y="20206"/>
                    </a:lnTo>
                    <a:lnTo>
                      <a:pt x="8300" y="20206"/>
                    </a:lnTo>
                    <a:lnTo>
                      <a:pt x="16517" y="21600"/>
                    </a:lnTo>
                    <a:lnTo>
                      <a:pt x="21600" y="21600"/>
                    </a:lnTo>
                    <a:lnTo>
                      <a:pt x="19917" y="18116"/>
                    </a:lnTo>
                    <a:lnTo>
                      <a:pt x="7746" y="18116"/>
                    </a:lnTo>
                    <a:lnTo>
                      <a:pt x="9649" y="16026"/>
                    </a:lnTo>
                    <a:lnTo>
                      <a:pt x="8271" y="15329"/>
                    </a:lnTo>
                    <a:lnTo>
                      <a:pt x="7457" y="15329"/>
                    </a:lnTo>
                    <a:lnTo>
                      <a:pt x="7553" y="14632"/>
                    </a:lnTo>
                    <a:lnTo>
                      <a:pt x="4675" y="14632"/>
                    </a:lnTo>
                    <a:lnTo>
                      <a:pt x="3289" y="11148"/>
                    </a:lnTo>
                    <a:lnTo>
                      <a:pt x="1143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6" name="Shape"/>
              <p:cNvSpPr/>
              <p:nvPr/>
            </p:nvSpPr>
            <p:spPr>
              <a:xfrm>
                <a:off x="259716" y="102870"/>
                <a:ext cx="29131" cy="43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41" y="0"/>
                    </a:moveTo>
                    <a:lnTo>
                      <a:pt x="3242" y="2541"/>
                    </a:lnTo>
                    <a:lnTo>
                      <a:pt x="4900" y="6353"/>
                    </a:lnTo>
                    <a:lnTo>
                      <a:pt x="5318" y="8894"/>
                    </a:lnTo>
                    <a:lnTo>
                      <a:pt x="0" y="8894"/>
                    </a:lnTo>
                    <a:lnTo>
                      <a:pt x="3826" y="12071"/>
                    </a:lnTo>
                    <a:lnTo>
                      <a:pt x="9449" y="14612"/>
                    </a:lnTo>
                    <a:lnTo>
                      <a:pt x="15189" y="17788"/>
                    </a:lnTo>
                    <a:lnTo>
                      <a:pt x="19363" y="20965"/>
                    </a:lnTo>
                    <a:lnTo>
                      <a:pt x="15278" y="21600"/>
                    </a:lnTo>
                    <a:lnTo>
                      <a:pt x="21600" y="21600"/>
                    </a:lnTo>
                    <a:lnTo>
                      <a:pt x="12328" y="14612"/>
                    </a:lnTo>
                    <a:lnTo>
                      <a:pt x="11886" y="12071"/>
                    </a:lnTo>
                    <a:lnTo>
                      <a:pt x="9123" y="12071"/>
                    </a:lnTo>
                    <a:lnTo>
                      <a:pt x="7536" y="10165"/>
                    </a:lnTo>
                    <a:lnTo>
                      <a:pt x="6141" y="5082"/>
                    </a:lnTo>
                    <a:lnTo>
                      <a:pt x="4841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7" name="Shape"/>
              <p:cNvSpPr/>
              <p:nvPr/>
            </p:nvSpPr>
            <p:spPr>
              <a:xfrm>
                <a:off x="298883" y="120650"/>
                <a:ext cx="67828" cy="2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82" y="0"/>
                    </a:moveTo>
                    <a:lnTo>
                      <a:pt x="5123" y="6000"/>
                    </a:lnTo>
                    <a:lnTo>
                      <a:pt x="2736" y="15600"/>
                    </a:lnTo>
                    <a:lnTo>
                      <a:pt x="0" y="21600"/>
                    </a:lnTo>
                    <a:lnTo>
                      <a:pt x="8357" y="21600"/>
                    </a:lnTo>
                    <a:lnTo>
                      <a:pt x="8126" y="20400"/>
                    </a:lnTo>
                    <a:lnTo>
                      <a:pt x="21600" y="9600"/>
                    </a:lnTo>
                    <a:lnTo>
                      <a:pt x="7370" y="9600"/>
                    </a:lnTo>
                    <a:lnTo>
                      <a:pt x="7677" y="4800"/>
                    </a:lnTo>
                    <a:lnTo>
                      <a:pt x="10132" y="3600"/>
                    </a:lnTo>
                    <a:lnTo>
                      <a:pt x="11337" y="1200"/>
                    </a:lnTo>
                    <a:lnTo>
                      <a:pt x="7782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8" name="Shape"/>
              <p:cNvSpPr/>
              <p:nvPr/>
            </p:nvSpPr>
            <p:spPr>
              <a:xfrm>
                <a:off x="289723" y="109220"/>
                <a:ext cx="12703" cy="27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333" y="14727"/>
                    </a:lnTo>
                    <a:lnTo>
                      <a:pt x="4192" y="17673"/>
                    </a:lnTo>
                    <a:lnTo>
                      <a:pt x="3329" y="21600"/>
                    </a:lnTo>
                    <a:lnTo>
                      <a:pt x="15495" y="21600"/>
                    </a:lnTo>
                    <a:lnTo>
                      <a:pt x="16308" y="19636"/>
                    </a:lnTo>
                    <a:lnTo>
                      <a:pt x="21600" y="12764"/>
                    </a:lnTo>
                    <a:lnTo>
                      <a:pt x="11652" y="12764"/>
                    </a:lnTo>
                    <a:lnTo>
                      <a:pt x="4356" y="9818"/>
                    </a:lnTo>
                    <a:lnTo>
                      <a:pt x="4456" y="39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9" name="Shape"/>
              <p:cNvSpPr/>
              <p:nvPr/>
            </p:nvSpPr>
            <p:spPr>
              <a:xfrm>
                <a:off x="361191" y="121920"/>
                <a:ext cx="2432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474" y="0"/>
                    </a:lnTo>
                    <a:lnTo>
                      <a:pt x="1568" y="16200"/>
                    </a:lnTo>
                    <a:lnTo>
                      <a:pt x="0" y="21600"/>
                    </a:lnTo>
                    <a:lnTo>
                      <a:pt x="49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0" name="Shape"/>
              <p:cNvSpPr/>
              <p:nvPr/>
            </p:nvSpPr>
            <p:spPr>
              <a:xfrm>
                <a:off x="289384" y="46989"/>
                <a:ext cx="58790" cy="78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50" y="697"/>
                    </a:lnTo>
                    <a:lnTo>
                      <a:pt x="2590" y="2787"/>
                    </a:lnTo>
                    <a:lnTo>
                      <a:pt x="3868" y="3832"/>
                    </a:lnTo>
                    <a:lnTo>
                      <a:pt x="7728" y="4529"/>
                    </a:lnTo>
                    <a:lnTo>
                      <a:pt x="7854" y="4877"/>
                    </a:lnTo>
                    <a:lnTo>
                      <a:pt x="7357" y="7316"/>
                    </a:lnTo>
                    <a:lnTo>
                      <a:pt x="5645" y="12542"/>
                    </a:lnTo>
                    <a:lnTo>
                      <a:pt x="3728" y="18116"/>
                    </a:lnTo>
                    <a:lnTo>
                      <a:pt x="2618" y="21600"/>
                    </a:lnTo>
                    <a:lnTo>
                      <a:pt x="4482" y="21600"/>
                    </a:lnTo>
                    <a:lnTo>
                      <a:pt x="6110" y="18465"/>
                    </a:lnTo>
                    <a:lnTo>
                      <a:pt x="7845" y="14981"/>
                    </a:lnTo>
                    <a:lnTo>
                      <a:pt x="9160" y="12194"/>
                    </a:lnTo>
                    <a:lnTo>
                      <a:pt x="9669" y="11148"/>
                    </a:lnTo>
                    <a:lnTo>
                      <a:pt x="9258" y="8710"/>
                    </a:lnTo>
                    <a:lnTo>
                      <a:pt x="9599" y="8013"/>
                    </a:lnTo>
                    <a:lnTo>
                      <a:pt x="11355" y="6968"/>
                    </a:lnTo>
                    <a:lnTo>
                      <a:pt x="14526" y="6619"/>
                    </a:lnTo>
                    <a:lnTo>
                      <a:pt x="18011" y="6619"/>
                    </a:lnTo>
                    <a:lnTo>
                      <a:pt x="20709" y="6271"/>
                    </a:lnTo>
                    <a:lnTo>
                      <a:pt x="21600" y="5923"/>
                    </a:lnTo>
                    <a:lnTo>
                      <a:pt x="12929" y="5923"/>
                    </a:lnTo>
                    <a:lnTo>
                      <a:pt x="11335" y="5574"/>
                    </a:lnTo>
                    <a:lnTo>
                      <a:pt x="12674" y="5226"/>
                    </a:lnTo>
                    <a:lnTo>
                      <a:pt x="14041" y="4529"/>
                    </a:lnTo>
                    <a:lnTo>
                      <a:pt x="15264" y="4181"/>
                    </a:lnTo>
                    <a:lnTo>
                      <a:pt x="13490" y="4181"/>
                    </a:lnTo>
                    <a:lnTo>
                      <a:pt x="15148" y="3135"/>
                    </a:lnTo>
                    <a:lnTo>
                      <a:pt x="4626" y="3135"/>
                    </a:lnTo>
                    <a:lnTo>
                      <a:pt x="3190" y="2090"/>
                    </a:lnTo>
                    <a:lnTo>
                      <a:pt x="1795" y="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1" name="Shape"/>
              <p:cNvSpPr/>
              <p:nvPr/>
            </p:nvSpPr>
            <p:spPr>
              <a:xfrm>
                <a:off x="349856" y="116205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66" y="0"/>
                    </a:moveTo>
                    <a:lnTo>
                      <a:pt x="0" y="21600"/>
                    </a:lnTo>
                    <a:lnTo>
                      <a:pt x="19608" y="21600"/>
                    </a:lnTo>
                    <a:lnTo>
                      <a:pt x="21255" y="12960"/>
                    </a:lnTo>
                    <a:lnTo>
                      <a:pt x="21600" y="12960"/>
                    </a:lnTo>
                    <a:lnTo>
                      <a:pt x="10466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2" name="Shape"/>
              <p:cNvSpPr/>
              <p:nvPr/>
            </p:nvSpPr>
            <p:spPr>
              <a:xfrm>
                <a:off x="324571" y="52070"/>
                <a:ext cx="47159" cy="16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05" y="0"/>
                    </a:moveTo>
                    <a:lnTo>
                      <a:pt x="15139" y="0"/>
                    </a:lnTo>
                    <a:lnTo>
                      <a:pt x="11876" y="4985"/>
                    </a:lnTo>
                    <a:lnTo>
                      <a:pt x="5725" y="13292"/>
                    </a:lnTo>
                    <a:lnTo>
                      <a:pt x="0" y="21600"/>
                    </a:lnTo>
                    <a:lnTo>
                      <a:pt x="10810" y="21600"/>
                    </a:lnTo>
                    <a:lnTo>
                      <a:pt x="11921" y="19938"/>
                    </a:lnTo>
                    <a:lnTo>
                      <a:pt x="20445" y="6646"/>
                    </a:lnTo>
                    <a:lnTo>
                      <a:pt x="21600" y="4985"/>
                    </a:lnTo>
                    <a:lnTo>
                      <a:pt x="15232" y="4985"/>
                    </a:lnTo>
                    <a:lnTo>
                      <a:pt x="15605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3" name="Shape"/>
              <p:cNvSpPr/>
              <p:nvPr/>
            </p:nvSpPr>
            <p:spPr>
              <a:xfrm>
                <a:off x="279897" y="3809"/>
                <a:ext cx="52221" cy="54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1290" y="21600"/>
                    </a:lnTo>
                    <a:lnTo>
                      <a:pt x="20978" y="21600"/>
                    </a:lnTo>
                    <a:lnTo>
                      <a:pt x="21600" y="21098"/>
                    </a:lnTo>
                    <a:lnTo>
                      <a:pt x="17426" y="21098"/>
                    </a:lnTo>
                    <a:lnTo>
                      <a:pt x="18205" y="19088"/>
                    </a:lnTo>
                    <a:lnTo>
                      <a:pt x="14237" y="19088"/>
                    </a:lnTo>
                    <a:lnTo>
                      <a:pt x="13876" y="16577"/>
                    </a:lnTo>
                    <a:lnTo>
                      <a:pt x="10533" y="16577"/>
                    </a:lnTo>
                    <a:lnTo>
                      <a:pt x="10060" y="16074"/>
                    </a:lnTo>
                    <a:lnTo>
                      <a:pt x="8520" y="14065"/>
                    </a:lnTo>
                    <a:lnTo>
                      <a:pt x="5800" y="9042"/>
                    </a:lnTo>
                    <a:lnTo>
                      <a:pt x="2695" y="35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4" name="Shape"/>
              <p:cNvSpPr/>
              <p:nvPr/>
            </p:nvSpPr>
            <p:spPr>
              <a:xfrm>
                <a:off x="322024" y="33020"/>
                <a:ext cx="40352" cy="24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80" y="0"/>
                    </a:moveTo>
                    <a:lnTo>
                      <a:pt x="18316" y="0"/>
                    </a:lnTo>
                    <a:lnTo>
                      <a:pt x="7925" y="11368"/>
                    </a:lnTo>
                    <a:lnTo>
                      <a:pt x="4766" y="12505"/>
                    </a:lnTo>
                    <a:lnTo>
                      <a:pt x="3222" y="15916"/>
                    </a:lnTo>
                    <a:lnTo>
                      <a:pt x="1434" y="18189"/>
                    </a:lnTo>
                    <a:lnTo>
                      <a:pt x="0" y="21600"/>
                    </a:lnTo>
                    <a:lnTo>
                      <a:pt x="5402" y="21600"/>
                    </a:lnTo>
                    <a:lnTo>
                      <a:pt x="6207" y="20463"/>
                    </a:lnTo>
                    <a:lnTo>
                      <a:pt x="9291" y="17053"/>
                    </a:lnTo>
                    <a:lnTo>
                      <a:pt x="14249" y="12505"/>
                    </a:lnTo>
                    <a:lnTo>
                      <a:pt x="19071" y="7958"/>
                    </a:lnTo>
                    <a:lnTo>
                      <a:pt x="21600" y="5684"/>
                    </a:lnTo>
                    <a:lnTo>
                      <a:pt x="19057" y="5684"/>
                    </a:lnTo>
                    <a:lnTo>
                      <a:pt x="16854" y="2274"/>
                    </a:lnTo>
                    <a:lnTo>
                      <a:pt x="20621" y="2274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5" name="Shape"/>
              <p:cNvSpPr/>
              <p:nvPr/>
            </p:nvSpPr>
            <p:spPr>
              <a:xfrm>
                <a:off x="358817" y="21590"/>
                <a:ext cx="46601" cy="34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3" y="0"/>
                    </a:moveTo>
                    <a:lnTo>
                      <a:pt x="17973" y="4000"/>
                    </a:lnTo>
                    <a:lnTo>
                      <a:pt x="12663" y="8000"/>
                    </a:lnTo>
                    <a:lnTo>
                      <a:pt x="11827" y="8800"/>
                    </a:lnTo>
                    <a:lnTo>
                      <a:pt x="10330" y="13600"/>
                    </a:lnTo>
                    <a:lnTo>
                      <a:pt x="7474" y="17600"/>
                    </a:lnTo>
                    <a:lnTo>
                      <a:pt x="3837" y="20000"/>
                    </a:lnTo>
                    <a:lnTo>
                      <a:pt x="0" y="21600"/>
                    </a:lnTo>
                    <a:lnTo>
                      <a:pt x="5984" y="21600"/>
                    </a:lnTo>
                    <a:lnTo>
                      <a:pt x="19112" y="4800"/>
                    </a:lnTo>
                    <a:lnTo>
                      <a:pt x="21263" y="800"/>
                    </a:lnTo>
                    <a:lnTo>
                      <a:pt x="21320" y="285"/>
                    </a:lnTo>
                    <a:lnTo>
                      <a:pt x="21339" y="113"/>
                    </a:lnTo>
                    <a:lnTo>
                      <a:pt x="21600" y="113"/>
                    </a:lnTo>
                    <a:lnTo>
                      <a:pt x="21263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6" name="Shape"/>
              <p:cNvSpPr/>
              <p:nvPr/>
            </p:nvSpPr>
            <p:spPr>
              <a:xfrm>
                <a:off x="357623" y="25399"/>
                <a:ext cx="27693" cy="2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32" y="0"/>
                    </a:moveTo>
                    <a:lnTo>
                      <a:pt x="14771" y="0"/>
                    </a:lnTo>
                    <a:lnTo>
                      <a:pt x="2486" y="10286"/>
                    </a:lnTo>
                    <a:lnTo>
                      <a:pt x="0" y="11314"/>
                    </a:lnTo>
                    <a:lnTo>
                      <a:pt x="4012" y="11314"/>
                    </a:lnTo>
                    <a:lnTo>
                      <a:pt x="6925" y="14400"/>
                    </a:lnTo>
                    <a:lnTo>
                      <a:pt x="8688" y="14400"/>
                    </a:lnTo>
                    <a:lnTo>
                      <a:pt x="2486" y="18514"/>
                    </a:lnTo>
                    <a:lnTo>
                      <a:pt x="1387" y="19543"/>
                    </a:lnTo>
                    <a:lnTo>
                      <a:pt x="6202" y="21600"/>
                    </a:lnTo>
                    <a:lnTo>
                      <a:pt x="11571" y="13371"/>
                    </a:lnTo>
                    <a:lnTo>
                      <a:pt x="13433" y="12343"/>
                    </a:lnTo>
                    <a:lnTo>
                      <a:pt x="11185" y="5143"/>
                    </a:lnTo>
                    <a:lnTo>
                      <a:pt x="19427" y="5143"/>
                    </a:lnTo>
                    <a:lnTo>
                      <a:pt x="21600" y="3086"/>
                    </a:lnTo>
                    <a:lnTo>
                      <a:pt x="18288" y="3086"/>
                    </a:lnTo>
                    <a:lnTo>
                      <a:pt x="16732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7" name="Shape"/>
              <p:cNvSpPr/>
              <p:nvPr/>
            </p:nvSpPr>
            <p:spPr>
              <a:xfrm>
                <a:off x="319325" y="-2"/>
                <a:ext cx="22285" cy="40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39" y="0"/>
                    </a:moveTo>
                    <a:lnTo>
                      <a:pt x="16413" y="0"/>
                    </a:lnTo>
                    <a:lnTo>
                      <a:pt x="13101" y="1350"/>
                    </a:lnTo>
                    <a:lnTo>
                      <a:pt x="10089" y="3375"/>
                    </a:lnTo>
                    <a:lnTo>
                      <a:pt x="10089" y="7425"/>
                    </a:lnTo>
                    <a:lnTo>
                      <a:pt x="2407" y="10125"/>
                    </a:lnTo>
                    <a:lnTo>
                      <a:pt x="6863" y="12825"/>
                    </a:lnTo>
                    <a:lnTo>
                      <a:pt x="5620" y="14175"/>
                    </a:lnTo>
                    <a:lnTo>
                      <a:pt x="2074" y="16875"/>
                    </a:lnTo>
                    <a:lnTo>
                      <a:pt x="449" y="18900"/>
                    </a:lnTo>
                    <a:lnTo>
                      <a:pt x="2973" y="20250"/>
                    </a:lnTo>
                    <a:lnTo>
                      <a:pt x="2038" y="20925"/>
                    </a:lnTo>
                    <a:lnTo>
                      <a:pt x="0" y="21600"/>
                    </a:lnTo>
                    <a:lnTo>
                      <a:pt x="9696" y="21600"/>
                    </a:lnTo>
                    <a:lnTo>
                      <a:pt x="12094" y="18900"/>
                    </a:lnTo>
                    <a:lnTo>
                      <a:pt x="19297" y="10125"/>
                    </a:lnTo>
                    <a:lnTo>
                      <a:pt x="21600" y="2700"/>
                    </a:lnTo>
                    <a:lnTo>
                      <a:pt x="19439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8" name="Triangle"/>
              <p:cNvSpPr/>
              <p:nvPr/>
            </p:nvSpPr>
            <p:spPr>
              <a:xfrm>
                <a:off x="399455" y="1546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881" y="8554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9" name="Shape"/>
              <p:cNvSpPr/>
              <p:nvPr/>
            </p:nvSpPr>
            <p:spPr>
              <a:xfrm>
                <a:off x="393571" y="1405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0493" y="21600"/>
                    </a:lnTo>
                    <a:lnTo>
                      <a:pt x="20546" y="20178"/>
                    </a:lnTo>
                    <a:lnTo>
                      <a:pt x="13108" y="10089"/>
                    </a:lnTo>
                    <a:lnTo>
                      <a:pt x="12807" y="100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71" name="object 115"/>
            <p:cNvSpPr/>
            <p:nvPr/>
          </p:nvSpPr>
          <p:spPr>
            <a:xfrm>
              <a:off x="934074" y="462968"/>
              <a:ext cx="36795" cy="35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54" y="0"/>
                  </a:moveTo>
                  <a:lnTo>
                    <a:pt x="15188" y="2908"/>
                  </a:lnTo>
                  <a:lnTo>
                    <a:pt x="8970" y="5042"/>
                  </a:lnTo>
                  <a:lnTo>
                    <a:pt x="5718" y="6676"/>
                  </a:lnTo>
                  <a:lnTo>
                    <a:pt x="0" y="7356"/>
                  </a:lnTo>
                  <a:lnTo>
                    <a:pt x="2207" y="11992"/>
                  </a:lnTo>
                  <a:lnTo>
                    <a:pt x="2669" y="16807"/>
                  </a:lnTo>
                  <a:lnTo>
                    <a:pt x="700" y="21600"/>
                  </a:lnTo>
                  <a:lnTo>
                    <a:pt x="21600" y="1509"/>
                  </a:lnTo>
                  <a:lnTo>
                    <a:pt x="20654" y="0"/>
                  </a:lnTo>
                  <a:close/>
                </a:path>
              </a:pathLst>
            </a:custGeom>
            <a:solidFill>
              <a:srgbClr val="FDF8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2" name="object 116"/>
            <p:cNvSpPr/>
            <p:nvPr/>
          </p:nvSpPr>
          <p:spPr>
            <a:xfrm>
              <a:off x="1119198" y="165774"/>
              <a:ext cx="64100" cy="3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954" y="843"/>
                  </a:lnTo>
                  <a:lnTo>
                    <a:pt x="19293" y="2056"/>
                  </a:lnTo>
                  <a:lnTo>
                    <a:pt x="17594" y="4130"/>
                  </a:lnTo>
                  <a:lnTo>
                    <a:pt x="15279" y="10729"/>
                  </a:lnTo>
                  <a:lnTo>
                    <a:pt x="13199" y="9448"/>
                  </a:lnTo>
                  <a:lnTo>
                    <a:pt x="10805" y="11952"/>
                  </a:lnTo>
                  <a:lnTo>
                    <a:pt x="8409" y="13831"/>
                  </a:lnTo>
                  <a:lnTo>
                    <a:pt x="6010" y="15488"/>
                  </a:lnTo>
                  <a:lnTo>
                    <a:pt x="3603" y="17329"/>
                  </a:lnTo>
                  <a:lnTo>
                    <a:pt x="2482" y="18290"/>
                  </a:lnTo>
                  <a:lnTo>
                    <a:pt x="1228" y="20009"/>
                  </a:lnTo>
                  <a:lnTo>
                    <a:pt x="0" y="20869"/>
                  </a:lnTo>
                  <a:lnTo>
                    <a:pt x="1460" y="21600"/>
                  </a:lnTo>
                  <a:lnTo>
                    <a:pt x="5672" y="17978"/>
                  </a:lnTo>
                  <a:lnTo>
                    <a:pt x="10198" y="13341"/>
                  </a:lnTo>
                  <a:lnTo>
                    <a:pt x="12600" y="11024"/>
                  </a:lnTo>
                  <a:lnTo>
                    <a:pt x="12942" y="10999"/>
                  </a:lnTo>
                  <a:lnTo>
                    <a:pt x="12668" y="13502"/>
                  </a:lnTo>
                  <a:lnTo>
                    <a:pt x="13002" y="13393"/>
                  </a:lnTo>
                  <a:lnTo>
                    <a:pt x="15792" y="11931"/>
                  </a:lnTo>
                  <a:lnTo>
                    <a:pt x="18436" y="9294"/>
                  </a:lnTo>
                  <a:lnTo>
                    <a:pt x="20513" y="535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5B3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3" name="object 117"/>
            <p:cNvSpPr/>
            <p:nvPr/>
          </p:nvSpPr>
          <p:spPr>
            <a:xfrm>
              <a:off x="1125064" y="169309"/>
              <a:ext cx="42802" cy="22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04" y="0"/>
                  </a:moveTo>
                  <a:lnTo>
                    <a:pt x="0" y="21600"/>
                  </a:lnTo>
                  <a:lnTo>
                    <a:pt x="2435" y="21431"/>
                  </a:lnTo>
                  <a:lnTo>
                    <a:pt x="6042" y="18798"/>
                  </a:lnTo>
                  <a:lnTo>
                    <a:pt x="9635" y="16427"/>
                  </a:lnTo>
                  <a:lnTo>
                    <a:pt x="13221" y="13743"/>
                  </a:lnTo>
                  <a:lnTo>
                    <a:pt x="16806" y="10167"/>
                  </a:lnTo>
                  <a:lnTo>
                    <a:pt x="21530" y="4510"/>
                  </a:lnTo>
                  <a:lnTo>
                    <a:pt x="21600" y="3968"/>
                  </a:lnTo>
                  <a:lnTo>
                    <a:pt x="20389" y="4088"/>
                  </a:lnTo>
                  <a:lnTo>
                    <a:pt x="18504" y="0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4" name="object 118"/>
            <p:cNvSpPr/>
            <p:nvPr/>
          </p:nvSpPr>
          <p:spPr>
            <a:xfrm>
              <a:off x="1005519" y="400751"/>
              <a:ext cx="18189" cy="2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46" y="0"/>
                  </a:moveTo>
                  <a:lnTo>
                    <a:pt x="17572" y="1900"/>
                  </a:lnTo>
                  <a:lnTo>
                    <a:pt x="10211" y="3518"/>
                  </a:lnTo>
                  <a:lnTo>
                    <a:pt x="0" y="9914"/>
                  </a:lnTo>
                  <a:lnTo>
                    <a:pt x="5007" y="9092"/>
                  </a:lnTo>
                  <a:lnTo>
                    <a:pt x="3952" y="11994"/>
                  </a:lnTo>
                  <a:lnTo>
                    <a:pt x="6063" y="21600"/>
                  </a:lnTo>
                  <a:lnTo>
                    <a:pt x="10332" y="14986"/>
                  </a:lnTo>
                  <a:lnTo>
                    <a:pt x="21600" y="7756"/>
                  </a:lnTo>
                  <a:lnTo>
                    <a:pt x="20846" y="0"/>
                  </a:lnTo>
                  <a:close/>
                </a:path>
              </a:pathLst>
            </a:custGeom>
            <a:solidFill>
              <a:srgbClr val="FDF8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5" name="object 119"/>
            <p:cNvSpPr/>
            <p:nvPr/>
          </p:nvSpPr>
          <p:spPr>
            <a:xfrm>
              <a:off x="1114460" y="276270"/>
              <a:ext cx="4865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63" y="0"/>
                  </a:moveTo>
                  <a:lnTo>
                    <a:pt x="0" y="2455"/>
                  </a:lnTo>
                  <a:lnTo>
                    <a:pt x="3157" y="17361"/>
                  </a:lnTo>
                  <a:lnTo>
                    <a:pt x="4397" y="17910"/>
                  </a:lnTo>
                  <a:lnTo>
                    <a:pt x="4944" y="12986"/>
                  </a:lnTo>
                  <a:lnTo>
                    <a:pt x="8141" y="14170"/>
                  </a:lnTo>
                  <a:lnTo>
                    <a:pt x="11158" y="16449"/>
                  </a:lnTo>
                  <a:lnTo>
                    <a:pt x="13960" y="21600"/>
                  </a:lnTo>
                  <a:lnTo>
                    <a:pt x="21600" y="13076"/>
                  </a:lnTo>
                  <a:lnTo>
                    <a:pt x="20472" y="12211"/>
                  </a:lnTo>
                  <a:lnTo>
                    <a:pt x="20286" y="9978"/>
                  </a:lnTo>
                  <a:lnTo>
                    <a:pt x="18437" y="8837"/>
                  </a:lnTo>
                  <a:lnTo>
                    <a:pt x="9003" y="1630"/>
                  </a:lnTo>
                  <a:lnTo>
                    <a:pt x="4363" y="0"/>
                  </a:lnTo>
                  <a:close/>
                </a:path>
              </a:pathLst>
            </a:custGeom>
            <a:solidFill>
              <a:srgbClr val="BACC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6" name="object 120"/>
            <p:cNvSpPr/>
            <p:nvPr/>
          </p:nvSpPr>
          <p:spPr>
            <a:xfrm>
              <a:off x="1120995" y="249022"/>
              <a:ext cx="1858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78" y="0"/>
                  </a:moveTo>
                  <a:lnTo>
                    <a:pt x="20625" y="591"/>
                  </a:lnTo>
                  <a:lnTo>
                    <a:pt x="18647" y="1361"/>
                  </a:lnTo>
                  <a:lnTo>
                    <a:pt x="16240" y="3133"/>
                  </a:lnTo>
                  <a:lnTo>
                    <a:pt x="15457" y="4031"/>
                  </a:lnTo>
                  <a:lnTo>
                    <a:pt x="10069" y="8320"/>
                  </a:lnTo>
                  <a:lnTo>
                    <a:pt x="1122" y="12430"/>
                  </a:lnTo>
                  <a:lnTo>
                    <a:pt x="0" y="21600"/>
                  </a:lnTo>
                  <a:lnTo>
                    <a:pt x="3927" y="18390"/>
                  </a:lnTo>
                  <a:lnTo>
                    <a:pt x="19769" y="9528"/>
                  </a:lnTo>
                  <a:lnTo>
                    <a:pt x="21600" y="4134"/>
                  </a:lnTo>
                  <a:lnTo>
                    <a:pt x="21245" y="1489"/>
                  </a:lnTo>
                  <a:lnTo>
                    <a:pt x="21378" y="0"/>
                  </a:lnTo>
                  <a:close/>
                </a:path>
              </a:pathLst>
            </a:custGeom>
            <a:solidFill>
              <a:srgbClr val="CAD5A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7" name="object 121"/>
            <p:cNvSpPr/>
            <p:nvPr/>
          </p:nvSpPr>
          <p:spPr>
            <a:xfrm>
              <a:off x="1068353" y="310555"/>
              <a:ext cx="12703" cy="23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6228" y="17602"/>
                  </a:lnTo>
                  <a:lnTo>
                    <a:pt x="14710" y="10397"/>
                  </a:lnTo>
                  <a:lnTo>
                    <a:pt x="21234" y="339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F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82" name="object 122"/>
            <p:cNvGrpSpPr/>
            <p:nvPr/>
          </p:nvGrpSpPr>
          <p:grpSpPr>
            <a:xfrm>
              <a:off x="843800" y="481694"/>
              <a:ext cx="20727" cy="17471"/>
              <a:chOff x="0" y="0"/>
              <a:chExt cx="20726" cy="17470"/>
            </a:xfrm>
          </p:grpSpPr>
          <p:sp>
            <p:nvSpPr>
              <p:cNvPr id="778" name="Shape"/>
              <p:cNvSpPr/>
              <p:nvPr/>
            </p:nvSpPr>
            <p:spPr>
              <a:xfrm>
                <a:off x="-1" y="4766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09" y="15658"/>
                    </a:lnTo>
                    <a:lnTo>
                      <a:pt x="1947" y="21600"/>
                    </a:lnTo>
                    <a:lnTo>
                      <a:pt x="15529" y="1565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C7C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9" name="Shape"/>
              <p:cNvSpPr/>
              <p:nvPr/>
            </p:nvSpPr>
            <p:spPr>
              <a:xfrm>
                <a:off x="816" y="2209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576" y="1143"/>
                    </a:lnTo>
                    <a:lnTo>
                      <a:pt x="3610" y="1143"/>
                    </a:lnTo>
                    <a:lnTo>
                      <a:pt x="193" y="20503"/>
                    </a:lnTo>
                    <a:lnTo>
                      <a:pt x="0" y="21600"/>
                    </a:lnTo>
                    <a:lnTo>
                      <a:pt x="3119" y="20503"/>
                    </a:lnTo>
                    <a:lnTo>
                      <a:pt x="13472" y="2050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C7C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0" name="Triangle"/>
              <p:cNvSpPr/>
              <p:nvPr/>
            </p:nvSpPr>
            <p:spPr>
              <a:xfrm>
                <a:off x="8020" y="723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59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0859" y="0"/>
                    </a:lnTo>
                    <a:close/>
                  </a:path>
                </a:pathLst>
              </a:custGeom>
              <a:solidFill>
                <a:srgbClr val="6C7C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1" name="Triangle"/>
              <p:cNvSpPr/>
              <p:nvPr/>
            </p:nvSpPr>
            <p:spPr>
              <a:xfrm>
                <a:off x="5602" y="-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1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4311" y="0"/>
                    </a:lnTo>
                    <a:close/>
                  </a:path>
                </a:pathLst>
              </a:custGeom>
              <a:solidFill>
                <a:srgbClr val="6C7C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86" name="object 123"/>
            <p:cNvGrpSpPr/>
            <p:nvPr/>
          </p:nvGrpSpPr>
          <p:grpSpPr>
            <a:xfrm>
              <a:off x="801115" y="306995"/>
              <a:ext cx="36595" cy="137674"/>
              <a:chOff x="0" y="0"/>
              <a:chExt cx="36594" cy="137673"/>
            </a:xfrm>
          </p:grpSpPr>
          <p:sp>
            <p:nvSpPr>
              <p:cNvPr id="783" name="Shape"/>
              <p:cNvSpPr/>
              <p:nvPr/>
            </p:nvSpPr>
            <p:spPr>
              <a:xfrm>
                <a:off x="38" y="109182"/>
                <a:ext cx="14252" cy="28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45" y="16477"/>
                    </a:lnTo>
                    <a:lnTo>
                      <a:pt x="16517" y="11662"/>
                    </a:lnTo>
                    <a:lnTo>
                      <a:pt x="9644" y="6963"/>
                    </a:lnTo>
                    <a:lnTo>
                      <a:pt x="3600" y="2253"/>
                    </a:lnTo>
                    <a:lnTo>
                      <a:pt x="6296" y="1801"/>
                    </a:lnTo>
                    <a:lnTo>
                      <a:pt x="0" y="0"/>
                    </a:lnTo>
                    <a:lnTo>
                      <a:pt x="0" y="9900"/>
                    </a:lnTo>
                    <a:lnTo>
                      <a:pt x="1808" y="9996"/>
                    </a:lnTo>
                    <a:lnTo>
                      <a:pt x="3196" y="10853"/>
                    </a:lnTo>
                    <a:lnTo>
                      <a:pt x="3600" y="11700"/>
                    </a:lnTo>
                    <a:lnTo>
                      <a:pt x="11108" y="13934"/>
                    </a:lnTo>
                    <a:lnTo>
                      <a:pt x="14785" y="1907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D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4" name="Shape"/>
              <p:cNvSpPr/>
              <p:nvPr/>
            </p:nvSpPr>
            <p:spPr>
              <a:xfrm>
                <a:off x="-1" y="0"/>
                <a:ext cx="27335" cy="32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173" y="15447"/>
                    </a:lnTo>
                    <a:lnTo>
                      <a:pt x="12306" y="9749"/>
                    </a:lnTo>
                    <a:lnTo>
                      <a:pt x="6685" y="4580"/>
                    </a:lnTo>
                    <a:lnTo>
                      <a:pt x="30" y="0"/>
                    </a:lnTo>
                    <a:lnTo>
                      <a:pt x="0" y="4169"/>
                    </a:lnTo>
                    <a:lnTo>
                      <a:pt x="993" y="8606"/>
                    </a:lnTo>
                    <a:lnTo>
                      <a:pt x="973" y="1256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D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5" name="Shape"/>
              <p:cNvSpPr/>
              <p:nvPr/>
            </p:nvSpPr>
            <p:spPr>
              <a:xfrm>
                <a:off x="-1" y="24917"/>
                <a:ext cx="36595" cy="62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283"/>
                    </a:moveTo>
                    <a:lnTo>
                      <a:pt x="22" y="0"/>
                    </a:lnTo>
                    <a:lnTo>
                      <a:pt x="0" y="2032"/>
                    </a:lnTo>
                    <a:lnTo>
                      <a:pt x="52" y="4082"/>
                    </a:lnTo>
                    <a:lnTo>
                      <a:pt x="22" y="6114"/>
                    </a:lnTo>
                    <a:lnTo>
                      <a:pt x="5293" y="8853"/>
                    </a:lnTo>
                    <a:lnTo>
                      <a:pt x="11141" y="14143"/>
                    </a:lnTo>
                    <a:lnTo>
                      <a:pt x="16247" y="19289"/>
                    </a:lnTo>
                    <a:lnTo>
                      <a:pt x="19291" y="21600"/>
                    </a:lnTo>
                    <a:lnTo>
                      <a:pt x="19741" y="21600"/>
                    </a:lnTo>
                    <a:lnTo>
                      <a:pt x="21600" y="20283"/>
                    </a:lnTo>
                    <a:close/>
                  </a:path>
                </a:pathLst>
              </a:custGeom>
              <a:solidFill>
                <a:srgbClr val="FD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87" name="object 124"/>
            <p:cNvSpPr/>
            <p:nvPr/>
          </p:nvSpPr>
          <p:spPr>
            <a:xfrm>
              <a:off x="799266" y="384137"/>
              <a:ext cx="12703" cy="27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841"/>
                  </a:lnTo>
                  <a:lnTo>
                    <a:pt x="21600" y="21600"/>
                  </a:lnTo>
                  <a:lnTo>
                    <a:pt x="20282" y="18330"/>
                  </a:lnTo>
                  <a:lnTo>
                    <a:pt x="12520" y="11682"/>
                  </a:lnTo>
                  <a:lnTo>
                    <a:pt x="3899" y="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8" name="object 125"/>
            <p:cNvSpPr/>
            <p:nvPr/>
          </p:nvSpPr>
          <p:spPr>
            <a:xfrm>
              <a:off x="800761" y="429225"/>
              <a:ext cx="12703" cy="23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9719"/>
                  </a:lnTo>
                  <a:lnTo>
                    <a:pt x="10055" y="12065"/>
                  </a:lnTo>
                  <a:lnTo>
                    <a:pt x="18310" y="15821"/>
                  </a:lnTo>
                  <a:lnTo>
                    <a:pt x="18333" y="21600"/>
                  </a:lnTo>
                  <a:lnTo>
                    <a:pt x="21600" y="16993"/>
                  </a:lnTo>
                  <a:lnTo>
                    <a:pt x="16900" y="12045"/>
                  </a:lnTo>
                  <a:lnTo>
                    <a:pt x="9412" y="7015"/>
                  </a:lnTo>
                  <a:lnTo>
                    <a:pt x="4311" y="2160"/>
                  </a:lnTo>
                  <a:lnTo>
                    <a:pt x="3828" y="1144"/>
                  </a:lnTo>
                  <a:lnTo>
                    <a:pt x="2166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F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93" name="object 126"/>
            <p:cNvGrpSpPr/>
            <p:nvPr/>
          </p:nvGrpSpPr>
          <p:grpSpPr>
            <a:xfrm>
              <a:off x="818958" y="297508"/>
              <a:ext cx="69640" cy="145978"/>
              <a:chOff x="0" y="0"/>
              <a:chExt cx="69639" cy="145977"/>
            </a:xfrm>
          </p:grpSpPr>
          <p:sp>
            <p:nvSpPr>
              <p:cNvPr id="789" name="Triangle"/>
              <p:cNvSpPr/>
              <p:nvPr/>
            </p:nvSpPr>
            <p:spPr>
              <a:xfrm>
                <a:off x="12077" y="79387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57"/>
                    </a:moveTo>
                    <a:lnTo>
                      <a:pt x="0" y="0"/>
                    </a:lnTo>
                    <a:lnTo>
                      <a:pt x="15508" y="21600"/>
                    </a:lnTo>
                    <a:lnTo>
                      <a:pt x="21600" y="9657"/>
                    </a:lnTo>
                    <a:close/>
                  </a:path>
                </a:pathLst>
              </a:custGeom>
              <a:solidFill>
                <a:srgbClr val="FD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0" name="Shape"/>
              <p:cNvSpPr/>
              <p:nvPr/>
            </p:nvSpPr>
            <p:spPr>
              <a:xfrm>
                <a:off x="787" y="48652"/>
                <a:ext cx="27129" cy="36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48"/>
                    </a:moveTo>
                    <a:lnTo>
                      <a:pt x="19537" y="9917"/>
                    </a:lnTo>
                    <a:lnTo>
                      <a:pt x="11872" y="4654"/>
                    </a:lnTo>
                    <a:lnTo>
                      <a:pt x="789" y="0"/>
                    </a:lnTo>
                    <a:lnTo>
                      <a:pt x="0" y="384"/>
                    </a:lnTo>
                    <a:lnTo>
                      <a:pt x="7230" y="12277"/>
                    </a:lnTo>
                    <a:lnTo>
                      <a:pt x="7888" y="13000"/>
                    </a:lnTo>
                    <a:lnTo>
                      <a:pt x="11376" y="15443"/>
                    </a:lnTo>
                    <a:lnTo>
                      <a:pt x="16877" y="19427"/>
                    </a:lnTo>
                    <a:lnTo>
                      <a:pt x="18344" y="21600"/>
                    </a:lnTo>
                    <a:lnTo>
                      <a:pt x="19730" y="19427"/>
                    </a:lnTo>
                    <a:lnTo>
                      <a:pt x="21600" y="16548"/>
                    </a:lnTo>
                    <a:close/>
                  </a:path>
                </a:pathLst>
              </a:custGeom>
              <a:solidFill>
                <a:srgbClr val="FD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1" name="Shape"/>
              <p:cNvSpPr/>
              <p:nvPr/>
            </p:nvSpPr>
            <p:spPr>
              <a:xfrm>
                <a:off x="-1" y="-1"/>
                <a:ext cx="41025" cy="59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427"/>
                    </a:moveTo>
                    <a:lnTo>
                      <a:pt x="21506" y="13259"/>
                    </a:lnTo>
                    <a:lnTo>
                      <a:pt x="18236" y="10694"/>
                    </a:lnTo>
                    <a:lnTo>
                      <a:pt x="12498" y="7342"/>
                    </a:lnTo>
                    <a:lnTo>
                      <a:pt x="9449" y="5529"/>
                    </a:lnTo>
                    <a:lnTo>
                      <a:pt x="3109" y="1923"/>
                    </a:lnTo>
                    <a:lnTo>
                      <a:pt x="0" y="0"/>
                    </a:lnTo>
                    <a:lnTo>
                      <a:pt x="3557" y="4332"/>
                    </a:lnTo>
                    <a:lnTo>
                      <a:pt x="8352" y="8724"/>
                    </a:lnTo>
                    <a:lnTo>
                      <a:pt x="13187" y="13019"/>
                    </a:lnTo>
                    <a:lnTo>
                      <a:pt x="16872" y="17064"/>
                    </a:lnTo>
                    <a:lnTo>
                      <a:pt x="18631" y="19570"/>
                    </a:lnTo>
                    <a:lnTo>
                      <a:pt x="16738" y="19635"/>
                    </a:lnTo>
                    <a:lnTo>
                      <a:pt x="17815" y="21600"/>
                    </a:lnTo>
                    <a:lnTo>
                      <a:pt x="21600" y="16427"/>
                    </a:lnTo>
                    <a:close/>
                  </a:path>
                </a:pathLst>
              </a:custGeom>
              <a:solidFill>
                <a:srgbClr val="FD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2" name="Shape"/>
              <p:cNvSpPr/>
              <p:nvPr/>
            </p:nvSpPr>
            <p:spPr>
              <a:xfrm>
                <a:off x="6273" y="118669"/>
                <a:ext cx="63366" cy="27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37"/>
                    </a:moveTo>
                    <a:lnTo>
                      <a:pt x="21530" y="0"/>
                    </a:lnTo>
                    <a:lnTo>
                      <a:pt x="17638" y="1688"/>
                    </a:lnTo>
                    <a:lnTo>
                      <a:pt x="12318" y="3527"/>
                    </a:lnTo>
                    <a:lnTo>
                      <a:pt x="0" y="20817"/>
                    </a:lnTo>
                    <a:lnTo>
                      <a:pt x="896" y="21600"/>
                    </a:lnTo>
                    <a:lnTo>
                      <a:pt x="4399" y="15502"/>
                    </a:lnTo>
                    <a:lnTo>
                      <a:pt x="10659" y="12076"/>
                    </a:lnTo>
                    <a:lnTo>
                      <a:pt x="16742" y="10238"/>
                    </a:lnTo>
                    <a:lnTo>
                      <a:pt x="19708" y="8922"/>
                    </a:lnTo>
                    <a:lnTo>
                      <a:pt x="19747" y="8801"/>
                    </a:lnTo>
                    <a:lnTo>
                      <a:pt x="18903" y="7113"/>
                    </a:lnTo>
                    <a:lnTo>
                      <a:pt x="20076" y="4170"/>
                    </a:lnTo>
                    <a:lnTo>
                      <a:pt x="21600" y="3637"/>
                    </a:lnTo>
                    <a:close/>
                  </a:path>
                </a:pathLst>
              </a:custGeom>
              <a:solidFill>
                <a:srgbClr val="FD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94" name="object 127"/>
            <p:cNvSpPr/>
            <p:nvPr/>
          </p:nvSpPr>
          <p:spPr>
            <a:xfrm>
              <a:off x="820493" y="398939"/>
              <a:ext cx="22215" cy="38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96" y="0"/>
                  </a:moveTo>
                  <a:lnTo>
                    <a:pt x="5051" y="6824"/>
                  </a:lnTo>
                  <a:lnTo>
                    <a:pt x="3346" y="10871"/>
                  </a:lnTo>
                  <a:lnTo>
                    <a:pt x="1988" y="15839"/>
                  </a:lnTo>
                  <a:lnTo>
                    <a:pt x="0" y="17831"/>
                  </a:lnTo>
                  <a:lnTo>
                    <a:pt x="7743" y="14019"/>
                  </a:lnTo>
                  <a:lnTo>
                    <a:pt x="7941" y="15818"/>
                  </a:lnTo>
                  <a:lnTo>
                    <a:pt x="5878" y="17038"/>
                  </a:lnTo>
                  <a:lnTo>
                    <a:pt x="4285" y="18359"/>
                  </a:lnTo>
                  <a:lnTo>
                    <a:pt x="5434" y="20358"/>
                  </a:lnTo>
                  <a:lnTo>
                    <a:pt x="5681" y="20422"/>
                  </a:lnTo>
                  <a:lnTo>
                    <a:pt x="6718" y="21600"/>
                  </a:lnTo>
                  <a:lnTo>
                    <a:pt x="8904" y="21029"/>
                  </a:lnTo>
                  <a:lnTo>
                    <a:pt x="9497" y="20508"/>
                  </a:lnTo>
                  <a:lnTo>
                    <a:pt x="15363" y="15889"/>
                  </a:lnTo>
                  <a:lnTo>
                    <a:pt x="15832" y="15689"/>
                  </a:lnTo>
                  <a:lnTo>
                    <a:pt x="15980" y="11371"/>
                  </a:lnTo>
                  <a:lnTo>
                    <a:pt x="15400" y="6995"/>
                  </a:lnTo>
                  <a:lnTo>
                    <a:pt x="21600" y="4019"/>
                  </a:lnTo>
                  <a:lnTo>
                    <a:pt x="18574" y="992"/>
                  </a:lnTo>
                  <a:lnTo>
                    <a:pt x="16920" y="4068"/>
                  </a:lnTo>
                  <a:lnTo>
                    <a:pt x="9966" y="4761"/>
                  </a:lnTo>
                  <a:lnTo>
                    <a:pt x="10596" y="0"/>
                  </a:lnTo>
                  <a:close/>
                </a:path>
              </a:pathLst>
            </a:custGeom>
            <a:solidFill>
              <a:srgbClr val="6F87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99" name="object 128"/>
            <p:cNvGrpSpPr/>
            <p:nvPr/>
          </p:nvGrpSpPr>
          <p:grpSpPr>
            <a:xfrm>
              <a:off x="805300" y="385328"/>
              <a:ext cx="88226" cy="90784"/>
              <a:chOff x="0" y="0"/>
              <a:chExt cx="88225" cy="90783"/>
            </a:xfrm>
          </p:grpSpPr>
          <p:sp>
            <p:nvSpPr>
              <p:cNvPr id="795" name="Shape"/>
              <p:cNvSpPr/>
              <p:nvPr/>
            </p:nvSpPr>
            <p:spPr>
              <a:xfrm>
                <a:off x="-1" y="0"/>
                <a:ext cx="12704" cy="22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556"/>
                    </a:moveTo>
                    <a:lnTo>
                      <a:pt x="16367" y="4819"/>
                    </a:lnTo>
                    <a:lnTo>
                      <a:pt x="15566" y="4405"/>
                    </a:lnTo>
                    <a:lnTo>
                      <a:pt x="0" y="0"/>
                    </a:lnTo>
                    <a:lnTo>
                      <a:pt x="11214" y="21600"/>
                    </a:lnTo>
                    <a:lnTo>
                      <a:pt x="17221" y="20736"/>
                    </a:lnTo>
                    <a:lnTo>
                      <a:pt x="6221" y="4819"/>
                    </a:lnTo>
                    <a:lnTo>
                      <a:pt x="21600" y="7556"/>
                    </a:lnTo>
                    <a:close/>
                  </a:path>
                </a:pathLst>
              </a:custGeom>
              <a:solidFill>
                <a:srgbClr val="FD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6" name="Shape"/>
              <p:cNvSpPr/>
              <p:nvPr/>
            </p:nvSpPr>
            <p:spPr>
              <a:xfrm>
                <a:off x="8908" y="8420"/>
                <a:ext cx="12703" cy="259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07"/>
                    </a:moveTo>
                    <a:lnTo>
                      <a:pt x="14674" y="7175"/>
                    </a:lnTo>
                    <a:lnTo>
                      <a:pt x="7523" y="1551"/>
                    </a:lnTo>
                    <a:lnTo>
                      <a:pt x="4320" y="0"/>
                    </a:lnTo>
                    <a:lnTo>
                      <a:pt x="0" y="10984"/>
                    </a:lnTo>
                    <a:lnTo>
                      <a:pt x="51" y="11733"/>
                    </a:lnTo>
                    <a:lnTo>
                      <a:pt x="2434" y="18783"/>
                    </a:lnTo>
                    <a:lnTo>
                      <a:pt x="3972" y="19721"/>
                    </a:lnTo>
                    <a:lnTo>
                      <a:pt x="16957" y="21600"/>
                    </a:lnTo>
                    <a:lnTo>
                      <a:pt x="17405" y="20397"/>
                    </a:lnTo>
                    <a:lnTo>
                      <a:pt x="20832" y="14403"/>
                    </a:lnTo>
                    <a:lnTo>
                      <a:pt x="21600" y="13707"/>
                    </a:lnTo>
                    <a:close/>
                  </a:path>
                </a:pathLst>
              </a:custGeom>
              <a:solidFill>
                <a:srgbClr val="FD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7" name="Shape"/>
              <p:cNvSpPr/>
              <p:nvPr/>
            </p:nvSpPr>
            <p:spPr>
              <a:xfrm>
                <a:off x="7728" y="68822"/>
                <a:ext cx="44517" cy="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32"/>
                    </a:moveTo>
                    <a:lnTo>
                      <a:pt x="20263" y="687"/>
                    </a:lnTo>
                    <a:lnTo>
                      <a:pt x="18716" y="0"/>
                    </a:lnTo>
                    <a:lnTo>
                      <a:pt x="14735" y="1311"/>
                    </a:lnTo>
                    <a:lnTo>
                      <a:pt x="8159" y="6009"/>
                    </a:lnTo>
                    <a:lnTo>
                      <a:pt x="2181" y="13105"/>
                    </a:lnTo>
                    <a:lnTo>
                      <a:pt x="0" y="21600"/>
                    </a:lnTo>
                    <a:lnTo>
                      <a:pt x="4788" y="16353"/>
                    </a:lnTo>
                    <a:lnTo>
                      <a:pt x="9768" y="12955"/>
                    </a:lnTo>
                    <a:lnTo>
                      <a:pt x="14975" y="11093"/>
                    </a:lnTo>
                    <a:lnTo>
                      <a:pt x="20442" y="10507"/>
                    </a:lnTo>
                    <a:lnTo>
                      <a:pt x="21600" y="9632"/>
                    </a:lnTo>
                    <a:close/>
                  </a:path>
                </a:pathLst>
              </a:custGeom>
              <a:solidFill>
                <a:srgbClr val="FD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8" name="Shape"/>
              <p:cNvSpPr/>
              <p:nvPr/>
            </p:nvSpPr>
            <p:spPr>
              <a:xfrm>
                <a:off x="26727" y="47460"/>
                <a:ext cx="61499" cy="14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950"/>
                    </a:moveTo>
                    <a:lnTo>
                      <a:pt x="19441" y="1609"/>
                    </a:lnTo>
                    <a:lnTo>
                      <a:pt x="18964" y="0"/>
                    </a:lnTo>
                    <a:lnTo>
                      <a:pt x="15257" y="4661"/>
                    </a:lnTo>
                    <a:lnTo>
                      <a:pt x="8467" y="9340"/>
                    </a:lnTo>
                    <a:lnTo>
                      <a:pt x="2186" y="14739"/>
                    </a:lnTo>
                    <a:lnTo>
                      <a:pt x="0" y="21600"/>
                    </a:lnTo>
                    <a:lnTo>
                      <a:pt x="20213" y="12094"/>
                    </a:lnTo>
                    <a:lnTo>
                      <a:pt x="21600" y="9950"/>
                    </a:lnTo>
                    <a:close/>
                  </a:path>
                </a:pathLst>
              </a:custGeom>
              <a:solidFill>
                <a:srgbClr val="FD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00" name="object 129"/>
            <p:cNvSpPr/>
            <p:nvPr/>
          </p:nvSpPr>
          <p:spPr>
            <a:xfrm>
              <a:off x="804725" y="487255"/>
              <a:ext cx="4390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096" y="585"/>
                  </a:lnTo>
                  <a:lnTo>
                    <a:pt x="10282" y="3545"/>
                  </a:lnTo>
                  <a:lnTo>
                    <a:pt x="4727" y="10133"/>
                  </a:lnTo>
                  <a:lnTo>
                    <a:pt x="0" y="21600"/>
                  </a:lnTo>
                  <a:lnTo>
                    <a:pt x="5217" y="17373"/>
                  </a:lnTo>
                  <a:lnTo>
                    <a:pt x="10495" y="14220"/>
                  </a:lnTo>
                  <a:lnTo>
                    <a:pt x="15781" y="11264"/>
                  </a:lnTo>
                  <a:lnTo>
                    <a:pt x="21019" y="761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8F7E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1" name="object 130"/>
            <p:cNvSpPr/>
            <p:nvPr/>
          </p:nvSpPr>
          <p:spPr>
            <a:xfrm>
              <a:off x="822716" y="446768"/>
              <a:ext cx="41355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48" y="0"/>
                  </a:moveTo>
                  <a:lnTo>
                    <a:pt x="12256" y="1612"/>
                  </a:lnTo>
                  <a:lnTo>
                    <a:pt x="7463" y="6239"/>
                  </a:lnTo>
                  <a:lnTo>
                    <a:pt x="3310" y="13231"/>
                  </a:lnTo>
                  <a:lnTo>
                    <a:pt x="0" y="20673"/>
                  </a:lnTo>
                  <a:lnTo>
                    <a:pt x="2070" y="21600"/>
                  </a:lnTo>
                  <a:lnTo>
                    <a:pt x="5606" y="15726"/>
                  </a:lnTo>
                  <a:lnTo>
                    <a:pt x="9232" y="11064"/>
                  </a:lnTo>
                  <a:lnTo>
                    <a:pt x="12918" y="7477"/>
                  </a:lnTo>
                  <a:lnTo>
                    <a:pt x="16638" y="4832"/>
                  </a:lnTo>
                  <a:lnTo>
                    <a:pt x="19974" y="2770"/>
                  </a:lnTo>
                  <a:lnTo>
                    <a:pt x="21600" y="2052"/>
                  </a:lnTo>
                  <a:lnTo>
                    <a:pt x="17148" y="0"/>
                  </a:lnTo>
                  <a:close/>
                </a:path>
              </a:pathLst>
            </a:custGeom>
            <a:solidFill>
              <a:srgbClr val="E2DE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2" name="object 131"/>
            <p:cNvSpPr/>
            <p:nvPr/>
          </p:nvSpPr>
          <p:spPr>
            <a:xfrm>
              <a:off x="821933" y="312928"/>
              <a:ext cx="18989" cy="3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17350" y="15887"/>
                  </a:lnTo>
                  <a:lnTo>
                    <a:pt x="12149" y="10376"/>
                  </a:lnTo>
                  <a:lnTo>
                    <a:pt x="6274" y="5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3" name="object 132"/>
            <p:cNvSpPr/>
            <p:nvPr/>
          </p:nvSpPr>
          <p:spPr>
            <a:xfrm>
              <a:off x="836175" y="343783"/>
              <a:ext cx="13527" cy="22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851" y="21600"/>
                  </a:lnTo>
                  <a:lnTo>
                    <a:pt x="21600" y="15650"/>
                  </a:lnTo>
                  <a:lnTo>
                    <a:pt x="15620" y="10229"/>
                  </a:lnTo>
                  <a:lnTo>
                    <a:pt x="7042" y="5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F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4" name="object 133"/>
            <p:cNvSpPr/>
            <p:nvPr/>
          </p:nvSpPr>
          <p:spPr>
            <a:xfrm>
              <a:off x="807040" y="390350"/>
              <a:ext cx="12703" cy="19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4436" y="18041"/>
                  </a:lnTo>
                  <a:lnTo>
                    <a:pt x="6534" y="19021"/>
                  </a:lnTo>
                  <a:lnTo>
                    <a:pt x="16357" y="21600"/>
                  </a:lnTo>
                  <a:lnTo>
                    <a:pt x="15204" y="18413"/>
                  </a:lnTo>
                  <a:lnTo>
                    <a:pt x="21600" y="3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A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5" name="object 134"/>
            <p:cNvSpPr/>
            <p:nvPr/>
          </p:nvSpPr>
          <p:spPr>
            <a:xfrm>
              <a:off x="811605" y="420978"/>
              <a:ext cx="12703" cy="16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95" y="0"/>
                  </a:moveTo>
                  <a:lnTo>
                    <a:pt x="0" y="1474"/>
                  </a:lnTo>
                  <a:lnTo>
                    <a:pt x="11632" y="21600"/>
                  </a:lnTo>
                  <a:lnTo>
                    <a:pt x="21600" y="17740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rgbClr val="F8F7E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6" name="object 135"/>
            <p:cNvSpPr/>
            <p:nvPr/>
          </p:nvSpPr>
          <p:spPr>
            <a:xfrm>
              <a:off x="813402" y="43775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4" y="0"/>
                  </a:moveTo>
                  <a:lnTo>
                    <a:pt x="0" y="11894"/>
                  </a:lnTo>
                  <a:lnTo>
                    <a:pt x="16231" y="21600"/>
                  </a:lnTo>
                  <a:lnTo>
                    <a:pt x="21600" y="15741"/>
                  </a:lnTo>
                  <a:lnTo>
                    <a:pt x="13264" y="0"/>
                  </a:lnTo>
                  <a:close/>
                </a:path>
              </a:pathLst>
            </a:custGeom>
            <a:solidFill>
              <a:srgbClr val="DEE46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7" name="object 136"/>
            <p:cNvSpPr/>
            <p:nvPr/>
          </p:nvSpPr>
          <p:spPr>
            <a:xfrm>
              <a:off x="820332" y="39103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261" y="8594"/>
                  </a:lnTo>
                  <a:lnTo>
                    <a:pt x="12402" y="17533"/>
                  </a:lnTo>
                  <a:lnTo>
                    <a:pt x="20743" y="21600"/>
                  </a:lnTo>
                  <a:lnTo>
                    <a:pt x="21600" y="15567"/>
                  </a:lnTo>
                  <a:lnTo>
                    <a:pt x="19578" y="10517"/>
                  </a:lnTo>
                  <a:lnTo>
                    <a:pt x="3465" y="5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0C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8" name="object 137"/>
            <p:cNvSpPr/>
            <p:nvPr/>
          </p:nvSpPr>
          <p:spPr>
            <a:xfrm>
              <a:off x="814918" y="37999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72" y="0"/>
                  </a:moveTo>
                  <a:lnTo>
                    <a:pt x="228" y="956"/>
                  </a:lnTo>
                  <a:lnTo>
                    <a:pt x="0" y="9493"/>
                  </a:lnTo>
                  <a:lnTo>
                    <a:pt x="8350" y="19760"/>
                  </a:lnTo>
                  <a:lnTo>
                    <a:pt x="15583" y="21600"/>
                  </a:lnTo>
                  <a:lnTo>
                    <a:pt x="21600" y="18511"/>
                  </a:lnTo>
                  <a:lnTo>
                    <a:pt x="4272" y="0"/>
                  </a:lnTo>
                  <a:close/>
                </a:path>
              </a:pathLst>
            </a:custGeom>
            <a:solidFill>
              <a:srgbClr val="F8F7E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9" name="object 138"/>
            <p:cNvSpPr/>
            <p:nvPr/>
          </p:nvSpPr>
          <p:spPr>
            <a:xfrm>
              <a:off x="817957" y="42615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49" y="0"/>
                  </a:moveTo>
                  <a:lnTo>
                    <a:pt x="3547" y="2850"/>
                  </a:lnTo>
                  <a:lnTo>
                    <a:pt x="0" y="14111"/>
                  </a:lnTo>
                  <a:lnTo>
                    <a:pt x="5783" y="21600"/>
                  </a:lnTo>
                  <a:lnTo>
                    <a:pt x="16200" y="19378"/>
                  </a:lnTo>
                  <a:lnTo>
                    <a:pt x="21600" y="20877"/>
                  </a:lnTo>
                  <a:lnTo>
                    <a:pt x="14420" y="7345"/>
                  </a:lnTo>
                  <a:lnTo>
                    <a:pt x="13649" y="0"/>
                  </a:lnTo>
                  <a:close/>
                </a:path>
              </a:pathLst>
            </a:custGeom>
            <a:solidFill>
              <a:srgbClr val="E2DE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0" name="object 139"/>
            <p:cNvSpPr/>
            <p:nvPr/>
          </p:nvSpPr>
          <p:spPr>
            <a:xfrm>
              <a:off x="1051560" y="358506"/>
              <a:ext cx="110365" cy="93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889"/>
                  </a:moveTo>
                  <a:lnTo>
                    <a:pt x="20926" y="12984"/>
                  </a:lnTo>
                  <a:lnTo>
                    <a:pt x="15353" y="4688"/>
                  </a:lnTo>
                  <a:lnTo>
                    <a:pt x="7621" y="0"/>
                  </a:lnTo>
                  <a:lnTo>
                    <a:pt x="465" y="2911"/>
                  </a:lnTo>
                  <a:lnTo>
                    <a:pt x="224" y="3234"/>
                  </a:lnTo>
                  <a:lnTo>
                    <a:pt x="169" y="3463"/>
                  </a:lnTo>
                  <a:lnTo>
                    <a:pt x="0" y="3734"/>
                  </a:lnTo>
                  <a:lnTo>
                    <a:pt x="0" y="10458"/>
                  </a:lnTo>
                  <a:lnTo>
                    <a:pt x="2143" y="14341"/>
                  </a:lnTo>
                  <a:lnTo>
                    <a:pt x="10377" y="19735"/>
                  </a:lnTo>
                  <a:lnTo>
                    <a:pt x="18234" y="21600"/>
                  </a:lnTo>
                  <a:lnTo>
                    <a:pt x="20402" y="21544"/>
                  </a:lnTo>
                  <a:lnTo>
                    <a:pt x="21600" y="20889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1" name="object 140"/>
            <p:cNvSpPr/>
            <p:nvPr/>
          </p:nvSpPr>
          <p:spPr>
            <a:xfrm>
              <a:off x="1100711" y="417361"/>
              <a:ext cx="16106" cy="21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0" y="0"/>
                  </a:moveTo>
                  <a:lnTo>
                    <a:pt x="0" y="493"/>
                  </a:lnTo>
                  <a:lnTo>
                    <a:pt x="9368" y="18843"/>
                  </a:lnTo>
                  <a:lnTo>
                    <a:pt x="14087" y="21600"/>
                  </a:lnTo>
                  <a:lnTo>
                    <a:pt x="18841" y="18969"/>
                  </a:lnTo>
                  <a:lnTo>
                    <a:pt x="20033" y="18906"/>
                  </a:lnTo>
                  <a:lnTo>
                    <a:pt x="21600" y="15264"/>
                  </a:lnTo>
                  <a:lnTo>
                    <a:pt x="19828" y="11685"/>
                  </a:lnTo>
                  <a:lnTo>
                    <a:pt x="18449" y="8270"/>
                  </a:lnTo>
                  <a:lnTo>
                    <a:pt x="8755" y="14341"/>
                  </a:lnTo>
                  <a:lnTo>
                    <a:pt x="8074" y="4400"/>
                  </a:lnTo>
                  <a:lnTo>
                    <a:pt x="1720" y="0"/>
                  </a:lnTo>
                  <a:close/>
                </a:path>
              </a:pathLst>
            </a:custGeom>
            <a:solidFill>
              <a:srgbClr val="BACC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2" name="object 141"/>
            <p:cNvSpPr/>
            <p:nvPr/>
          </p:nvSpPr>
          <p:spPr>
            <a:xfrm>
              <a:off x="1075297" y="366765"/>
              <a:ext cx="27879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04" y="0"/>
                  </a:moveTo>
                  <a:lnTo>
                    <a:pt x="11493" y="249"/>
                  </a:lnTo>
                  <a:lnTo>
                    <a:pt x="0" y="21600"/>
                  </a:lnTo>
                  <a:lnTo>
                    <a:pt x="21600" y="8018"/>
                  </a:lnTo>
                  <a:lnTo>
                    <a:pt x="21079" y="2116"/>
                  </a:lnTo>
                  <a:lnTo>
                    <a:pt x="12104" y="0"/>
                  </a:lnTo>
                  <a:close/>
                </a:path>
              </a:pathLst>
            </a:custGeom>
            <a:solidFill>
              <a:srgbClr val="98A1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3" name="object 142"/>
            <p:cNvSpPr/>
            <p:nvPr/>
          </p:nvSpPr>
          <p:spPr>
            <a:xfrm>
              <a:off x="1065456" y="393643"/>
              <a:ext cx="12703" cy="17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19" y="0"/>
                  </a:moveTo>
                  <a:lnTo>
                    <a:pt x="0" y="1419"/>
                  </a:lnTo>
                  <a:lnTo>
                    <a:pt x="12147" y="21600"/>
                  </a:lnTo>
                  <a:lnTo>
                    <a:pt x="21600" y="18592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A5B3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20" name="object 143"/>
            <p:cNvGrpSpPr/>
            <p:nvPr/>
          </p:nvGrpSpPr>
          <p:grpSpPr>
            <a:xfrm>
              <a:off x="1000532" y="204893"/>
              <a:ext cx="93150" cy="73279"/>
              <a:chOff x="0" y="0"/>
              <a:chExt cx="93149" cy="73278"/>
            </a:xfrm>
          </p:grpSpPr>
          <p:sp>
            <p:nvSpPr>
              <p:cNvPr id="814" name="Shape"/>
              <p:cNvSpPr/>
              <p:nvPr/>
            </p:nvSpPr>
            <p:spPr>
              <a:xfrm>
                <a:off x="72985" y="42764"/>
                <a:ext cx="19907" cy="29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24" y="0"/>
                    </a:moveTo>
                    <a:lnTo>
                      <a:pt x="0" y="0"/>
                    </a:lnTo>
                    <a:lnTo>
                      <a:pt x="1718" y="9613"/>
                    </a:lnTo>
                    <a:lnTo>
                      <a:pt x="1821" y="10192"/>
                    </a:lnTo>
                    <a:lnTo>
                      <a:pt x="1930" y="10800"/>
                    </a:lnTo>
                    <a:lnTo>
                      <a:pt x="16748" y="21600"/>
                    </a:lnTo>
                    <a:lnTo>
                      <a:pt x="21600" y="18354"/>
                    </a:lnTo>
                    <a:lnTo>
                      <a:pt x="13702" y="15507"/>
                    </a:lnTo>
                    <a:lnTo>
                      <a:pt x="13137" y="14286"/>
                    </a:lnTo>
                    <a:lnTo>
                      <a:pt x="8470" y="435"/>
                    </a:lnTo>
                    <a:lnTo>
                      <a:pt x="8365" y="120"/>
                    </a:lnTo>
                    <a:lnTo>
                      <a:pt x="8324" y="0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5" name="Shape"/>
              <p:cNvSpPr/>
              <p:nvPr/>
            </p:nvSpPr>
            <p:spPr>
              <a:xfrm>
                <a:off x="50430" y="60573"/>
                <a:ext cx="3382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55" y="0"/>
                    </a:moveTo>
                    <a:lnTo>
                      <a:pt x="0" y="0"/>
                    </a:lnTo>
                    <a:lnTo>
                      <a:pt x="3711" y="10765"/>
                    </a:lnTo>
                    <a:lnTo>
                      <a:pt x="10928" y="18090"/>
                    </a:lnTo>
                    <a:lnTo>
                      <a:pt x="18082" y="21600"/>
                    </a:lnTo>
                    <a:lnTo>
                      <a:pt x="21600" y="20924"/>
                    </a:lnTo>
                    <a:lnTo>
                      <a:pt x="18006" y="3624"/>
                    </a:lnTo>
                    <a:lnTo>
                      <a:pt x="16955" y="0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6" name="Shape"/>
              <p:cNvSpPr/>
              <p:nvPr/>
            </p:nvSpPr>
            <p:spPr>
              <a:xfrm>
                <a:off x="0" y="-2"/>
                <a:ext cx="76981" cy="65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67" y="0"/>
                    </a:moveTo>
                    <a:lnTo>
                      <a:pt x="0" y="1387"/>
                    </a:lnTo>
                    <a:lnTo>
                      <a:pt x="382" y="3846"/>
                    </a:lnTo>
                    <a:lnTo>
                      <a:pt x="1743" y="7820"/>
                    </a:lnTo>
                    <a:lnTo>
                      <a:pt x="3371" y="11754"/>
                    </a:lnTo>
                    <a:lnTo>
                      <a:pt x="3397" y="11817"/>
                    </a:lnTo>
                    <a:lnTo>
                      <a:pt x="4661" y="14342"/>
                    </a:lnTo>
                    <a:lnTo>
                      <a:pt x="6681" y="16726"/>
                    </a:lnTo>
                    <a:lnTo>
                      <a:pt x="8996" y="18511"/>
                    </a:lnTo>
                    <a:lnTo>
                      <a:pt x="11475" y="20026"/>
                    </a:lnTo>
                    <a:lnTo>
                      <a:pt x="13983" y="21600"/>
                    </a:lnTo>
                    <a:lnTo>
                      <a:pt x="14151" y="20819"/>
                    </a:lnTo>
                    <a:lnTo>
                      <a:pt x="21600" y="20819"/>
                    </a:lnTo>
                    <a:lnTo>
                      <a:pt x="19891" y="19184"/>
                    </a:lnTo>
                    <a:lnTo>
                      <a:pt x="17764" y="17187"/>
                    </a:lnTo>
                    <a:lnTo>
                      <a:pt x="16318" y="15320"/>
                    </a:lnTo>
                    <a:lnTo>
                      <a:pt x="15117" y="15001"/>
                    </a:lnTo>
                    <a:lnTo>
                      <a:pt x="14492" y="14199"/>
                    </a:lnTo>
                    <a:lnTo>
                      <a:pt x="13937" y="14199"/>
                    </a:lnTo>
                    <a:lnTo>
                      <a:pt x="13915" y="14144"/>
                    </a:lnTo>
                    <a:lnTo>
                      <a:pt x="13857" y="14001"/>
                    </a:lnTo>
                    <a:lnTo>
                      <a:pt x="9369" y="14001"/>
                    </a:lnTo>
                    <a:lnTo>
                      <a:pt x="9290" y="13468"/>
                    </a:lnTo>
                    <a:lnTo>
                      <a:pt x="9255" y="13232"/>
                    </a:lnTo>
                    <a:lnTo>
                      <a:pt x="9229" y="13050"/>
                    </a:lnTo>
                    <a:lnTo>
                      <a:pt x="9213" y="12945"/>
                    </a:lnTo>
                    <a:lnTo>
                      <a:pt x="9187" y="12771"/>
                    </a:lnTo>
                    <a:lnTo>
                      <a:pt x="9163" y="12603"/>
                    </a:lnTo>
                    <a:lnTo>
                      <a:pt x="11234" y="12603"/>
                    </a:lnTo>
                    <a:lnTo>
                      <a:pt x="11278" y="11985"/>
                    </a:lnTo>
                    <a:lnTo>
                      <a:pt x="11294" y="11754"/>
                    </a:lnTo>
                    <a:lnTo>
                      <a:pt x="11319" y="11397"/>
                    </a:lnTo>
                    <a:lnTo>
                      <a:pt x="11343" y="11061"/>
                    </a:lnTo>
                    <a:lnTo>
                      <a:pt x="12483" y="10633"/>
                    </a:lnTo>
                    <a:lnTo>
                      <a:pt x="14045" y="10633"/>
                    </a:lnTo>
                    <a:lnTo>
                      <a:pt x="14540" y="8352"/>
                    </a:lnTo>
                    <a:lnTo>
                      <a:pt x="14318" y="7667"/>
                    </a:lnTo>
                    <a:lnTo>
                      <a:pt x="12916" y="6704"/>
                    </a:lnTo>
                    <a:lnTo>
                      <a:pt x="10177" y="5719"/>
                    </a:lnTo>
                    <a:lnTo>
                      <a:pt x="7344" y="4629"/>
                    </a:lnTo>
                    <a:lnTo>
                      <a:pt x="5659" y="3349"/>
                    </a:lnTo>
                    <a:lnTo>
                      <a:pt x="19671" y="3349"/>
                    </a:lnTo>
                    <a:lnTo>
                      <a:pt x="18816" y="2761"/>
                    </a:lnTo>
                    <a:lnTo>
                      <a:pt x="14898" y="1554"/>
                    </a:lnTo>
                    <a:lnTo>
                      <a:pt x="8774" y="344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7" name="Shape"/>
              <p:cNvSpPr/>
              <p:nvPr/>
            </p:nvSpPr>
            <p:spPr>
              <a:xfrm>
                <a:off x="80445" y="35537"/>
                <a:ext cx="12705" cy="26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22" y="0"/>
                    </a:moveTo>
                    <a:lnTo>
                      <a:pt x="0" y="0"/>
                    </a:lnTo>
                    <a:lnTo>
                      <a:pt x="1983" y="562"/>
                    </a:lnTo>
                    <a:lnTo>
                      <a:pt x="12955" y="17077"/>
                    </a:lnTo>
                    <a:lnTo>
                      <a:pt x="20085" y="21600"/>
                    </a:lnTo>
                    <a:lnTo>
                      <a:pt x="20391" y="20121"/>
                    </a:lnTo>
                    <a:lnTo>
                      <a:pt x="21600" y="15200"/>
                    </a:lnTo>
                    <a:lnTo>
                      <a:pt x="16517" y="562"/>
                    </a:lnTo>
                    <a:lnTo>
                      <a:pt x="16322" y="0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8" name="Shape"/>
              <p:cNvSpPr/>
              <p:nvPr/>
            </p:nvSpPr>
            <p:spPr>
              <a:xfrm>
                <a:off x="64680" y="28526"/>
                <a:ext cx="24454" cy="24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33" y="0"/>
                    </a:moveTo>
                    <a:lnTo>
                      <a:pt x="0" y="0"/>
                    </a:lnTo>
                    <a:lnTo>
                      <a:pt x="1573" y="8536"/>
                    </a:lnTo>
                    <a:lnTo>
                      <a:pt x="3210" y="17884"/>
                    </a:lnTo>
                    <a:lnTo>
                      <a:pt x="5101" y="21600"/>
                    </a:lnTo>
                    <a:lnTo>
                      <a:pt x="7204" y="13223"/>
                    </a:lnTo>
                    <a:lnTo>
                      <a:pt x="7301" y="12838"/>
                    </a:lnTo>
                    <a:lnTo>
                      <a:pt x="7338" y="12691"/>
                    </a:lnTo>
                    <a:lnTo>
                      <a:pt x="14113" y="12691"/>
                    </a:lnTo>
                    <a:lnTo>
                      <a:pt x="14160" y="10868"/>
                    </a:lnTo>
                    <a:lnTo>
                      <a:pt x="15457" y="6418"/>
                    </a:lnTo>
                    <a:lnTo>
                      <a:pt x="15506" y="6249"/>
                    </a:lnTo>
                    <a:lnTo>
                      <a:pt x="21600" y="6249"/>
                    </a:lnTo>
                    <a:lnTo>
                      <a:pt x="21487" y="5287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9" name="Shape"/>
              <p:cNvSpPr/>
              <p:nvPr/>
            </p:nvSpPr>
            <p:spPr>
              <a:xfrm>
                <a:off x="20166" y="10124"/>
                <a:ext cx="66060" cy="36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29" y="0"/>
                    </a:moveTo>
                    <a:lnTo>
                      <a:pt x="0" y="0"/>
                    </a:lnTo>
                    <a:lnTo>
                      <a:pt x="2677" y="1168"/>
                    </a:lnTo>
                    <a:lnTo>
                      <a:pt x="6068" y="2998"/>
                    </a:lnTo>
                    <a:lnTo>
                      <a:pt x="9141" y="5456"/>
                    </a:lnTo>
                    <a:lnTo>
                      <a:pt x="10868" y="8503"/>
                    </a:lnTo>
                    <a:lnTo>
                      <a:pt x="11628" y="12065"/>
                    </a:lnTo>
                    <a:lnTo>
                      <a:pt x="10881" y="16696"/>
                    </a:lnTo>
                    <a:lnTo>
                      <a:pt x="10864" y="16803"/>
                    </a:lnTo>
                    <a:lnTo>
                      <a:pt x="12421" y="21600"/>
                    </a:lnTo>
                    <a:lnTo>
                      <a:pt x="14764" y="21284"/>
                    </a:lnTo>
                    <a:lnTo>
                      <a:pt x="14680" y="19834"/>
                    </a:lnTo>
                    <a:lnTo>
                      <a:pt x="14645" y="19220"/>
                    </a:lnTo>
                    <a:lnTo>
                      <a:pt x="14627" y="18915"/>
                    </a:lnTo>
                    <a:lnTo>
                      <a:pt x="14589" y="18258"/>
                    </a:lnTo>
                    <a:lnTo>
                      <a:pt x="14580" y="18099"/>
                    </a:lnTo>
                    <a:lnTo>
                      <a:pt x="13850" y="14010"/>
                    </a:lnTo>
                    <a:lnTo>
                      <a:pt x="14556" y="10982"/>
                    </a:lnTo>
                    <a:lnTo>
                      <a:pt x="21600" y="10982"/>
                    </a:lnTo>
                    <a:lnTo>
                      <a:pt x="21280" y="9736"/>
                    </a:lnTo>
                    <a:lnTo>
                      <a:pt x="19785" y="5332"/>
                    </a:lnTo>
                    <a:lnTo>
                      <a:pt x="17857" y="1627"/>
                    </a:lnTo>
                    <a:lnTo>
                      <a:pt x="16329" y="0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21" name="Shape"/>
            <p:cNvSpPr/>
            <p:nvPr/>
          </p:nvSpPr>
          <p:spPr>
            <a:xfrm>
              <a:off x="1020700" y="215023"/>
              <a:ext cx="37990" cy="3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415" y="2308"/>
                  </a:lnTo>
                  <a:lnTo>
                    <a:pt x="9156" y="4276"/>
                  </a:lnTo>
                  <a:lnTo>
                    <a:pt x="14706" y="6054"/>
                  </a:lnTo>
                  <a:lnTo>
                    <a:pt x="17548" y="7791"/>
                  </a:lnTo>
                  <a:lnTo>
                    <a:pt x="17996" y="9019"/>
                  </a:lnTo>
                  <a:lnTo>
                    <a:pt x="16509" y="15127"/>
                  </a:lnTo>
                  <a:lnTo>
                    <a:pt x="18899" y="17000"/>
                  </a:lnTo>
                  <a:lnTo>
                    <a:pt x="17318" y="18912"/>
                  </a:lnTo>
                  <a:lnTo>
                    <a:pt x="19166" y="21024"/>
                  </a:lnTo>
                  <a:lnTo>
                    <a:pt x="21600" y="21600"/>
                  </a:lnTo>
                  <a:lnTo>
                    <a:pt x="18892" y="16795"/>
                  </a:lnTo>
                  <a:lnTo>
                    <a:pt x="20220" y="12065"/>
                  </a:lnTo>
                  <a:lnTo>
                    <a:pt x="18899" y="8496"/>
                  </a:lnTo>
                  <a:lnTo>
                    <a:pt x="15896" y="5452"/>
                  </a:lnTo>
                  <a:lnTo>
                    <a:pt x="10552" y="2997"/>
                  </a:lnTo>
                  <a:lnTo>
                    <a:pt x="4656" y="1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3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2" name="object 145"/>
            <p:cNvSpPr/>
            <p:nvPr/>
          </p:nvSpPr>
          <p:spPr>
            <a:xfrm>
              <a:off x="1045716" y="21305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06" y="0"/>
                  </a:moveTo>
                  <a:lnTo>
                    <a:pt x="0" y="5530"/>
                  </a:lnTo>
                  <a:lnTo>
                    <a:pt x="20082" y="21600"/>
                  </a:lnTo>
                  <a:lnTo>
                    <a:pt x="21600" y="12324"/>
                  </a:lnTo>
                  <a:lnTo>
                    <a:pt x="8006" y="0"/>
                  </a:lnTo>
                  <a:close/>
                </a:path>
              </a:pathLst>
            </a:custGeom>
            <a:solidFill>
              <a:srgbClr val="BACC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3" name="object 146"/>
            <p:cNvSpPr/>
            <p:nvPr/>
          </p:nvSpPr>
          <p:spPr>
            <a:xfrm>
              <a:off x="944778" y="490942"/>
              <a:ext cx="87798" cy="7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096"/>
                  </a:moveTo>
                  <a:lnTo>
                    <a:pt x="19063" y="9789"/>
                  </a:lnTo>
                  <a:lnTo>
                    <a:pt x="15776" y="4178"/>
                  </a:lnTo>
                  <a:lnTo>
                    <a:pt x="15226" y="3737"/>
                  </a:lnTo>
                  <a:lnTo>
                    <a:pt x="15226" y="12114"/>
                  </a:lnTo>
                  <a:lnTo>
                    <a:pt x="15179" y="15128"/>
                  </a:lnTo>
                  <a:lnTo>
                    <a:pt x="13863" y="14849"/>
                  </a:lnTo>
                  <a:lnTo>
                    <a:pt x="13863" y="15448"/>
                  </a:lnTo>
                  <a:lnTo>
                    <a:pt x="13132" y="16127"/>
                  </a:lnTo>
                  <a:lnTo>
                    <a:pt x="13132" y="19475"/>
                  </a:lnTo>
                  <a:lnTo>
                    <a:pt x="12401" y="20277"/>
                  </a:lnTo>
                  <a:lnTo>
                    <a:pt x="13129" y="19475"/>
                  </a:lnTo>
                  <a:lnTo>
                    <a:pt x="13132" y="16127"/>
                  </a:lnTo>
                  <a:lnTo>
                    <a:pt x="12511" y="16699"/>
                  </a:lnTo>
                  <a:lnTo>
                    <a:pt x="11314" y="18073"/>
                  </a:lnTo>
                  <a:lnTo>
                    <a:pt x="12511" y="16695"/>
                  </a:lnTo>
                  <a:lnTo>
                    <a:pt x="13863" y="15448"/>
                  </a:lnTo>
                  <a:lnTo>
                    <a:pt x="13863" y="14849"/>
                  </a:lnTo>
                  <a:lnTo>
                    <a:pt x="10652" y="14163"/>
                  </a:lnTo>
                  <a:lnTo>
                    <a:pt x="7542" y="12038"/>
                  </a:lnTo>
                  <a:lnTo>
                    <a:pt x="7917" y="10919"/>
                  </a:lnTo>
                  <a:lnTo>
                    <a:pt x="8380" y="11033"/>
                  </a:lnTo>
                  <a:lnTo>
                    <a:pt x="8477" y="11880"/>
                  </a:lnTo>
                  <a:lnTo>
                    <a:pt x="11280" y="12565"/>
                  </a:lnTo>
                  <a:lnTo>
                    <a:pt x="10873" y="12128"/>
                  </a:lnTo>
                  <a:lnTo>
                    <a:pt x="14957" y="14232"/>
                  </a:lnTo>
                  <a:lnTo>
                    <a:pt x="15226" y="12114"/>
                  </a:lnTo>
                  <a:lnTo>
                    <a:pt x="15226" y="3737"/>
                  </a:lnTo>
                  <a:lnTo>
                    <a:pt x="11201" y="503"/>
                  </a:lnTo>
                  <a:lnTo>
                    <a:pt x="7268" y="196"/>
                  </a:lnTo>
                  <a:lnTo>
                    <a:pt x="7268" y="11849"/>
                  </a:lnTo>
                  <a:lnTo>
                    <a:pt x="6424" y="11270"/>
                  </a:lnTo>
                  <a:lnTo>
                    <a:pt x="6312" y="10736"/>
                  </a:lnTo>
                  <a:lnTo>
                    <a:pt x="6565" y="10622"/>
                  </a:lnTo>
                  <a:lnTo>
                    <a:pt x="7268" y="11849"/>
                  </a:lnTo>
                  <a:lnTo>
                    <a:pt x="7268" y="196"/>
                  </a:lnTo>
                  <a:lnTo>
                    <a:pt x="4812" y="0"/>
                  </a:lnTo>
                  <a:lnTo>
                    <a:pt x="4399" y="82"/>
                  </a:lnTo>
                  <a:lnTo>
                    <a:pt x="4399" y="10723"/>
                  </a:lnTo>
                  <a:lnTo>
                    <a:pt x="4331" y="10085"/>
                  </a:lnTo>
                  <a:lnTo>
                    <a:pt x="3087" y="8008"/>
                  </a:lnTo>
                  <a:lnTo>
                    <a:pt x="3324" y="7130"/>
                  </a:lnTo>
                  <a:lnTo>
                    <a:pt x="3090" y="6713"/>
                  </a:lnTo>
                  <a:lnTo>
                    <a:pt x="3324" y="7130"/>
                  </a:lnTo>
                  <a:lnTo>
                    <a:pt x="3090" y="8012"/>
                  </a:lnTo>
                  <a:lnTo>
                    <a:pt x="4331" y="10085"/>
                  </a:lnTo>
                  <a:lnTo>
                    <a:pt x="4399" y="10723"/>
                  </a:lnTo>
                  <a:lnTo>
                    <a:pt x="4399" y="82"/>
                  </a:lnTo>
                  <a:lnTo>
                    <a:pt x="3093" y="344"/>
                  </a:lnTo>
                  <a:lnTo>
                    <a:pt x="1596" y="2177"/>
                  </a:lnTo>
                  <a:lnTo>
                    <a:pt x="872" y="3861"/>
                  </a:lnTo>
                  <a:lnTo>
                    <a:pt x="0" y="7374"/>
                  </a:lnTo>
                  <a:lnTo>
                    <a:pt x="265" y="10826"/>
                  </a:lnTo>
                  <a:lnTo>
                    <a:pt x="1493" y="14095"/>
                  </a:lnTo>
                  <a:lnTo>
                    <a:pt x="3496" y="17057"/>
                  </a:lnTo>
                  <a:lnTo>
                    <a:pt x="3778" y="17391"/>
                  </a:lnTo>
                  <a:lnTo>
                    <a:pt x="4371" y="17697"/>
                  </a:lnTo>
                  <a:lnTo>
                    <a:pt x="4665" y="18021"/>
                  </a:lnTo>
                  <a:lnTo>
                    <a:pt x="5312" y="16330"/>
                  </a:lnTo>
                  <a:lnTo>
                    <a:pt x="7074" y="18738"/>
                  </a:lnTo>
                  <a:lnTo>
                    <a:pt x="9077" y="19506"/>
                  </a:lnTo>
                  <a:lnTo>
                    <a:pt x="11026" y="19478"/>
                  </a:lnTo>
                  <a:lnTo>
                    <a:pt x="9077" y="19509"/>
                  </a:lnTo>
                  <a:lnTo>
                    <a:pt x="7074" y="18741"/>
                  </a:lnTo>
                  <a:lnTo>
                    <a:pt x="5312" y="16334"/>
                  </a:lnTo>
                  <a:lnTo>
                    <a:pt x="4665" y="18021"/>
                  </a:lnTo>
                  <a:lnTo>
                    <a:pt x="4927" y="18524"/>
                  </a:lnTo>
                  <a:lnTo>
                    <a:pt x="4958" y="18669"/>
                  </a:lnTo>
                  <a:lnTo>
                    <a:pt x="9714" y="19926"/>
                  </a:lnTo>
                  <a:lnTo>
                    <a:pt x="15679" y="21600"/>
                  </a:lnTo>
                  <a:lnTo>
                    <a:pt x="20372" y="21324"/>
                  </a:lnTo>
                  <a:lnTo>
                    <a:pt x="21309" y="16740"/>
                  </a:lnTo>
                  <a:lnTo>
                    <a:pt x="21600" y="16096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28" name="object 147"/>
            <p:cNvGrpSpPr/>
            <p:nvPr/>
          </p:nvGrpSpPr>
          <p:grpSpPr>
            <a:xfrm>
              <a:off x="966114" y="526061"/>
              <a:ext cx="46353" cy="20655"/>
              <a:chOff x="0" y="0"/>
              <a:chExt cx="46352" cy="20654"/>
            </a:xfrm>
          </p:grpSpPr>
          <p:sp>
            <p:nvSpPr>
              <p:cNvPr id="824" name="Shape"/>
              <p:cNvSpPr/>
              <p:nvPr/>
            </p:nvSpPr>
            <p:spPr>
              <a:xfrm>
                <a:off x="9321" y="5117"/>
                <a:ext cx="31095" cy="1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6" y="0"/>
                    </a:moveTo>
                    <a:lnTo>
                      <a:pt x="0" y="5735"/>
                    </a:lnTo>
                    <a:lnTo>
                      <a:pt x="8785" y="16655"/>
                    </a:lnTo>
                    <a:lnTo>
                      <a:pt x="21560" y="21600"/>
                    </a:lnTo>
                    <a:lnTo>
                      <a:pt x="21600" y="17008"/>
                    </a:lnTo>
                    <a:lnTo>
                      <a:pt x="20934" y="17008"/>
                    </a:lnTo>
                    <a:lnTo>
                      <a:pt x="11800" y="8459"/>
                    </a:lnTo>
                    <a:lnTo>
                      <a:pt x="10549" y="8459"/>
                    </a:lnTo>
                    <a:lnTo>
                      <a:pt x="2636" y="4927"/>
                    </a:lnTo>
                    <a:lnTo>
                      <a:pt x="2445" y="1909"/>
                    </a:lnTo>
                    <a:lnTo>
                      <a:pt x="2362" y="601"/>
                    </a:lnTo>
                    <a:lnTo>
                      <a:pt x="1056" y="0"/>
                    </a:lnTo>
                    <a:close/>
                  </a:path>
                </a:pathLst>
              </a:custGeom>
              <a:solidFill>
                <a:srgbClr val="BACC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5" name="Shape"/>
              <p:cNvSpPr/>
              <p:nvPr/>
            </p:nvSpPr>
            <p:spPr>
              <a:xfrm>
                <a:off x="33647" y="7277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085" y="3759"/>
                    </a:lnTo>
                    <a:lnTo>
                      <a:pt x="716" y="20863"/>
                    </a:lnTo>
                    <a:lnTo>
                      <a:pt x="0" y="21600"/>
                    </a:lnTo>
                    <a:lnTo>
                      <a:pt x="19074" y="21600"/>
                    </a:lnTo>
                    <a:lnTo>
                      <a:pt x="21162" y="375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ACC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6" name="Shape"/>
              <p:cNvSpPr/>
              <p:nvPr/>
            </p:nvSpPr>
            <p:spPr>
              <a:xfrm>
                <a:off x="2503" y="2933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168" y="10080"/>
                    </a:lnTo>
                    <a:lnTo>
                      <a:pt x="15940" y="21600"/>
                    </a:lnTo>
                    <a:lnTo>
                      <a:pt x="21600" y="100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CC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7" name="Shape"/>
              <p:cNvSpPr/>
              <p:nvPr/>
            </p:nvSpPr>
            <p:spPr>
              <a:xfrm>
                <a:off x="-2" y="-1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53" y="0"/>
                    </a:moveTo>
                    <a:lnTo>
                      <a:pt x="0" y="1958"/>
                    </a:lnTo>
                    <a:lnTo>
                      <a:pt x="3061" y="11459"/>
                    </a:lnTo>
                    <a:lnTo>
                      <a:pt x="21600" y="21600"/>
                    </a:lnTo>
                    <a:lnTo>
                      <a:pt x="13733" y="11459"/>
                    </a:lnTo>
                    <a:lnTo>
                      <a:pt x="5453" y="0"/>
                    </a:lnTo>
                    <a:close/>
                  </a:path>
                </a:pathLst>
              </a:custGeom>
              <a:solidFill>
                <a:srgbClr val="BACC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29" name="object 148"/>
            <p:cNvSpPr/>
            <p:nvPr/>
          </p:nvSpPr>
          <p:spPr>
            <a:xfrm>
              <a:off x="1011588" y="54855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32" y="0"/>
                  </a:moveTo>
                  <a:lnTo>
                    <a:pt x="1484" y="430"/>
                  </a:lnTo>
                  <a:lnTo>
                    <a:pt x="0" y="9102"/>
                  </a:lnTo>
                  <a:lnTo>
                    <a:pt x="8093" y="13427"/>
                  </a:lnTo>
                  <a:lnTo>
                    <a:pt x="12668" y="21600"/>
                  </a:lnTo>
                  <a:lnTo>
                    <a:pt x="21600" y="15939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A5B3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30" name="object 149"/>
            <p:cNvSpPr/>
            <p:nvPr/>
          </p:nvSpPr>
          <p:spPr>
            <a:xfrm>
              <a:off x="994609" y="341411"/>
              <a:ext cx="46815" cy="29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44" y="2395"/>
                  </a:lnTo>
                  <a:lnTo>
                    <a:pt x="3873" y="3227"/>
                  </a:lnTo>
                  <a:lnTo>
                    <a:pt x="5063" y="5936"/>
                  </a:lnTo>
                  <a:lnTo>
                    <a:pt x="3504" y="9588"/>
                  </a:lnTo>
                  <a:lnTo>
                    <a:pt x="6569" y="11660"/>
                  </a:lnTo>
                  <a:lnTo>
                    <a:pt x="5140" y="12979"/>
                  </a:lnTo>
                  <a:lnTo>
                    <a:pt x="7609" y="16436"/>
                  </a:lnTo>
                  <a:lnTo>
                    <a:pt x="11269" y="19989"/>
                  </a:lnTo>
                  <a:lnTo>
                    <a:pt x="13413" y="21600"/>
                  </a:lnTo>
                  <a:lnTo>
                    <a:pt x="14533" y="19922"/>
                  </a:lnTo>
                  <a:lnTo>
                    <a:pt x="12849" y="16559"/>
                  </a:lnTo>
                  <a:lnTo>
                    <a:pt x="10900" y="13126"/>
                  </a:lnTo>
                  <a:lnTo>
                    <a:pt x="11222" y="11234"/>
                  </a:lnTo>
                  <a:lnTo>
                    <a:pt x="11573" y="11142"/>
                  </a:lnTo>
                  <a:lnTo>
                    <a:pt x="15828" y="18049"/>
                  </a:lnTo>
                  <a:lnTo>
                    <a:pt x="16244" y="18169"/>
                  </a:lnTo>
                  <a:lnTo>
                    <a:pt x="17650" y="16431"/>
                  </a:lnTo>
                  <a:lnTo>
                    <a:pt x="18963" y="16246"/>
                  </a:lnTo>
                  <a:lnTo>
                    <a:pt x="20305" y="17402"/>
                  </a:lnTo>
                  <a:lnTo>
                    <a:pt x="21600" y="16672"/>
                  </a:lnTo>
                  <a:lnTo>
                    <a:pt x="19367" y="13241"/>
                  </a:lnTo>
                  <a:lnTo>
                    <a:pt x="21354" y="13823"/>
                  </a:lnTo>
                  <a:lnTo>
                    <a:pt x="17034" y="6357"/>
                  </a:lnTo>
                  <a:lnTo>
                    <a:pt x="12103" y="1970"/>
                  </a:lnTo>
                  <a:lnTo>
                    <a:pt x="6458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31" name="object 150"/>
            <p:cNvSpPr/>
            <p:nvPr/>
          </p:nvSpPr>
          <p:spPr>
            <a:xfrm>
              <a:off x="936445" y="356836"/>
              <a:ext cx="83087" cy="27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5" y="0"/>
                  </a:moveTo>
                  <a:lnTo>
                    <a:pt x="11259" y="5146"/>
                  </a:lnTo>
                  <a:lnTo>
                    <a:pt x="9367" y="1678"/>
                  </a:lnTo>
                  <a:lnTo>
                    <a:pt x="7766" y="3206"/>
                  </a:lnTo>
                  <a:lnTo>
                    <a:pt x="7716" y="5478"/>
                  </a:lnTo>
                  <a:lnTo>
                    <a:pt x="5733" y="7396"/>
                  </a:lnTo>
                  <a:lnTo>
                    <a:pt x="1847" y="10821"/>
                  </a:lnTo>
                  <a:lnTo>
                    <a:pt x="0" y="12212"/>
                  </a:lnTo>
                  <a:lnTo>
                    <a:pt x="815" y="16739"/>
                  </a:lnTo>
                  <a:lnTo>
                    <a:pt x="3334" y="19556"/>
                  </a:lnTo>
                  <a:lnTo>
                    <a:pt x="6268" y="21048"/>
                  </a:lnTo>
                  <a:lnTo>
                    <a:pt x="8330" y="21600"/>
                  </a:lnTo>
                  <a:lnTo>
                    <a:pt x="5402" y="13147"/>
                  </a:lnTo>
                  <a:lnTo>
                    <a:pt x="7049" y="15488"/>
                  </a:lnTo>
                  <a:lnTo>
                    <a:pt x="8155" y="15901"/>
                  </a:lnTo>
                  <a:lnTo>
                    <a:pt x="9875" y="16906"/>
                  </a:lnTo>
                  <a:lnTo>
                    <a:pt x="9608" y="12182"/>
                  </a:lnTo>
                  <a:lnTo>
                    <a:pt x="13917" y="18363"/>
                  </a:lnTo>
                  <a:lnTo>
                    <a:pt x="15125" y="16916"/>
                  </a:lnTo>
                  <a:lnTo>
                    <a:pt x="14590" y="13036"/>
                  </a:lnTo>
                  <a:lnTo>
                    <a:pt x="14963" y="12212"/>
                  </a:lnTo>
                  <a:lnTo>
                    <a:pt x="15978" y="12566"/>
                  </a:lnTo>
                  <a:lnTo>
                    <a:pt x="17939" y="13830"/>
                  </a:lnTo>
                  <a:lnTo>
                    <a:pt x="20071" y="14400"/>
                  </a:lnTo>
                  <a:lnTo>
                    <a:pt x="21600" y="12674"/>
                  </a:lnTo>
                  <a:lnTo>
                    <a:pt x="19362" y="8212"/>
                  </a:lnTo>
                  <a:lnTo>
                    <a:pt x="16994" y="5161"/>
                  </a:lnTo>
                  <a:lnTo>
                    <a:pt x="14538" y="2698"/>
                  </a:lnTo>
                  <a:lnTo>
                    <a:pt x="12035" y="0"/>
                  </a:lnTo>
                  <a:close/>
                </a:path>
              </a:pathLst>
            </a:custGeom>
            <a:solidFill>
              <a:srgbClr val="BACC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32" name="object 151"/>
            <p:cNvSpPr/>
            <p:nvPr/>
          </p:nvSpPr>
          <p:spPr>
            <a:xfrm>
              <a:off x="919839" y="366474"/>
              <a:ext cx="55782" cy="33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03" y="0"/>
                  </a:moveTo>
                  <a:lnTo>
                    <a:pt x="2139" y="8021"/>
                  </a:lnTo>
                  <a:lnTo>
                    <a:pt x="1362" y="12706"/>
                  </a:lnTo>
                  <a:lnTo>
                    <a:pt x="0" y="16807"/>
                  </a:lnTo>
                  <a:lnTo>
                    <a:pt x="1879" y="17711"/>
                  </a:lnTo>
                  <a:lnTo>
                    <a:pt x="1731" y="19749"/>
                  </a:lnTo>
                  <a:lnTo>
                    <a:pt x="1834" y="19872"/>
                  </a:lnTo>
                  <a:lnTo>
                    <a:pt x="4023" y="19543"/>
                  </a:lnTo>
                  <a:lnTo>
                    <a:pt x="4638" y="19617"/>
                  </a:lnTo>
                  <a:lnTo>
                    <a:pt x="6664" y="17571"/>
                  </a:lnTo>
                  <a:lnTo>
                    <a:pt x="7702" y="20880"/>
                  </a:lnTo>
                  <a:lnTo>
                    <a:pt x="10226" y="21600"/>
                  </a:lnTo>
                  <a:lnTo>
                    <a:pt x="13323" y="20881"/>
                  </a:lnTo>
                  <a:lnTo>
                    <a:pt x="16824" y="19626"/>
                  </a:lnTo>
                  <a:lnTo>
                    <a:pt x="17606" y="18763"/>
                  </a:lnTo>
                  <a:lnTo>
                    <a:pt x="18841" y="18335"/>
                  </a:lnTo>
                  <a:lnTo>
                    <a:pt x="21600" y="11810"/>
                  </a:lnTo>
                  <a:lnTo>
                    <a:pt x="20739" y="9772"/>
                  </a:lnTo>
                  <a:lnTo>
                    <a:pt x="20085" y="11547"/>
                  </a:lnTo>
                  <a:lnTo>
                    <a:pt x="18841" y="11424"/>
                  </a:lnTo>
                  <a:lnTo>
                    <a:pt x="15767" y="10972"/>
                  </a:lnTo>
                  <a:lnTo>
                    <a:pt x="11396" y="9752"/>
                  </a:lnTo>
                  <a:lnTo>
                    <a:pt x="7645" y="7449"/>
                  </a:lnTo>
                  <a:lnTo>
                    <a:pt x="6433" y="3748"/>
                  </a:lnTo>
                  <a:lnTo>
                    <a:pt x="5538" y="4084"/>
                  </a:lnTo>
                  <a:lnTo>
                    <a:pt x="6703" y="0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46" name="object 152"/>
            <p:cNvGrpSpPr/>
            <p:nvPr/>
          </p:nvGrpSpPr>
          <p:grpSpPr>
            <a:xfrm>
              <a:off x="923020" y="341408"/>
              <a:ext cx="124102" cy="84491"/>
              <a:chOff x="0" y="0"/>
              <a:chExt cx="124101" cy="84490"/>
            </a:xfrm>
          </p:grpSpPr>
          <p:sp>
            <p:nvSpPr>
              <p:cNvPr id="833" name="Shape"/>
              <p:cNvSpPr/>
              <p:nvPr/>
            </p:nvSpPr>
            <p:spPr>
              <a:xfrm>
                <a:off x="69369" y="71785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94" y="3938"/>
                    </a:lnTo>
                    <a:lnTo>
                      <a:pt x="3319" y="21600"/>
                    </a:lnTo>
                    <a:lnTo>
                      <a:pt x="21600" y="136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4" name="Shape"/>
              <p:cNvSpPr/>
              <p:nvPr/>
            </p:nvSpPr>
            <p:spPr>
              <a:xfrm>
                <a:off x="0" y="52222"/>
                <a:ext cx="78989" cy="22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35" y="0"/>
                    </a:moveTo>
                    <a:lnTo>
                      <a:pt x="2405" y="3030"/>
                    </a:lnTo>
                    <a:lnTo>
                      <a:pt x="1623" y="3030"/>
                    </a:lnTo>
                    <a:lnTo>
                      <a:pt x="0" y="3542"/>
                    </a:lnTo>
                    <a:lnTo>
                      <a:pt x="468" y="3542"/>
                    </a:lnTo>
                    <a:lnTo>
                      <a:pt x="349" y="4899"/>
                    </a:lnTo>
                    <a:lnTo>
                      <a:pt x="317" y="5269"/>
                    </a:lnTo>
                    <a:lnTo>
                      <a:pt x="911" y="6815"/>
                    </a:lnTo>
                    <a:lnTo>
                      <a:pt x="2708" y="9818"/>
                    </a:lnTo>
                    <a:lnTo>
                      <a:pt x="5114" y="12724"/>
                    </a:lnTo>
                    <a:lnTo>
                      <a:pt x="7192" y="15918"/>
                    </a:lnTo>
                    <a:lnTo>
                      <a:pt x="7510" y="16441"/>
                    </a:lnTo>
                    <a:lnTo>
                      <a:pt x="9187" y="21600"/>
                    </a:lnTo>
                    <a:lnTo>
                      <a:pt x="8440" y="16623"/>
                    </a:lnTo>
                    <a:lnTo>
                      <a:pt x="8413" y="16441"/>
                    </a:lnTo>
                    <a:lnTo>
                      <a:pt x="8701" y="15918"/>
                    </a:lnTo>
                    <a:lnTo>
                      <a:pt x="18813" y="15918"/>
                    </a:lnTo>
                    <a:lnTo>
                      <a:pt x="19561" y="15626"/>
                    </a:lnTo>
                    <a:lnTo>
                      <a:pt x="21450" y="15626"/>
                    </a:lnTo>
                    <a:lnTo>
                      <a:pt x="21600" y="14774"/>
                    </a:lnTo>
                    <a:lnTo>
                      <a:pt x="14546" y="14774"/>
                    </a:lnTo>
                    <a:lnTo>
                      <a:pt x="12941" y="6815"/>
                    </a:lnTo>
                    <a:lnTo>
                      <a:pt x="12914" y="6681"/>
                    </a:lnTo>
                    <a:lnTo>
                      <a:pt x="13042" y="5961"/>
                    </a:lnTo>
                    <a:lnTo>
                      <a:pt x="6351" y="5961"/>
                    </a:lnTo>
                    <a:lnTo>
                      <a:pt x="4577" y="4899"/>
                    </a:lnTo>
                    <a:lnTo>
                      <a:pt x="4472" y="4247"/>
                    </a:lnTo>
                    <a:lnTo>
                      <a:pt x="3835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5" name="Shape"/>
              <p:cNvSpPr/>
              <p:nvPr/>
            </p:nvSpPr>
            <p:spPr>
              <a:xfrm>
                <a:off x="53192" y="52222"/>
                <a:ext cx="55027" cy="15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786" y="0"/>
                    </a:moveTo>
                    <a:lnTo>
                      <a:pt x="1416" y="17721"/>
                    </a:lnTo>
                    <a:lnTo>
                      <a:pt x="0" y="21600"/>
                    </a:lnTo>
                    <a:lnTo>
                      <a:pt x="10126" y="21600"/>
                    </a:lnTo>
                    <a:lnTo>
                      <a:pt x="10644" y="18603"/>
                    </a:lnTo>
                    <a:lnTo>
                      <a:pt x="11865" y="15158"/>
                    </a:lnTo>
                    <a:lnTo>
                      <a:pt x="14761" y="15158"/>
                    </a:lnTo>
                    <a:lnTo>
                      <a:pt x="14877" y="14856"/>
                    </a:lnTo>
                    <a:lnTo>
                      <a:pt x="17309" y="12614"/>
                    </a:lnTo>
                    <a:lnTo>
                      <a:pt x="19937" y="6209"/>
                    </a:lnTo>
                    <a:lnTo>
                      <a:pt x="21094" y="5178"/>
                    </a:lnTo>
                    <a:lnTo>
                      <a:pt x="21600" y="4003"/>
                    </a:lnTo>
                    <a:lnTo>
                      <a:pt x="5438" y="4003"/>
                    </a:lnTo>
                    <a:lnTo>
                      <a:pt x="3786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6" name="Shape"/>
              <p:cNvSpPr/>
              <p:nvPr/>
            </p:nvSpPr>
            <p:spPr>
              <a:xfrm>
                <a:off x="66832" y="46405"/>
                <a:ext cx="4854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" y="2421"/>
                    </a:lnTo>
                    <a:lnTo>
                      <a:pt x="63" y="21600"/>
                    </a:lnTo>
                    <a:lnTo>
                      <a:pt x="184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7" name="Shape"/>
              <p:cNvSpPr/>
              <p:nvPr/>
            </p:nvSpPr>
            <p:spPr>
              <a:xfrm>
                <a:off x="45470" y="40157"/>
                <a:ext cx="72687" cy="13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71" y="0"/>
                    </a:moveTo>
                    <a:lnTo>
                      <a:pt x="1457" y="0"/>
                    </a:lnTo>
                    <a:lnTo>
                      <a:pt x="2117" y="5156"/>
                    </a:lnTo>
                    <a:lnTo>
                      <a:pt x="0" y="21600"/>
                    </a:lnTo>
                    <a:lnTo>
                      <a:pt x="1703" y="19674"/>
                    </a:lnTo>
                    <a:lnTo>
                      <a:pt x="1643" y="19674"/>
                    </a:lnTo>
                    <a:lnTo>
                      <a:pt x="4148" y="17603"/>
                    </a:lnTo>
                    <a:lnTo>
                      <a:pt x="6348" y="16754"/>
                    </a:lnTo>
                    <a:lnTo>
                      <a:pt x="20775" y="16754"/>
                    </a:lnTo>
                    <a:lnTo>
                      <a:pt x="21600" y="13813"/>
                    </a:lnTo>
                    <a:lnTo>
                      <a:pt x="20041" y="8532"/>
                    </a:lnTo>
                    <a:lnTo>
                      <a:pt x="20143" y="6213"/>
                    </a:lnTo>
                    <a:lnTo>
                      <a:pt x="20565" y="1159"/>
                    </a:lnTo>
                    <a:lnTo>
                      <a:pt x="2246" y="1159"/>
                    </a:lnTo>
                    <a:lnTo>
                      <a:pt x="2171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8" name="Shape"/>
              <p:cNvSpPr/>
              <p:nvPr/>
            </p:nvSpPr>
            <p:spPr>
              <a:xfrm>
                <a:off x="34193" y="31127"/>
                <a:ext cx="1858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3108" y="21220"/>
                    </a:lnTo>
                    <a:lnTo>
                      <a:pt x="16842" y="21600"/>
                    </a:lnTo>
                    <a:lnTo>
                      <a:pt x="18806" y="16124"/>
                    </a:lnTo>
                    <a:lnTo>
                      <a:pt x="21600" y="16124"/>
                    </a:lnTo>
                    <a:lnTo>
                      <a:pt x="20300" y="9815"/>
                    </a:lnTo>
                    <a:lnTo>
                      <a:pt x="20046" y="9815"/>
                    </a:lnTo>
                    <a:lnTo>
                      <a:pt x="20016" y="9513"/>
                    </a:lnTo>
                    <a:lnTo>
                      <a:pt x="20247" y="9513"/>
                    </a:lnTo>
                    <a:lnTo>
                      <a:pt x="12326" y="6913"/>
                    </a:lnTo>
                    <a:lnTo>
                      <a:pt x="7381" y="58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9" name="Shape"/>
              <p:cNvSpPr/>
              <p:nvPr/>
            </p:nvSpPr>
            <p:spPr>
              <a:xfrm>
                <a:off x="53027" y="32499"/>
                <a:ext cx="6267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80" y="0"/>
                    </a:moveTo>
                    <a:lnTo>
                      <a:pt x="468" y="0"/>
                    </a:lnTo>
                    <a:lnTo>
                      <a:pt x="563" y="4344"/>
                    </a:lnTo>
                    <a:lnTo>
                      <a:pt x="651" y="9645"/>
                    </a:lnTo>
                    <a:lnTo>
                      <a:pt x="0" y="21600"/>
                    </a:lnTo>
                    <a:lnTo>
                      <a:pt x="21247" y="21600"/>
                    </a:lnTo>
                    <a:lnTo>
                      <a:pt x="21600" y="9645"/>
                    </a:lnTo>
                    <a:lnTo>
                      <a:pt x="4798" y="9645"/>
                    </a:lnTo>
                    <a:lnTo>
                      <a:pt x="3480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0" name="Shape"/>
              <p:cNvSpPr/>
              <p:nvPr/>
            </p:nvSpPr>
            <p:spPr>
              <a:xfrm>
                <a:off x="66946" y="28397"/>
                <a:ext cx="4976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53" y="0"/>
                    </a:moveTo>
                    <a:lnTo>
                      <a:pt x="1130" y="2893"/>
                    </a:lnTo>
                    <a:lnTo>
                      <a:pt x="1790" y="12951"/>
                    </a:lnTo>
                    <a:lnTo>
                      <a:pt x="1995" y="16589"/>
                    </a:lnTo>
                    <a:lnTo>
                      <a:pt x="0" y="21600"/>
                    </a:lnTo>
                    <a:lnTo>
                      <a:pt x="21158" y="21600"/>
                    </a:lnTo>
                    <a:lnTo>
                      <a:pt x="21355" y="18846"/>
                    </a:lnTo>
                    <a:lnTo>
                      <a:pt x="21539" y="12951"/>
                    </a:lnTo>
                    <a:lnTo>
                      <a:pt x="21584" y="11506"/>
                    </a:lnTo>
                    <a:lnTo>
                      <a:pt x="21600" y="11011"/>
                    </a:lnTo>
                    <a:lnTo>
                      <a:pt x="20082" y="11011"/>
                    </a:lnTo>
                    <a:lnTo>
                      <a:pt x="20250" y="7682"/>
                    </a:lnTo>
                    <a:lnTo>
                      <a:pt x="10276" y="7682"/>
                    </a:lnTo>
                    <a:lnTo>
                      <a:pt x="6718" y="5681"/>
                    </a:lnTo>
                    <a:lnTo>
                      <a:pt x="3445" y="1245"/>
                    </a:lnTo>
                    <a:lnTo>
                      <a:pt x="1753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1" name="Shape"/>
              <p:cNvSpPr/>
              <p:nvPr/>
            </p:nvSpPr>
            <p:spPr>
              <a:xfrm>
                <a:off x="50444" y="2757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" y="1581"/>
                    </a:lnTo>
                    <a:lnTo>
                      <a:pt x="1616" y="21064"/>
                    </a:lnTo>
                    <a:lnTo>
                      <a:pt x="1661" y="21600"/>
                    </a:lnTo>
                    <a:lnTo>
                      <a:pt x="2034" y="21600"/>
                    </a:lnTo>
                    <a:lnTo>
                      <a:pt x="1942" y="21064"/>
                    </a:lnTo>
                    <a:lnTo>
                      <a:pt x="21600" y="21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2" name="Triangle"/>
              <p:cNvSpPr/>
              <p:nvPr/>
            </p:nvSpPr>
            <p:spPr>
              <a:xfrm>
                <a:off x="108640" y="28327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24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3" name="Shape"/>
              <p:cNvSpPr/>
              <p:nvPr/>
            </p:nvSpPr>
            <p:spPr>
              <a:xfrm>
                <a:off x="54513" y="11036"/>
                <a:ext cx="60372" cy="22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44" y="0"/>
                    </a:moveTo>
                    <a:lnTo>
                      <a:pt x="0" y="0"/>
                    </a:lnTo>
                    <a:lnTo>
                      <a:pt x="2036" y="2380"/>
                    </a:lnTo>
                    <a:lnTo>
                      <a:pt x="1796" y="4202"/>
                    </a:lnTo>
                    <a:lnTo>
                      <a:pt x="1858" y="4202"/>
                    </a:lnTo>
                    <a:lnTo>
                      <a:pt x="5307" y="7462"/>
                    </a:lnTo>
                    <a:lnTo>
                      <a:pt x="8688" y="10437"/>
                    </a:lnTo>
                    <a:lnTo>
                      <a:pt x="11946" y="14123"/>
                    </a:lnTo>
                    <a:lnTo>
                      <a:pt x="15023" y="19515"/>
                    </a:lnTo>
                    <a:lnTo>
                      <a:pt x="12920" y="21600"/>
                    </a:lnTo>
                    <a:lnTo>
                      <a:pt x="21142" y="21600"/>
                    </a:lnTo>
                    <a:lnTo>
                      <a:pt x="21600" y="17815"/>
                    </a:lnTo>
                    <a:lnTo>
                      <a:pt x="16509" y="17815"/>
                    </a:lnTo>
                    <a:lnTo>
                      <a:pt x="14846" y="15700"/>
                    </a:lnTo>
                    <a:lnTo>
                      <a:pt x="12012" y="11039"/>
                    </a:lnTo>
                    <a:lnTo>
                      <a:pt x="10095" y="6493"/>
                    </a:lnTo>
                    <a:lnTo>
                      <a:pt x="11206" y="4760"/>
                    </a:lnTo>
                    <a:lnTo>
                      <a:pt x="8829" y="2040"/>
                    </a:lnTo>
                    <a:lnTo>
                      <a:pt x="9344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4" name="Shape"/>
              <p:cNvSpPr/>
              <p:nvPr/>
            </p:nvSpPr>
            <p:spPr>
              <a:xfrm>
                <a:off x="95206" y="15430"/>
                <a:ext cx="28896" cy="14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2" y="0"/>
                    </a:moveTo>
                    <a:lnTo>
                      <a:pt x="520" y="0"/>
                    </a:lnTo>
                    <a:lnTo>
                      <a:pt x="40" y="3635"/>
                    </a:lnTo>
                    <a:lnTo>
                      <a:pt x="0" y="3942"/>
                    </a:lnTo>
                    <a:lnTo>
                      <a:pt x="3161" y="11097"/>
                    </a:lnTo>
                    <a:lnTo>
                      <a:pt x="5945" y="18244"/>
                    </a:lnTo>
                    <a:lnTo>
                      <a:pt x="5816" y="18244"/>
                    </a:lnTo>
                    <a:lnTo>
                      <a:pt x="4072" y="21600"/>
                    </a:lnTo>
                    <a:lnTo>
                      <a:pt x="14710" y="21600"/>
                    </a:lnTo>
                    <a:lnTo>
                      <a:pt x="14879" y="20539"/>
                    </a:lnTo>
                    <a:lnTo>
                      <a:pt x="14925" y="20251"/>
                    </a:lnTo>
                    <a:lnTo>
                      <a:pt x="19240" y="20251"/>
                    </a:lnTo>
                    <a:lnTo>
                      <a:pt x="19596" y="19808"/>
                    </a:lnTo>
                    <a:lnTo>
                      <a:pt x="21600" y="14606"/>
                    </a:lnTo>
                    <a:lnTo>
                      <a:pt x="9098" y="14606"/>
                    </a:lnTo>
                    <a:lnTo>
                      <a:pt x="7968" y="14201"/>
                    </a:lnTo>
                    <a:lnTo>
                      <a:pt x="7338" y="12852"/>
                    </a:lnTo>
                    <a:lnTo>
                      <a:pt x="1182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5" name="Shape"/>
              <p:cNvSpPr/>
              <p:nvPr/>
            </p:nvSpPr>
            <p:spPr>
              <a:xfrm>
                <a:off x="45470" y="-1"/>
                <a:ext cx="37100" cy="12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03" y="0"/>
                    </a:moveTo>
                    <a:lnTo>
                      <a:pt x="11441" y="1279"/>
                    </a:lnTo>
                    <a:lnTo>
                      <a:pt x="7513" y="3602"/>
                    </a:lnTo>
                    <a:lnTo>
                      <a:pt x="3630" y="6618"/>
                    </a:lnTo>
                    <a:lnTo>
                      <a:pt x="0" y="9976"/>
                    </a:lnTo>
                    <a:lnTo>
                      <a:pt x="50" y="13716"/>
                    </a:lnTo>
                    <a:lnTo>
                      <a:pt x="115" y="18567"/>
                    </a:lnTo>
                    <a:lnTo>
                      <a:pt x="155" y="21600"/>
                    </a:lnTo>
                    <a:lnTo>
                      <a:pt x="5265" y="18567"/>
                    </a:lnTo>
                    <a:lnTo>
                      <a:pt x="20470" y="18567"/>
                    </a:lnTo>
                    <a:lnTo>
                      <a:pt x="21600" y="13716"/>
                    </a:lnTo>
                    <a:lnTo>
                      <a:pt x="20099" y="7478"/>
                    </a:lnTo>
                    <a:lnTo>
                      <a:pt x="16143" y="5533"/>
                    </a:lnTo>
                    <a:lnTo>
                      <a:pt x="15203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47" name="object 153"/>
            <p:cNvSpPr/>
            <p:nvPr/>
          </p:nvSpPr>
          <p:spPr>
            <a:xfrm>
              <a:off x="961369" y="391839"/>
              <a:ext cx="28628" cy="17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95" y="0"/>
                  </a:moveTo>
                  <a:lnTo>
                    <a:pt x="15908" y="669"/>
                  </a:lnTo>
                  <a:lnTo>
                    <a:pt x="10120" y="2104"/>
                  </a:lnTo>
                  <a:lnTo>
                    <a:pt x="2971" y="4559"/>
                  </a:lnTo>
                  <a:lnTo>
                    <a:pt x="1447" y="6232"/>
                  </a:lnTo>
                  <a:lnTo>
                    <a:pt x="0" y="6710"/>
                  </a:lnTo>
                  <a:lnTo>
                    <a:pt x="8634" y="5849"/>
                  </a:lnTo>
                  <a:lnTo>
                    <a:pt x="6698" y="11015"/>
                  </a:lnTo>
                  <a:lnTo>
                    <a:pt x="11193" y="21600"/>
                  </a:lnTo>
                  <a:lnTo>
                    <a:pt x="13915" y="18124"/>
                  </a:lnTo>
                  <a:lnTo>
                    <a:pt x="14557" y="10919"/>
                  </a:lnTo>
                  <a:lnTo>
                    <a:pt x="18466" y="2231"/>
                  </a:lnTo>
                  <a:lnTo>
                    <a:pt x="21600" y="5787"/>
                  </a:lnTo>
                  <a:lnTo>
                    <a:pt x="21495" y="0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50" name="object 154"/>
            <p:cNvGrpSpPr/>
            <p:nvPr/>
          </p:nvGrpSpPr>
          <p:grpSpPr>
            <a:xfrm>
              <a:off x="948918" y="395863"/>
              <a:ext cx="56228" cy="26668"/>
              <a:chOff x="0" y="0"/>
              <a:chExt cx="56227" cy="26667"/>
            </a:xfrm>
          </p:grpSpPr>
          <p:sp>
            <p:nvSpPr>
              <p:cNvPr id="848" name="Shape"/>
              <p:cNvSpPr/>
              <p:nvPr/>
            </p:nvSpPr>
            <p:spPr>
              <a:xfrm>
                <a:off x="-1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38"/>
                    </a:moveTo>
                    <a:lnTo>
                      <a:pt x="7100" y="0"/>
                    </a:lnTo>
                    <a:lnTo>
                      <a:pt x="6606" y="1313"/>
                    </a:lnTo>
                    <a:lnTo>
                      <a:pt x="0" y="18968"/>
                    </a:lnTo>
                    <a:lnTo>
                      <a:pt x="14963" y="21600"/>
                    </a:lnTo>
                    <a:lnTo>
                      <a:pt x="20479" y="12811"/>
                    </a:lnTo>
                    <a:lnTo>
                      <a:pt x="21600" y="3938"/>
                    </a:lnTo>
                    <a:close/>
                  </a:path>
                </a:pathLst>
              </a:custGeom>
              <a:solidFill>
                <a:srgbClr val="CAD5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9" name="Shape"/>
              <p:cNvSpPr/>
              <p:nvPr/>
            </p:nvSpPr>
            <p:spPr>
              <a:xfrm>
                <a:off x="43523" y="13964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597" y="7740"/>
                    </a:lnTo>
                    <a:lnTo>
                      <a:pt x="0" y="6498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AD5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51" name="object 155"/>
            <p:cNvSpPr/>
            <p:nvPr/>
          </p:nvSpPr>
          <p:spPr>
            <a:xfrm>
              <a:off x="969980" y="37398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29" y="0"/>
                  </a:moveTo>
                  <a:lnTo>
                    <a:pt x="0" y="0"/>
                  </a:lnTo>
                  <a:lnTo>
                    <a:pt x="8924" y="21600"/>
                  </a:lnTo>
                  <a:lnTo>
                    <a:pt x="21600" y="8821"/>
                  </a:lnTo>
                  <a:lnTo>
                    <a:pt x="18129" y="0"/>
                  </a:lnTo>
                  <a:close/>
                </a:path>
              </a:pathLst>
            </a:custGeom>
            <a:solidFill>
              <a:srgbClr val="BACC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52" name="object 156"/>
            <p:cNvSpPr/>
            <p:nvPr/>
          </p:nvSpPr>
          <p:spPr>
            <a:xfrm>
              <a:off x="1001725" y="429169"/>
              <a:ext cx="104524" cy="126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319"/>
                  </a:moveTo>
                  <a:lnTo>
                    <a:pt x="21251" y="12215"/>
                  </a:lnTo>
                  <a:lnTo>
                    <a:pt x="21251" y="14861"/>
                  </a:lnTo>
                  <a:lnTo>
                    <a:pt x="21230" y="14395"/>
                  </a:lnTo>
                  <a:lnTo>
                    <a:pt x="21251" y="14787"/>
                  </a:lnTo>
                  <a:lnTo>
                    <a:pt x="21251" y="12215"/>
                  </a:lnTo>
                  <a:lnTo>
                    <a:pt x="21219" y="12115"/>
                  </a:lnTo>
                  <a:lnTo>
                    <a:pt x="21219" y="14169"/>
                  </a:lnTo>
                  <a:lnTo>
                    <a:pt x="21175" y="13176"/>
                  </a:lnTo>
                  <a:lnTo>
                    <a:pt x="21185" y="13386"/>
                  </a:lnTo>
                  <a:lnTo>
                    <a:pt x="21209" y="13892"/>
                  </a:lnTo>
                  <a:lnTo>
                    <a:pt x="21219" y="14169"/>
                  </a:lnTo>
                  <a:lnTo>
                    <a:pt x="21219" y="12115"/>
                  </a:lnTo>
                  <a:lnTo>
                    <a:pt x="21156" y="11916"/>
                  </a:lnTo>
                  <a:lnTo>
                    <a:pt x="21156" y="13111"/>
                  </a:lnTo>
                  <a:lnTo>
                    <a:pt x="20443" y="10851"/>
                  </a:lnTo>
                  <a:lnTo>
                    <a:pt x="21148" y="13078"/>
                  </a:lnTo>
                  <a:lnTo>
                    <a:pt x="21156" y="13111"/>
                  </a:lnTo>
                  <a:lnTo>
                    <a:pt x="21156" y="11916"/>
                  </a:lnTo>
                  <a:lnTo>
                    <a:pt x="20952" y="11265"/>
                  </a:lnTo>
                  <a:lnTo>
                    <a:pt x="20931" y="11200"/>
                  </a:lnTo>
                  <a:lnTo>
                    <a:pt x="19382" y="8747"/>
                  </a:lnTo>
                  <a:lnTo>
                    <a:pt x="19374" y="8725"/>
                  </a:lnTo>
                  <a:lnTo>
                    <a:pt x="17527" y="6201"/>
                  </a:lnTo>
                  <a:lnTo>
                    <a:pt x="15451" y="4097"/>
                  </a:lnTo>
                  <a:lnTo>
                    <a:pt x="15451" y="12272"/>
                  </a:lnTo>
                  <a:lnTo>
                    <a:pt x="15157" y="12684"/>
                  </a:lnTo>
                  <a:lnTo>
                    <a:pt x="14960" y="14085"/>
                  </a:lnTo>
                  <a:lnTo>
                    <a:pt x="15154" y="12684"/>
                  </a:lnTo>
                  <a:lnTo>
                    <a:pt x="15448" y="12272"/>
                  </a:lnTo>
                  <a:lnTo>
                    <a:pt x="12653" y="10144"/>
                  </a:lnTo>
                  <a:lnTo>
                    <a:pt x="12123" y="9738"/>
                  </a:lnTo>
                  <a:lnTo>
                    <a:pt x="10595" y="8560"/>
                  </a:lnTo>
                  <a:lnTo>
                    <a:pt x="10545" y="8522"/>
                  </a:lnTo>
                  <a:lnTo>
                    <a:pt x="8409" y="6871"/>
                  </a:lnTo>
                  <a:lnTo>
                    <a:pt x="15448" y="12272"/>
                  </a:lnTo>
                  <a:lnTo>
                    <a:pt x="15451" y="4097"/>
                  </a:lnTo>
                  <a:lnTo>
                    <a:pt x="14800" y="3435"/>
                  </a:lnTo>
                  <a:lnTo>
                    <a:pt x="11632" y="1136"/>
                  </a:lnTo>
                  <a:lnTo>
                    <a:pt x="8984" y="197"/>
                  </a:lnTo>
                  <a:lnTo>
                    <a:pt x="8984" y="6589"/>
                  </a:lnTo>
                  <a:lnTo>
                    <a:pt x="8390" y="6854"/>
                  </a:lnTo>
                  <a:lnTo>
                    <a:pt x="8981" y="6589"/>
                  </a:lnTo>
                  <a:lnTo>
                    <a:pt x="8753" y="6303"/>
                  </a:lnTo>
                  <a:lnTo>
                    <a:pt x="8981" y="6589"/>
                  </a:lnTo>
                  <a:lnTo>
                    <a:pt x="8984" y="197"/>
                  </a:lnTo>
                  <a:lnTo>
                    <a:pt x="8461" y="11"/>
                  </a:lnTo>
                  <a:lnTo>
                    <a:pt x="6926" y="0"/>
                  </a:lnTo>
                  <a:lnTo>
                    <a:pt x="4931" y="193"/>
                  </a:lnTo>
                  <a:lnTo>
                    <a:pt x="3013" y="601"/>
                  </a:lnTo>
                  <a:lnTo>
                    <a:pt x="1716" y="1228"/>
                  </a:lnTo>
                  <a:lnTo>
                    <a:pt x="1813" y="2204"/>
                  </a:lnTo>
                  <a:lnTo>
                    <a:pt x="3370" y="3271"/>
                  </a:lnTo>
                  <a:lnTo>
                    <a:pt x="5262" y="4381"/>
                  </a:lnTo>
                  <a:lnTo>
                    <a:pt x="6375" y="5483"/>
                  </a:lnTo>
                  <a:lnTo>
                    <a:pt x="6086" y="5390"/>
                  </a:lnTo>
                  <a:lnTo>
                    <a:pt x="4971" y="4526"/>
                  </a:lnTo>
                  <a:lnTo>
                    <a:pt x="4658" y="4975"/>
                  </a:lnTo>
                  <a:lnTo>
                    <a:pt x="5005" y="8326"/>
                  </a:lnTo>
                  <a:lnTo>
                    <a:pt x="5023" y="8522"/>
                  </a:lnTo>
                  <a:lnTo>
                    <a:pt x="4706" y="7923"/>
                  </a:lnTo>
                  <a:lnTo>
                    <a:pt x="3065" y="8560"/>
                  </a:lnTo>
                  <a:lnTo>
                    <a:pt x="2677" y="7498"/>
                  </a:lnTo>
                  <a:lnTo>
                    <a:pt x="3281" y="6301"/>
                  </a:lnTo>
                  <a:lnTo>
                    <a:pt x="3438" y="5984"/>
                  </a:lnTo>
                  <a:lnTo>
                    <a:pt x="3344" y="5832"/>
                  </a:lnTo>
                  <a:lnTo>
                    <a:pt x="2981" y="5257"/>
                  </a:lnTo>
                  <a:lnTo>
                    <a:pt x="2480" y="5832"/>
                  </a:lnTo>
                  <a:lnTo>
                    <a:pt x="2247" y="5706"/>
                  </a:lnTo>
                  <a:lnTo>
                    <a:pt x="2249" y="6301"/>
                  </a:lnTo>
                  <a:lnTo>
                    <a:pt x="2094" y="6301"/>
                  </a:lnTo>
                  <a:lnTo>
                    <a:pt x="1785" y="6097"/>
                  </a:lnTo>
                  <a:lnTo>
                    <a:pt x="1945" y="5706"/>
                  </a:lnTo>
                  <a:lnTo>
                    <a:pt x="1968" y="5652"/>
                  </a:lnTo>
                  <a:lnTo>
                    <a:pt x="1984" y="5609"/>
                  </a:lnTo>
                  <a:lnTo>
                    <a:pt x="2008" y="5552"/>
                  </a:lnTo>
                  <a:lnTo>
                    <a:pt x="2092" y="5609"/>
                  </a:lnTo>
                  <a:lnTo>
                    <a:pt x="2081" y="5552"/>
                  </a:lnTo>
                  <a:lnTo>
                    <a:pt x="1685" y="4917"/>
                  </a:lnTo>
                  <a:lnTo>
                    <a:pt x="1100" y="4873"/>
                  </a:lnTo>
                  <a:lnTo>
                    <a:pt x="94" y="5984"/>
                  </a:lnTo>
                  <a:lnTo>
                    <a:pt x="0" y="6097"/>
                  </a:lnTo>
                  <a:lnTo>
                    <a:pt x="711" y="8036"/>
                  </a:lnTo>
                  <a:lnTo>
                    <a:pt x="2207" y="10074"/>
                  </a:lnTo>
                  <a:lnTo>
                    <a:pt x="4071" y="11946"/>
                  </a:lnTo>
                  <a:lnTo>
                    <a:pt x="5881" y="13386"/>
                  </a:lnTo>
                  <a:lnTo>
                    <a:pt x="5674" y="12272"/>
                  </a:lnTo>
                  <a:lnTo>
                    <a:pt x="5653" y="12159"/>
                  </a:lnTo>
                  <a:lnTo>
                    <a:pt x="5648" y="12131"/>
                  </a:lnTo>
                  <a:lnTo>
                    <a:pt x="5144" y="11265"/>
                  </a:lnTo>
                  <a:lnTo>
                    <a:pt x="5165" y="11083"/>
                  </a:lnTo>
                  <a:lnTo>
                    <a:pt x="5191" y="10851"/>
                  </a:lnTo>
                  <a:lnTo>
                    <a:pt x="5210" y="10686"/>
                  </a:lnTo>
                  <a:lnTo>
                    <a:pt x="5225" y="10549"/>
                  </a:lnTo>
                  <a:lnTo>
                    <a:pt x="6740" y="9738"/>
                  </a:lnTo>
                  <a:lnTo>
                    <a:pt x="6456" y="11855"/>
                  </a:lnTo>
                  <a:lnTo>
                    <a:pt x="7703" y="12159"/>
                  </a:lnTo>
                  <a:lnTo>
                    <a:pt x="9254" y="13434"/>
                  </a:lnTo>
                  <a:lnTo>
                    <a:pt x="8826" y="13690"/>
                  </a:lnTo>
                  <a:lnTo>
                    <a:pt x="9850" y="14302"/>
                  </a:lnTo>
                  <a:lnTo>
                    <a:pt x="11175" y="14824"/>
                  </a:lnTo>
                  <a:lnTo>
                    <a:pt x="12585" y="15111"/>
                  </a:lnTo>
                  <a:lnTo>
                    <a:pt x="13852" y="15007"/>
                  </a:lnTo>
                  <a:lnTo>
                    <a:pt x="14569" y="14787"/>
                  </a:lnTo>
                  <a:lnTo>
                    <a:pt x="13267" y="13542"/>
                  </a:lnTo>
                  <a:lnTo>
                    <a:pt x="13033" y="13319"/>
                  </a:lnTo>
                  <a:lnTo>
                    <a:pt x="12144" y="12575"/>
                  </a:lnTo>
                  <a:lnTo>
                    <a:pt x="12049" y="13078"/>
                  </a:lnTo>
                  <a:lnTo>
                    <a:pt x="12028" y="13182"/>
                  </a:lnTo>
                  <a:lnTo>
                    <a:pt x="12002" y="13319"/>
                  </a:lnTo>
                  <a:lnTo>
                    <a:pt x="11981" y="13434"/>
                  </a:lnTo>
                  <a:lnTo>
                    <a:pt x="11960" y="13542"/>
                  </a:lnTo>
                  <a:lnTo>
                    <a:pt x="11603" y="12684"/>
                  </a:lnTo>
                  <a:lnTo>
                    <a:pt x="11595" y="12575"/>
                  </a:lnTo>
                  <a:lnTo>
                    <a:pt x="11774" y="11265"/>
                  </a:lnTo>
                  <a:lnTo>
                    <a:pt x="11797" y="11083"/>
                  </a:lnTo>
                  <a:lnTo>
                    <a:pt x="11522" y="10447"/>
                  </a:lnTo>
                  <a:lnTo>
                    <a:pt x="12136" y="10144"/>
                  </a:lnTo>
                  <a:lnTo>
                    <a:pt x="12592" y="10686"/>
                  </a:lnTo>
                  <a:lnTo>
                    <a:pt x="13348" y="11855"/>
                  </a:lnTo>
                  <a:lnTo>
                    <a:pt x="13941" y="13078"/>
                  </a:lnTo>
                  <a:lnTo>
                    <a:pt x="13952" y="13319"/>
                  </a:lnTo>
                  <a:lnTo>
                    <a:pt x="13976" y="13892"/>
                  </a:lnTo>
                  <a:lnTo>
                    <a:pt x="14889" y="14102"/>
                  </a:lnTo>
                  <a:lnTo>
                    <a:pt x="15120" y="14787"/>
                  </a:lnTo>
                  <a:lnTo>
                    <a:pt x="15133" y="14824"/>
                  </a:lnTo>
                  <a:lnTo>
                    <a:pt x="15159" y="16015"/>
                  </a:lnTo>
                  <a:lnTo>
                    <a:pt x="15204" y="16932"/>
                  </a:lnTo>
                  <a:lnTo>
                    <a:pt x="15230" y="17037"/>
                  </a:lnTo>
                  <a:lnTo>
                    <a:pt x="16679" y="17646"/>
                  </a:lnTo>
                  <a:lnTo>
                    <a:pt x="15815" y="18251"/>
                  </a:lnTo>
                  <a:lnTo>
                    <a:pt x="14561" y="17865"/>
                  </a:lnTo>
                  <a:lnTo>
                    <a:pt x="13687" y="17193"/>
                  </a:lnTo>
                  <a:lnTo>
                    <a:pt x="12469" y="17865"/>
                  </a:lnTo>
                  <a:lnTo>
                    <a:pt x="12501" y="17865"/>
                  </a:lnTo>
                  <a:lnTo>
                    <a:pt x="12422" y="18251"/>
                  </a:lnTo>
                  <a:lnTo>
                    <a:pt x="12396" y="18379"/>
                  </a:lnTo>
                  <a:lnTo>
                    <a:pt x="12309" y="18731"/>
                  </a:lnTo>
                  <a:lnTo>
                    <a:pt x="11530" y="19368"/>
                  </a:lnTo>
                  <a:lnTo>
                    <a:pt x="11768" y="20479"/>
                  </a:lnTo>
                  <a:lnTo>
                    <a:pt x="12682" y="21600"/>
                  </a:lnTo>
                  <a:lnTo>
                    <a:pt x="14238" y="21524"/>
                  </a:lnTo>
                  <a:lnTo>
                    <a:pt x="17165" y="20479"/>
                  </a:lnTo>
                  <a:lnTo>
                    <a:pt x="17860" y="19822"/>
                  </a:lnTo>
                  <a:lnTo>
                    <a:pt x="20416" y="19535"/>
                  </a:lnTo>
                  <a:lnTo>
                    <a:pt x="20857" y="18731"/>
                  </a:lnTo>
                  <a:lnTo>
                    <a:pt x="20338" y="18379"/>
                  </a:lnTo>
                  <a:lnTo>
                    <a:pt x="20398" y="18251"/>
                  </a:lnTo>
                  <a:lnTo>
                    <a:pt x="20658" y="17646"/>
                  </a:lnTo>
                  <a:lnTo>
                    <a:pt x="21469" y="15768"/>
                  </a:lnTo>
                  <a:lnTo>
                    <a:pt x="21582" y="14302"/>
                  </a:lnTo>
                  <a:lnTo>
                    <a:pt x="21600" y="13319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53" name="object 157"/>
            <p:cNvSpPr/>
            <p:nvPr/>
          </p:nvSpPr>
          <p:spPr>
            <a:xfrm>
              <a:off x="998152" y="435167"/>
              <a:ext cx="34419" cy="4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11" y="0"/>
                  </a:moveTo>
                  <a:lnTo>
                    <a:pt x="4958" y="1318"/>
                  </a:lnTo>
                  <a:lnTo>
                    <a:pt x="1506" y="1635"/>
                  </a:lnTo>
                  <a:lnTo>
                    <a:pt x="0" y="3773"/>
                  </a:lnTo>
                  <a:lnTo>
                    <a:pt x="3355" y="2318"/>
                  </a:lnTo>
                  <a:lnTo>
                    <a:pt x="3730" y="3481"/>
                  </a:lnTo>
                  <a:lnTo>
                    <a:pt x="4678" y="7248"/>
                  </a:lnTo>
                  <a:lnTo>
                    <a:pt x="1793" y="10418"/>
                  </a:lnTo>
                  <a:lnTo>
                    <a:pt x="2239" y="14520"/>
                  </a:lnTo>
                  <a:lnTo>
                    <a:pt x="5587" y="11033"/>
                  </a:lnTo>
                  <a:lnTo>
                    <a:pt x="7364" y="11157"/>
                  </a:lnTo>
                  <a:lnTo>
                    <a:pt x="8751" y="13258"/>
                  </a:lnTo>
                  <a:lnTo>
                    <a:pt x="9779" y="13780"/>
                  </a:lnTo>
                  <a:lnTo>
                    <a:pt x="11302" y="12133"/>
                  </a:lnTo>
                  <a:lnTo>
                    <a:pt x="12689" y="14215"/>
                  </a:lnTo>
                  <a:lnTo>
                    <a:pt x="10378" y="18554"/>
                  </a:lnTo>
                  <a:lnTo>
                    <a:pt x="11557" y="21600"/>
                  </a:lnTo>
                  <a:lnTo>
                    <a:pt x="16539" y="19772"/>
                  </a:lnTo>
                  <a:lnTo>
                    <a:pt x="17504" y="21488"/>
                  </a:lnTo>
                  <a:lnTo>
                    <a:pt x="16395" y="11325"/>
                  </a:lnTo>
                  <a:lnTo>
                    <a:pt x="17344" y="10032"/>
                  </a:lnTo>
                  <a:lnTo>
                    <a:pt x="20731" y="12506"/>
                  </a:lnTo>
                  <a:lnTo>
                    <a:pt x="21600" y="12773"/>
                  </a:lnTo>
                  <a:lnTo>
                    <a:pt x="18228" y="9619"/>
                  </a:lnTo>
                  <a:lnTo>
                    <a:pt x="12476" y="6440"/>
                  </a:lnTo>
                  <a:lnTo>
                    <a:pt x="7749" y="3380"/>
                  </a:lnTo>
                  <a:lnTo>
                    <a:pt x="7452" y="578"/>
                  </a:lnTo>
                  <a:lnTo>
                    <a:pt x="6711" y="0"/>
                  </a:lnTo>
                  <a:close/>
                </a:path>
              </a:pathLst>
            </a:custGeom>
            <a:solidFill>
              <a:srgbClr val="A5B3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54" name="object 158"/>
            <p:cNvSpPr/>
            <p:nvPr/>
          </p:nvSpPr>
          <p:spPr>
            <a:xfrm>
              <a:off x="1026630" y="486189"/>
              <a:ext cx="55806" cy="4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88" y="0"/>
                  </a:moveTo>
                  <a:lnTo>
                    <a:pt x="149" y="2054"/>
                  </a:lnTo>
                  <a:lnTo>
                    <a:pt x="0" y="3870"/>
                  </a:lnTo>
                  <a:lnTo>
                    <a:pt x="943" y="6066"/>
                  </a:lnTo>
                  <a:lnTo>
                    <a:pt x="1381" y="9256"/>
                  </a:lnTo>
                  <a:lnTo>
                    <a:pt x="4113" y="11337"/>
                  </a:lnTo>
                  <a:lnTo>
                    <a:pt x="12379" y="17177"/>
                  </a:lnTo>
                  <a:lnTo>
                    <a:pt x="14246" y="18771"/>
                  </a:lnTo>
                  <a:lnTo>
                    <a:pt x="14521" y="19635"/>
                  </a:lnTo>
                  <a:lnTo>
                    <a:pt x="13862" y="20043"/>
                  </a:lnTo>
                  <a:lnTo>
                    <a:pt x="13784" y="20571"/>
                  </a:lnTo>
                  <a:lnTo>
                    <a:pt x="16000" y="18914"/>
                  </a:lnTo>
                  <a:lnTo>
                    <a:pt x="17638" y="20620"/>
                  </a:lnTo>
                  <a:lnTo>
                    <a:pt x="19982" y="21600"/>
                  </a:lnTo>
                  <a:lnTo>
                    <a:pt x="21600" y="20065"/>
                  </a:lnTo>
                  <a:lnTo>
                    <a:pt x="18891" y="18518"/>
                  </a:lnTo>
                  <a:lnTo>
                    <a:pt x="18842" y="18254"/>
                  </a:lnTo>
                  <a:lnTo>
                    <a:pt x="18756" y="15926"/>
                  </a:lnTo>
                  <a:lnTo>
                    <a:pt x="18777" y="13200"/>
                  </a:lnTo>
                  <a:lnTo>
                    <a:pt x="18256" y="11073"/>
                  </a:lnTo>
                  <a:lnTo>
                    <a:pt x="16541" y="10544"/>
                  </a:lnTo>
                  <a:lnTo>
                    <a:pt x="16476" y="8475"/>
                  </a:lnTo>
                  <a:lnTo>
                    <a:pt x="15346" y="5322"/>
                  </a:lnTo>
                  <a:lnTo>
                    <a:pt x="13952" y="2402"/>
                  </a:lnTo>
                  <a:lnTo>
                    <a:pt x="13095" y="1029"/>
                  </a:lnTo>
                  <a:lnTo>
                    <a:pt x="11945" y="1799"/>
                  </a:lnTo>
                  <a:lnTo>
                    <a:pt x="12461" y="3412"/>
                  </a:lnTo>
                  <a:lnTo>
                    <a:pt x="12063" y="7369"/>
                  </a:lnTo>
                  <a:lnTo>
                    <a:pt x="12766" y="9652"/>
                  </a:lnTo>
                  <a:lnTo>
                    <a:pt x="13110" y="7198"/>
                  </a:lnTo>
                  <a:lnTo>
                    <a:pt x="14777" y="9086"/>
                  </a:lnTo>
                  <a:lnTo>
                    <a:pt x="17653" y="12811"/>
                  </a:lnTo>
                  <a:lnTo>
                    <a:pt x="16311" y="13372"/>
                  </a:lnTo>
                  <a:lnTo>
                    <a:pt x="13934" y="13630"/>
                  </a:lnTo>
                  <a:lnTo>
                    <a:pt x="11294" y="12905"/>
                  </a:lnTo>
                  <a:lnTo>
                    <a:pt x="8808" y="11577"/>
                  </a:lnTo>
                  <a:lnTo>
                    <a:pt x="6857" y="9988"/>
                  </a:lnTo>
                  <a:lnTo>
                    <a:pt x="7698" y="9377"/>
                  </a:lnTo>
                  <a:lnTo>
                    <a:pt x="4792" y="6142"/>
                  </a:lnTo>
                  <a:lnTo>
                    <a:pt x="2457" y="5371"/>
                  </a:lnTo>
                  <a:lnTo>
                    <a:pt x="2988" y="0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55" name="object 159"/>
            <p:cNvSpPr/>
            <p:nvPr/>
          </p:nvSpPr>
          <p:spPr>
            <a:xfrm>
              <a:off x="1005143" y="45750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72" y="0"/>
                  </a:moveTo>
                  <a:lnTo>
                    <a:pt x="0" y="15803"/>
                  </a:lnTo>
                  <a:lnTo>
                    <a:pt x="13794" y="21471"/>
                  </a:lnTo>
                  <a:lnTo>
                    <a:pt x="21600" y="21600"/>
                  </a:lnTo>
                  <a:lnTo>
                    <a:pt x="21119" y="4468"/>
                  </a:lnTo>
                  <a:lnTo>
                    <a:pt x="19524" y="3838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rgbClr val="A5B3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56" name="object 160"/>
            <p:cNvSpPr/>
            <p:nvPr/>
          </p:nvSpPr>
          <p:spPr>
            <a:xfrm>
              <a:off x="827862" y="441043"/>
              <a:ext cx="138256" cy="72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442"/>
                  </a:moveTo>
                  <a:lnTo>
                    <a:pt x="20745" y="2242"/>
                  </a:lnTo>
                  <a:lnTo>
                    <a:pt x="19332" y="4044"/>
                  </a:lnTo>
                  <a:lnTo>
                    <a:pt x="18608" y="3813"/>
                  </a:lnTo>
                  <a:lnTo>
                    <a:pt x="18735" y="1825"/>
                  </a:lnTo>
                  <a:lnTo>
                    <a:pt x="18265" y="878"/>
                  </a:lnTo>
                  <a:lnTo>
                    <a:pt x="17270" y="1162"/>
                  </a:lnTo>
                  <a:lnTo>
                    <a:pt x="17018" y="1064"/>
                  </a:lnTo>
                  <a:lnTo>
                    <a:pt x="16762" y="0"/>
                  </a:lnTo>
                  <a:lnTo>
                    <a:pt x="16120" y="41"/>
                  </a:lnTo>
                  <a:lnTo>
                    <a:pt x="16173" y="1030"/>
                  </a:lnTo>
                  <a:lnTo>
                    <a:pt x="13104" y="1685"/>
                  </a:lnTo>
                  <a:lnTo>
                    <a:pt x="13104" y="14837"/>
                  </a:lnTo>
                  <a:lnTo>
                    <a:pt x="12145" y="14174"/>
                  </a:lnTo>
                  <a:lnTo>
                    <a:pt x="12977" y="13110"/>
                  </a:lnTo>
                  <a:lnTo>
                    <a:pt x="13104" y="14837"/>
                  </a:lnTo>
                  <a:lnTo>
                    <a:pt x="13104" y="1685"/>
                  </a:lnTo>
                  <a:lnTo>
                    <a:pt x="12607" y="1787"/>
                  </a:lnTo>
                  <a:lnTo>
                    <a:pt x="11018" y="2003"/>
                  </a:lnTo>
                  <a:lnTo>
                    <a:pt x="9361" y="2121"/>
                  </a:lnTo>
                  <a:lnTo>
                    <a:pt x="9361" y="12758"/>
                  </a:lnTo>
                  <a:lnTo>
                    <a:pt x="8963" y="15053"/>
                  </a:lnTo>
                  <a:lnTo>
                    <a:pt x="8711" y="14178"/>
                  </a:lnTo>
                  <a:lnTo>
                    <a:pt x="8963" y="15053"/>
                  </a:lnTo>
                  <a:lnTo>
                    <a:pt x="9359" y="12758"/>
                  </a:lnTo>
                  <a:lnTo>
                    <a:pt x="9361" y="2121"/>
                  </a:lnTo>
                  <a:lnTo>
                    <a:pt x="7447" y="2253"/>
                  </a:lnTo>
                  <a:lnTo>
                    <a:pt x="5655" y="2495"/>
                  </a:lnTo>
                  <a:lnTo>
                    <a:pt x="4171" y="2848"/>
                  </a:lnTo>
                  <a:lnTo>
                    <a:pt x="4633" y="5324"/>
                  </a:lnTo>
                  <a:lnTo>
                    <a:pt x="5562" y="4264"/>
                  </a:lnTo>
                  <a:lnTo>
                    <a:pt x="5756" y="6063"/>
                  </a:lnTo>
                  <a:lnTo>
                    <a:pt x="6603" y="6797"/>
                  </a:lnTo>
                  <a:lnTo>
                    <a:pt x="7649" y="7191"/>
                  </a:lnTo>
                  <a:lnTo>
                    <a:pt x="8435" y="7979"/>
                  </a:lnTo>
                  <a:lnTo>
                    <a:pt x="8494" y="8123"/>
                  </a:lnTo>
                  <a:lnTo>
                    <a:pt x="8367" y="10406"/>
                  </a:lnTo>
                  <a:lnTo>
                    <a:pt x="8990" y="11163"/>
                  </a:lnTo>
                  <a:lnTo>
                    <a:pt x="7326" y="12050"/>
                  </a:lnTo>
                  <a:lnTo>
                    <a:pt x="7010" y="11887"/>
                  </a:lnTo>
                  <a:lnTo>
                    <a:pt x="6232" y="11902"/>
                  </a:lnTo>
                  <a:lnTo>
                    <a:pt x="5552" y="11425"/>
                  </a:lnTo>
                  <a:lnTo>
                    <a:pt x="5937" y="10410"/>
                  </a:lnTo>
                  <a:lnTo>
                    <a:pt x="4863" y="10027"/>
                  </a:lnTo>
                  <a:lnTo>
                    <a:pt x="5052" y="10823"/>
                  </a:lnTo>
                  <a:lnTo>
                    <a:pt x="2409" y="11664"/>
                  </a:lnTo>
                  <a:lnTo>
                    <a:pt x="280" y="12398"/>
                  </a:lnTo>
                  <a:lnTo>
                    <a:pt x="0" y="13814"/>
                  </a:lnTo>
                  <a:lnTo>
                    <a:pt x="1496" y="13780"/>
                  </a:lnTo>
                  <a:lnTo>
                    <a:pt x="4651" y="13061"/>
                  </a:lnTo>
                  <a:lnTo>
                    <a:pt x="6117" y="13106"/>
                  </a:lnTo>
                  <a:lnTo>
                    <a:pt x="6326" y="13163"/>
                  </a:lnTo>
                  <a:lnTo>
                    <a:pt x="6407" y="14121"/>
                  </a:lnTo>
                  <a:lnTo>
                    <a:pt x="6568" y="14212"/>
                  </a:lnTo>
                  <a:lnTo>
                    <a:pt x="6836" y="12720"/>
                  </a:lnTo>
                  <a:lnTo>
                    <a:pt x="7693" y="14878"/>
                  </a:lnTo>
                  <a:lnTo>
                    <a:pt x="6941" y="15397"/>
                  </a:lnTo>
                  <a:lnTo>
                    <a:pt x="6004" y="16268"/>
                  </a:lnTo>
                  <a:lnTo>
                    <a:pt x="5004" y="16295"/>
                  </a:lnTo>
                  <a:lnTo>
                    <a:pt x="5480" y="18075"/>
                  </a:lnTo>
                  <a:lnTo>
                    <a:pt x="5411" y="18192"/>
                  </a:lnTo>
                  <a:lnTo>
                    <a:pt x="5655" y="18415"/>
                  </a:lnTo>
                  <a:lnTo>
                    <a:pt x="6667" y="18824"/>
                  </a:lnTo>
                  <a:lnTo>
                    <a:pt x="7645" y="19824"/>
                  </a:lnTo>
                  <a:lnTo>
                    <a:pt x="8623" y="20915"/>
                  </a:lnTo>
                  <a:lnTo>
                    <a:pt x="9641" y="21600"/>
                  </a:lnTo>
                  <a:lnTo>
                    <a:pt x="11062" y="21559"/>
                  </a:lnTo>
                  <a:lnTo>
                    <a:pt x="13082" y="21127"/>
                  </a:lnTo>
                  <a:lnTo>
                    <a:pt x="14282" y="20445"/>
                  </a:lnTo>
                  <a:lnTo>
                    <a:pt x="13256" y="19654"/>
                  </a:lnTo>
                  <a:lnTo>
                    <a:pt x="13903" y="19483"/>
                  </a:lnTo>
                  <a:lnTo>
                    <a:pt x="14697" y="19790"/>
                  </a:lnTo>
                  <a:lnTo>
                    <a:pt x="15326" y="19760"/>
                  </a:lnTo>
                  <a:lnTo>
                    <a:pt x="15481" y="18593"/>
                  </a:lnTo>
                  <a:lnTo>
                    <a:pt x="15443" y="18177"/>
                  </a:lnTo>
                  <a:lnTo>
                    <a:pt x="14229" y="17294"/>
                  </a:lnTo>
                  <a:lnTo>
                    <a:pt x="14022" y="16753"/>
                  </a:lnTo>
                  <a:lnTo>
                    <a:pt x="14606" y="16442"/>
                  </a:lnTo>
                  <a:lnTo>
                    <a:pt x="14401" y="15730"/>
                  </a:lnTo>
                  <a:lnTo>
                    <a:pt x="13215" y="14912"/>
                  </a:lnTo>
                  <a:lnTo>
                    <a:pt x="13270" y="13413"/>
                  </a:lnTo>
                  <a:lnTo>
                    <a:pt x="13633" y="13485"/>
                  </a:lnTo>
                  <a:lnTo>
                    <a:pt x="13780" y="14765"/>
                  </a:lnTo>
                  <a:lnTo>
                    <a:pt x="14858" y="15757"/>
                  </a:lnTo>
                  <a:lnTo>
                    <a:pt x="15935" y="15117"/>
                  </a:lnTo>
                  <a:lnTo>
                    <a:pt x="16780" y="17003"/>
                  </a:lnTo>
                  <a:lnTo>
                    <a:pt x="17304" y="14681"/>
                  </a:lnTo>
                  <a:lnTo>
                    <a:pt x="17181" y="12349"/>
                  </a:lnTo>
                  <a:lnTo>
                    <a:pt x="16594" y="10103"/>
                  </a:lnTo>
                  <a:lnTo>
                    <a:pt x="18114" y="9774"/>
                  </a:lnTo>
                  <a:lnTo>
                    <a:pt x="18979" y="8982"/>
                  </a:lnTo>
                  <a:lnTo>
                    <a:pt x="20302" y="8157"/>
                  </a:lnTo>
                  <a:lnTo>
                    <a:pt x="20396" y="6741"/>
                  </a:lnTo>
                  <a:lnTo>
                    <a:pt x="19467" y="7448"/>
                  </a:lnTo>
                  <a:lnTo>
                    <a:pt x="19431" y="6536"/>
                  </a:lnTo>
                  <a:lnTo>
                    <a:pt x="20169" y="6029"/>
                  </a:lnTo>
                  <a:lnTo>
                    <a:pt x="21090" y="5483"/>
                  </a:lnTo>
                  <a:lnTo>
                    <a:pt x="21600" y="4442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57" name="object 161"/>
            <p:cNvSpPr/>
            <p:nvPr/>
          </p:nvSpPr>
          <p:spPr>
            <a:xfrm>
              <a:off x="896692" y="457587"/>
              <a:ext cx="20768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411" y="14399"/>
                  </a:lnTo>
                  <a:lnTo>
                    <a:pt x="21600" y="21600"/>
                  </a:lnTo>
                  <a:lnTo>
                    <a:pt x="17544" y="18760"/>
                  </a:lnTo>
                  <a:lnTo>
                    <a:pt x="13184" y="4491"/>
                  </a:lnTo>
                  <a:lnTo>
                    <a:pt x="11665" y="3787"/>
                  </a:lnTo>
                  <a:lnTo>
                    <a:pt x="6671" y="107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3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58" name="object 162"/>
            <p:cNvSpPr/>
            <p:nvPr/>
          </p:nvSpPr>
          <p:spPr>
            <a:xfrm>
              <a:off x="886684" y="45607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523" y="21600"/>
                  </a:lnTo>
                  <a:lnTo>
                    <a:pt x="21205" y="15975"/>
                  </a:lnTo>
                  <a:lnTo>
                    <a:pt x="21600" y="12670"/>
                  </a:lnTo>
                  <a:lnTo>
                    <a:pt x="11763" y="710"/>
                  </a:lnTo>
                  <a:lnTo>
                    <a:pt x="10974" y="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CC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61" name="object 163"/>
            <p:cNvGrpSpPr/>
            <p:nvPr/>
          </p:nvGrpSpPr>
          <p:grpSpPr>
            <a:xfrm>
              <a:off x="1093539" y="231049"/>
              <a:ext cx="132473" cy="72586"/>
              <a:chOff x="0" y="0"/>
              <a:chExt cx="132472" cy="72585"/>
            </a:xfrm>
          </p:grpSpPr>
          <p:sp>
            <p:nvSpPr>
              <p:cNvPr id="859" name="Triangle"/>
              <p:cNvSpPr/>
              <p:nvPr/>
            </p:nvSpPr>
            <p:spPr>
              <a:xfrm>
                <a:off x="-1" y="3438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82"/>
                    </a:moveTo>
                    <a:lnTo>
                      <a:pt x="19657" y="0"/>
                    </a:lnTo>
                    <a:lnTo>
                      <a:pt x="0" y="21600"/>
                    </a:lnTo>
                    <a:lnTo>
                      <a:pt x="21600" y="1282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0" name="Shape"/>
              <p:cNvSpPr/>
              <p:nvPr/>
            </p:nvSpPr>
            <p:spPr>
              <a:xfrm>
                <a:off x="5428" y="0"/>
                <a:ext cx="127044" cy="72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121"/>
                    </a:moveTo>
                    <a:lnTo>
                      <a:pt x="19393" y="2218"/>
                    </a:lnTo>
                    <a:lnTo>
                      <a:pt x="17024" y="635"/>
                    </a:lnTo>
                    <a:lnTo>
                      <a:pt x="14850" y="110"/>
                    </a:lnTo>
                    <a:lnTo>
                      <a:pt x="14850" y="4902"/>
                    </a:lnTo>
                    <a:lnTo>
                      <a:pt x="14725" y="7064"/>
                    </a:lnTo>
                    <a:lnTo>
                      <a:pt x="14848" y="4902"/>
                    </a:lnTo>
                    <a:lnTo>
                      <a:pt x="14850" y="110"/>
                    </a:lnTo>
                    <a:lnTo>
                      <a:pt x="14470" y="15"/>
                    </a:lnTo>
                    <a:lnTo>
                      <a:pt x="14332" y="15"/>
                    </a:lnTo>
                    <a:lnTo>
                      <a:pt x="14332" y="1950"/>
                    </a:lnTo>
                    <a:lnTo>
                      <a:pt x="13934" y="2003"/>
                    </a:lnTo>
                    <a:lnTo>
                      <a:pt x="13934" y="4592"/>
                    </a:lnTo>
                    <a:lnTo>
                      <a:pt x="13822" y="5257"/>
                    </a:lnTo>
                    <a:lnTo>
                      <a:pt x="12902" y="6138"/>
                    </a:lnTo>
                    <a:lnTo>
                      <a:pt x="12723" y="5299"/>
                    </a:lnTo>
                    <a:lnTo>
                      <a:pt x="13168" y="4811"/>
                    </a:lnTo>
                    <a:lnTo>
                      <a:pt x="13269" y="4365"/>
                    </a:lnTo>
                    <a:lnTo>
                      <a:pt x="13934" y="4592"/>
                    </a:lnTo>
                    <a:lnTo>
                      <a:pt x="13934" y="2003"/>
                    </a:lnTo>
                    <a:lnTo>
                      <a:pt x="12500" y="2169"/>
                    </a:lnTo>
                    <a:lnTo>
                      <a:pt x="14332" y="1950"/>
                    </a:lnTo>
                    <a:lnTo>
                      <a:pt x="14332" y="15"/>
                    </a:lnTo>
                    <a:lnTo>
                      <a:pt x="11712" y="0"/>
                    </a:lnTo>
                    <a:lnTo>
                      <a:pt x="4841" y="2264"/>
                    </a:lnTo>
                    <a:lnTo>
                      <a:pt x="9" y="10949"/>
                    </a:lnTo>
                    <a:lnTo>
                      <a:pt x="0" y="11369"/>
                    </a:lnTo>
                    <a:lnTo>
                      <a:pt x="443" y="11709"/>
                    </a:lnTo>
                    <a:lnTo>
                      <a:pt x="1268" y="10635"/>
                    </a:lnTo>
                    <a:lnTo>
                      <a:pt x="2544" y="7945"/>
                    </a:lnTo>
                    <a:lnTo>
                      <a:pt x="3962" y="6009"/>
                    </a:lnTo>
                    <a:lnTo>
                      <a:pt x="5861" y="6357"/>
                    </a:lnTo>
                    <a:lnTo>
                      <a:pt x="6005" y="6244"/>
                    </a:lnTo>
                    <a:lnTo>
                      <a:pt x="6120" y="6111"/>
                    </a:lnTo>
                    <a:lnTo>
                      <a:pt x="6262" y="6009"/>
                    </a:lnTo>
                    <a:lnTo>
                      <a:pt x="6472" y="5851"/>
                    </a:lnTo>
                    <a:lnTo>
                      <a:pt x="6761" y="5741"/>
                    </a:lnTo>
                    <a:lnTo>
                      <a:pt x="6869" y="5654"/>
                    </a:lnTo>
                    <a:lnTo>
                      <a:pt x="6852" y="5870"/>
                    </a:lnTo>
                    <a:lnTo>
                      <a:pt x="6903" y="6259"/>
                    </a:lnTo>
                    <a:lnTo>
                      <a:pt x="6871" y="6357"/>
                    </a:lnTo>
                    <a:lnTo>
                      <a:pt x="6888" y="6663"/>
                    </a:lnTo>
                    <a:lnTo>
                      <a:pt x="7333" y="7003"/>
                    </a:lnTo>
                    <a:lnTo>
                      <a:pt x="7476" y="7064"/>
                    </a:lnTo>
                    <a:lnTo>
                      <a:pt x="8270" y="6327"/>
                    </a:lnTo>
                    <a:lnTo>
                      <a:pt x="9600" y="5567"/>
                    </a:lnTo>
                    <a:lnTo>
                      <a:pt x="10874" y="5068"/>
                    </a:lnTo>
                    <a:lnTo>
                      <a:pt x="11512" y="5121"/>
                    </a:lnTo>
                    <a:lnTo>
                      <a:pt x="11233" y="5828"/>
                    </a:lnTo>
                    <a:lnTo>
                      <a:pt x="10756" y="5941"/>
                    </a:lnTo>
                    <a:lnTo>
                      <a:pt x="10473" y="6803"/>
                    </a:lnTo>
                    <a:lnTo>
                      <a:pt x="10112" y="8738"/>
                    </a:lnTo>
                    <a:lnTo>
                      <a:pt x="10404" y="8829"/>
                    </a:lnTo>
                    <a:lnTo>
                      <a:pt x="10704" y="8746"/>
                    </a:lnTo>
                    <a:lnTo>
                      <a:pt x="12215" y="7442"/>
                    </a:lnTo>
                    <a:lnTo>
                      <a:pt x="12317" y="7419"/>
                    </a:lnTo>
                    <a:lnTo>
                      <a:pt x="12891" y="7291"/>
                    </a:lnTo>
                    <a:lnTo>
                      <a:pt x="15163" y="7484"/>
                    </a:lnTo>
                    <a:lnTo>
                      <a:pt x="17307" y="7374"/>
                    </a:lnTo>
                    <a:lnTo>
                      <a:pt x="17564" y="9007"/>
                    </a:lnTo>
                    <a:lnTo>
                      <a:pt x="17324" y="10515"/>
                    </a:lnTo>
                    <a:lnTo>
                      <a:pt x="16340" y="11357"/>
                    </a:lnTo>
                    <a:lnTo>
                      <a:pt x="15109" y="11735"/>
                    </a:lnTo>
                    <a:lnTo>
                      <a:pt x="14135" y="11834"/>
                    </a:lnTo>
                    <a:lnTo>
                      <a:pt x="16152" y="13243"/>
                    </a:lnTo>
                    <a:lnTo>
                      <a:pt x="15534" y="13996"/>
                    </a:lnTo>
                    <a:lnTo>
                      <a:pt x="14118" y="15001"/>
                    </a:lnTo>
                    <a:lnTo>
                      <a:pt x="12632" y="15878"/>
                    </a:lnTo>
                    <a:lnTo>
                      <a:pt x="11764" y="16244"/>
                    </a:lnTo>
                    <a:lnTo>
                      <a:pt x="11080" y="15572"/>
                    </a:lnTo>
                    <a:lnTo>
                      <a:pt x="10905" y="15541"/>
                    </a:lnTo>
                    <a:lnTo>
                      <a:pt x="7981" y="16248"/>
                    </a:lnTo>
                    <a:lnTo>
                      <a:pt x="6906" y="15817"/>
                    </a:lnTo>
                    <a:lnTo>
                      <a:pt x="5750" y="15628"/>
                    </a:lnTo>
                    <a:lnTo>
                      <a:pt x="4651" y="15545"/>
                    </a:lnTo>
                    <a:lnTo>
                      <a:pt x="4528" y="15530"/>
                    </a:lnTo>
                    <a:lnTo>
                      <a:pt x="4319" y="15938"/>
                    </a:lnTo>
                    <a:lnTo>
                      <a:pt x="3472" y="15855"/>
                    </a:lnTo>
                    <a:lnTo>
                      <a:pt x="3403" y="16293"/>
                    </a:lnTo>
                    <a:lnTo>
                      <a:pt x="3038" y="16244"/>
                    </a:lnTo>
                    <a:lnTo>
                      <a:pt x="2485" y="16173"/>
                    </a:lnTo>
                    <a:lnTo>
                      <a:pt x="1170" y="13977"/>
                    </a:lnTo>
                    <a:lnTo>
                      <a:pt x="212" y="15008"/>
                    </a:lnTo>
                    <a:lnTo>
                      <a:pt x="194" y="17065"/>
                    </a:lnTo>
                    <a:lnTo>
                      <a:pt x="1155" y="18652"/>
                    </a:lnTo>
                    <a:lnTo>
                      <a:pt x="2028" y="19775"/>
                    </a:lnTo>
                    <a:lnTo>
                      <a:pt x="4954" y="21188"/>
                    </a:lnTo>
                    <a:lnTo>
                      <a:pt x="8786" y="20485"/>
                    </a:lnTo>
                    <a:lnTo>
                      <a:pt x="4954" y="21192"/>
                    </a:lnTo>
                    <a:lnTo>
                      <a:pt x="2028" y="19778"/>
                    </a:lnTo>
                    <a:lnTo>
                      <a:pt x="5120" y="21600"/>
                    </a:lnTo>
                    <a:lnTo>
                      <a:pt x="12591" y="19011"/>
                    </a:lnTo>
                    <a:lnTo>
                      <a:pt x="18905" y="11150"/>
                    </a:lnTo>
                    <a:lnTo>
                      <a:pt x="20274" y="8194"/>
                    </a:lnTo>
                    <a:lnTo>
                      <a:pt x="21600" y="5121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65" name="object 164"/>
            <p:cNvGrpSpPr/>
            <p:nvPr/>
          </p:nvGrpSpPr>
          <p:grpSpPr>
            <a:xfrm>
              <a:off x="1142471" y="242344"/>
              <a:ext cx="41243" cy="17214"/>
              <a:chOff x="0" y="-1"/>
              <a:chExt cx="41242" cy="17213"/>
            </a:xfrm>
          </p:grpSpPr>
          <p:sp>
            <p:nvSpPr>
              <p:cNvPr id="862" name="Shape"/>
              <p:cNvSpPr/>
              <p:nvPr/>
            </p:nvSpPr>
            <p:spPr>
              <a:xfrm>
                <a:off x="-1" y="4508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598" y="7830"/>
                    </a:lnTo>
                    <a:lnTo>
                      <a:pt x="0" y="16124"/>
                    </a:lnTo>
                    <a:lnTo>
                      <a:pt x="1220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ACC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3" name="Shape"/>
              <p:cNvSpPr/>
              <p:nvPr/>
            </p:nvSpPr>
            <p:spPr>
              <a:xfrm>
                <a:off x="12135" y="215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1"/>
                    </a:moveTo>
                    <a:lnTo>
                      <a:pt x="14544" y="0"/>
                    </a:lnTo>
                    <a:lnTo>
                      <a:pt x="0" y="6819"/>
                    </a:lnTo>
                    <a:lnTo>
                      <a:pt x="10367" y="21600"/>
                    </a:lnTo>
                    <a:lnTo>
                      <a:pt x="13175" y="11447"/>
                    </a:lnTo>
                    <a:lnTo>
                      <a:pt x="18480" y="9954"/>
                    </a:lnTo>
                    <a:lnTo>
                      <a:pt x="21600" y="651"/>
                    </a:lnTo>
                    <a:close/>
                  </a:path>
                </a:pathLst>
              </a:custGeom>
              <a:solidFill>
                <a:srgbClr val="BACC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4" name="Shape"/>
              <p:cNvSpPr/>
              <p:nvPr/>
            </p:nvSpPr>
            <p:spPr>
              <a:xfrm>
                <a:off x="28537" y="-2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63"/>
                    </a:moveTo>
                    <a:lnTo>
                      <a:pt x="9742" y="0"/>
                    </a:lnTo>
                    <a:lnTo>
                      <a:pt x="7932" y="5433"/>
                    </a:lnTo>
                    <a:lnTo>
                      <a:pt x="0" y="11373"/>
                    </a:lnTo>
                    <a:lnTo>
                      <a:pt x="3196" y="21600"/>
                    </a:lnTo>
                    <a:lnTo>
                      <a:pt x="19599" y="10869"/>
                    </a:lnTo>
                    <a:lnTo>
                      <a:pt x="21600" y="2763"/>
                    </a:lnTo>
                    <a:close/>
                  </a:path>
                </a:pathLst>
              </a:custGeom>
              <a:solidFill>
                <a:srgbClr val="BACC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66" name="object 165"/>
            <p:cNvSpPr/>
            <p:nvPr/>
          </p:nvSpPr>
          <p:spPr>
            <a:xfrm>
              <a:off x="1123360" y="255815"/>
              <a:ext cx="78921" cy="29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6" y="0"/>
                  </a:moveTo>
                  <a:lnTo>
                    <a:pt x="17735" y="267"/>
                  </a:lnTo>
                  <a:lnTo>
                    <a:pt x="16727" y="110"/>
                  </a:lnTo>
                  <a:lnTo>
                    <a:pt x="0" y="12143"/>
                  </a:lnTo>
                  <a:lnTo>
                    <a:pt x="1390" y="18206"/>
                  </a:lnTo>
                  <a:lnTo>
                    <a:pt x="2878" y="17055"/>
                  </a:lnTo>
                  <a:lnTo>
                    <a:pt x="4547" y="13008"/>
                  </a:lnTo>
                  <a:lnTo>
                    <a:pt x="8930" y="19024"/>
                  </a:lnTo>
                  <a:lnTo>
                    <a:pt x="10070" y="19245"/>
                  </a:lnTo>
                  <a:lnTo>
                    <a:pt x="10185" y="19696"/>
                  </a:lnTo>
                  <a:lnTo>
                    <a:pt x="10880" y="19880"/>
                  </a:lnTo>
                  <a:lnTo>
                    <a:pt x="11161" y="19954"/>
                  </a:lnTo>
                  <a:lnTo>
                    <a:pt x="12263" y="21591"/>
                  </a:lnTo>
                  <a:lnTo>
                    <a:pt x="12343" y="21600"/>
                  </a:lnTo>
                  <a:lnTo>
                    <a:pt x="13662" y="20698"/>
                  </a:lnTo>
                  <a:lnTo>
                    <a:pt x="16051" y="18566"/>
                  </a:lnTo>
                  <a:lnTo>
                    <a:pt x="18333" y="16124"/>
                  </a:lnTo>
                  <a:lnTo>
                    <a:pt x="19327" y="14295"/>
                  </a:lnTo>
                  <a:lnTo>
                    <a:pt x="16077" y="10855"/>
                  </a:lnTo>
                  <a:lnTo>
                    <a:pt x="17647" y="10618"/>
                  </a:lnTo>
                  <a:lnTo>
                    <a:pt x="19628" y="9705"/>
                  </a:lnTo>
                  <a:lnTo>
                    <a:pt x="21215" y="7646"/>
                  </a:lnTo>
                  <a:lnTo>
                    <a:pt x="21600" y="3974"/>
                  </a:lnTo>
                  <a:lnTo>
                    <a:pt x="21186" y="0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7" name="object 166"/>
            <p:cNvSpPr/>
            <p:nvPr/>
          </p:nvSpPr>
          <p:spPr>
            <a:xfrm>
              <a:off x="1159390" y="269901"/>
              <a:ext cx="1679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55" y="0"/>
                  </a:moveTo>
                  <a:lnTo>
                    <a:pt x="212" y="5232"/>
                  </a:lnTo>
                  <a:lnTo>
                    <a:pt x="0" y="7734"/>
                  </a:lnTo>
                  <a:lnTo>
                    <a:pt x="18642" y="21600"/>
                  </a:lnTo>
                  <a:lnTo>
                    <a:pt x="21600" y="15732"/>
                  </a:lnTo>
                  <a:lnTo>
                    <a:pt x="5555" y="0"/>
                  </a:lnTo>
                  <a:close/>
                </a:path>
              </a:pathLst>
            </a:custGeom>
            <a:solidFill>
              <a:srgbClr val="98A1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8" name="object 167"/>
            <p:cNvSpPr/>
            <p:nvPr/>
          </p:nvSpPr>
          <p:spPr>
            <a:xfrm>
              <a:off x="408880" y="26235"/>
              <a:ext cx="411633" cy="564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1" y="0"/>
                  </a:moveTo>
                  <a:lnTo>
                    <a:pt x="11858" y="1"/>
                  </a:lnTo>
                  <a:lnTo>
                    <a:pt x="3386" y="66"/>
                  </a:lnTo>
                  <a:lnTo>
                    <a:pt x="564" y="72"/>
                  </a:lnTo>
                  <a:lnTo>
                    <a:pt x="0" y="1753"/>
                  </a:lnTo>
                  <a:lnTo>
                    <a:pt x="8" y="2637"/>
                  </a:lnTo>
                  <a:lnTo>
                    <a:pt x="35" y="3092"/>
                  </a:lnTo>
                  <a:lnTo>
                    <a:pt x="329" y="3286"/>
                  </a:lnTo>
                  <a:lnTo>
                    <a:pt x="867" y="3347"/>
                  </a:lnTo>
                  <a:lnTo>
                    <a:pt x="1456" y="3360"/>
                  </a:lnTo>
                  <a:lnTo>
                    <a:pt x="1903" y="3410"/>
                  </a:lnTo>
                  <a:lnTo>
                    <a:pt x="1552" y="3555"/>
                  </a:lnTo>
                  <a:lnTo>
                    <a:pt x="1284" y="3772"/>
                  </a:lnTo>
                  <a:lnTo>
                    <a:pt x="845" y="4273"/>
                  </a:lnTo>
                  <a:lnTo>
                    <a:pt x="829" y="17421"/>
                  </a:lnTo>
                  <a:lnTo>
                    <a:pt x="850" y="19236"/>
                  </a:lnTo>
                  <a:lnTo>
                    <a:pt x="834" y="19511"/>
                  </a:lnTo>
                  <a:lnTo>
                    <a:pt x="853" y="20094"/>
                  </a:lnTo>
                  <a:lnTo>
                    <a:pt x="821" y="20294"/>
                  </a:lnTo>
                  <a:lnTo>
                    <a:pt x="899" y="20843"/>
                  </a:lnTo>
                  <a:lnTo>
                    <a:pt x="3152" y="21373"/>
                  </a:lnTo>
                  <a:lnTo>
                    <a:pt x="6013" y="21541"/>
                  </a:lnTo>
                  <a:lnTo>
                    <a:pt x="9262" y="21600"/>
                  </a:lnTo>
                  <a:lnTo>
                    <a:pt x="12265" y="21590"/>
                  </a:lnTo>
                  <a:lnTo>
                    <a:pt x="14388" y="21553"/>
                  </a:lnTo>
                  <a:lnTo>
                    <a:pt x="17013" y="21474"/>
                  </a:lnTo>
                  <a:lnTo>
                    <a:pt x="19558" y="21235"/>
                  </a:lnTo>
                  <a:lnTo>
                    <a:pt x="20590" y="20222"/>
                  </a:lnTo>
                  <a:lnTo>
                    <a:pt x="20581" y="20160"/>
                  </a:lnTo>
                  <a:lnTo>
                    <a:pt x="20592" y="19995"/>
                  </a:lnTo>
                  <a:lnTo>
                    <a:pt x="20579" y="19887"/>
                  </a:lnTo>
                  <a:lnTo>
                    <a:pt x="20593" y="19640"/>
                  </a:lnTo>
                  <a:lnTo>
                    <a:pt x="20557" y="19459"/>
                  </a:lnTo>
                  <a:lnTo>
                    <a:pt x="20594" y="19285"/>
                  </a:lnTo>
                  <a:lnTo>
                    <a:pt x="20579" y="19236"/>
                  </a:lnTo>
                  <a:lnTo>
                    <a:pt x="20585" y="19191"/>
                  </a:lnTo>
                  <a:lnTo>
                    <a:pt x="20647" y="19146"/>
                  </a:lnTo>
                  <a:lnTo>
                    <a:pt x="20493" y="19049"/>
                  </a:lnTo>
                  <a:lnTo>
                    <a:pt x="20647" y="18887"/>
                  </a:lnTo>
                  <a:lnTo>
                    <a:pt x="20641" y="18716"/>
                  </a:lnTo>
                  <a:lnTo>
                    <a:pt x="20586" y="18545"/>
                  </a:lnTo>
                  <a:lnTo>
                    <a:pt x="20585" y="11592"/>
                  </a:lnTo>
                  <a:lnTo>
                    <a:pt x="20647" y="11504"/>
                  </a:lnTo>
                  <a:lnTo>
                    <a:pt x="20649" y="11243"/>
                  </a:lnTo>
                  <a:lnTo>
                    <a:pt x="20583" y="10986"/>
                  </a:lnTo>
                  <a:lnTo>
                    <a:pt x="20585" y="10640"/>
                  </a:lnTo>
                  <a:lnTo>
                    <a:pt x="20647" y="10517"/>
                  </a:lnTo>
                  <a:lnTo>
                    <a:pt x="20711" y="9029"/>
                  </a:lnTo>
                  <a:lnTo>
                    <a:pt x="20811" y="7307"/>
                  </a:lnTo>
                  <a:lnTo>
                    <a:pt x="20844" y="5618"/>
                  </a:lnTo>
                  <a:lnTo>
                    <a:pt x="20606" y="3987"/>
                  </a:lnTo>
                  <a:lnTo>
                    <a:pt x="19962" y="3410"/>
                  </a:lnTo>
                  <a:lnTo>
                    <a:pt x="20364" y="3362"/>
                  </a:lnTo>
                  <a:lnTo>
                    <a:pt x="20777" y="3353"/>
                  </a:lnTo>
                  <a:lnTo>
                    <a:pt x="21171" y="3316"/>
                  </a:lnTo>
                  <a:lnTo>
                    <a:pt x="21518" y="3183"/>
                  </a:lnTo>
                  <a:lnTo>
                    <a:pt x="21479" y="2558"/>
                  </a:lnTo>
                  <a:lnTo>
                    <a:pt x="21600" y="1189"/>
                  </a:lnTo>
                  <a:lnTo>
                    <a:pt x="19488" y="51"/>
                  </a:lnTo>
                  <a:lnTo>
                    <a:pt x="14681" y="0"/>
                  </a:lnTo>
                  <a:close/>
                </a:path>
              </a:pathLst>
            </a:custGeom>
            <a:solidFill>
              <a:srgbClr val="05070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9" name="object 168"/>
            <p:cNvSpPr/>
            <p:nvPr/>
          </p:nvSpPr>
          <p:spPr>
            <a:xfrm>
              <a:off x="429887" y="151529"/>
              <a:ext cx="187722" cy="428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6" y="0"/>
                  </a:moveTo>
                  <a:lnTo>
                    <a:pt x="2028" y="1285"/>
                  </a:lnTo>
                  <a:lnTo>
                    <a:pt x="1327" y="1447"/>
                  </a:lnTo>
                  <a:lnTo>
                    <a:pt x="849" y="1232"/>
                  </a:lnTo>
                  <a:lnTo>
                    <a:pt x="117" y="1256"/>
                  </a:lnTo>
                  <a:lnTo>
                    <a:pt x="22" y="3708"/>
                  </a:lnTo>
                  <a:lnTo>
                    <a:pt x="0" y="6163"/>
                  </a:lnTo>
                  <a:lnTo>
                    <a:pt x="28" y="8618"/>
                  </a:lnTo>
                  <a:lnTo>
                    <a:pt x="182" y="15986"/>
                  </a:lnTo>
                  <a:lnTo>
                    <a:pt x="181" y="18441"/>
                  </a:lnTo>
                  <a:lnTo>
                    <a:pt x="117" y="20895"/>
                  </a:lnTo>
                  <a:lnTo>
                    <a:pt x="6172" y="21535"/>
                  </a:lnTo>
                  <a:lnTo>
                    <a:pt x="10546" y="21600"/>
                  </a:lnTo>
                  <a:lnTo>
                    <a:pt x="15113" y="21587"/>
                  </a:lnTo>
                  <a:lnTo>
                    <a:pt x="19470" y="21519"/>
                  </a:lnTo>
                  <a:lnTo>
                    <a:pt x="21556" y="21373"/>
                  </a:lnTo>
                  <a:lnTo>
                    <a:pt x="21600" y="21341"/>
                  </a:lnTo>
                  <a:lnTo>
                    <a:pt x="21575" y="20831"/>
                  </a:lnTo>
                  <a:lnTo>
                    <a:pt x="21487" y="20805"/>
                  </a:lnTo>
                  <a:lnTo>
                    <a:pt x="17125" y="20854"/>
                  </a:lnTo>
                  <a:lnTo>
                    <a:pt x="12753" y="20876"/>
                  </a:lnTo>
                  <a:lnTo>
                    <a:pt x="8395" y="20795"/>
                  </a:lnTo>
                  <a:lnTo>
                    <a:pt x="4077" y="20536"/>
                  </a:lnTo>
                  <a:lnTo>
                    <a:pt x="4214" y="5082"/>
                  </a:lnTo>
                  <a:lnTo>
                    <a:pt x="1756" y="4992"/>
                  </a:lnTo>
                  <a:lnTo>
                    <a:pt x="1918" y="4117"/>
                  </a:lnTo>
                  <a:lnTo>
                    <a:pt x="1885" y="3230"/>
                  </a:lnTo>
                  <a:lnTo>
                    <a:pt x="1822" y="2343"/>
                  </a:lnTo>
                  <a:lnTo>
                    <a:pt x="1904" y="1415"/>
                  </a:lnTo>
                  <a:lnTo>
                    <a:pt x="2164" y="1441"/>
                  </a:lnTo>
                  <a:lnTo>
                    <a:pt x="2369" y="667"/>
                  </a:lnTo>
                  <a:lnTo>
                    <a:pt x="2303" y="269"/>
                  </a:lnTo>
                  <a:lnTo>
                    <a:pt x="2357" y="222"/>
                  </a:lnTo>
                  <a:lnTo>
                    <a:pt x="4174" y="365"/>
                  </a:lnTo>
                  <a:lnTo>
                    <a:pt x="4350" y="359"/>
                  </a:lnTo>
                  <a:lnTo>
                    <a:pt x="4662" y="349"/>
                  </a:lnTo>
                  <a:lnTo>
                    <a:pt x="6025" y="248"/>
                  </a:lnTo>
                  <a:lnTo>
                    <a:pt x="5375" y="60"/>
                  </a:lnTo>
                  <a:lnTo>
                    <a:pt x="4882" y="3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rgbClr val="9891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0" name="object 169"/>
            <p:cNvSpPr/>
            <p:nvPr/>
          </p:nvSpPr>
          <p:spPr>
            <a:xfrm>
              <a:off x="450496" y="121572"/>
              <a:ext cx="248605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25" y="0"/>
                  </a:moveTo>
                  <a:lnTo>
                    <a:pt x="5715" y="512"/>
                  </a:lnTo>
                  <a:lnTo>
                    <a:pt x="1443" y="3961"/>
                  </a:lnTo>
                  <a:lnTo>
                    <a:pt x="974" y="4597"/>
                  </a:lnTo>
                  <a:lnTo>
                    <a:pt x="484" y="8040"/>
                  </a:lnTo>
                  <a:lnTo>
                    <a:pt x="0" y="6153"/>
                  </a:lnTo>
                  <a:lnTo>
                    <a:pt x="103" y="21600"/>
                  </a:lnTo>
                  <a:lnTo>
                    <a:pt x="21600" y="11672"/>
                  </a:lnTo>
                  <a:lnTo>
                    <a:pt x="21334" y="8742"/>
                  </a:lnTo>
                  <a:lnTo>
                    <a:pt x="20643" y="6313"/>
                  </a:lnTo>
                  <a:lnTo>
                    <a:pt x="19487" y="3961"/>
                  </a:lnTo>
                  <a:lnTo>
                    <a:pt x="15156" y="1467"/>
                  </a:lnTo>
                  <a:lnTo>
                    <a:pt x="10425" y="0"/>
                  </a:lnTo>
                  <a:close/>
                </a:path>
              </a:pathLst>
            </a:custGeom>
            <a:solidFill>
              <a:srgbClr val="E5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1" name="object 170"/>
            <p:cNvSpPr/>
            <p:nvPr/>
          </p:nvSpPr>
          <p:spPr>
            <a:xfrm>
              <a:off x="430874" y="150036"/>
              <a:ext cx="17842" cy="30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5" y="0"/>
                  </a:moveTo>
                  <a:lnTo>
                    <a:pt x="40" y="644"/>
                  </a:lnTo>
                  <a:lnTo>
                    <a:pt x="0" y="5203"/>
                  </a:lnTo>
                  <a:lnTo>
                    <a:pt x="125" y="14328"/>
                  </a:lnTo>
                  <a:lnTo>
                    <a:pt x="40" y="18877"/>
                  </a:lnTo>
                  <a:lnTo>
                    <a:pt x="7729" y="18541"/>
                  </a:lnTo>
                  <a:lnTo>
                    <a:pt x="12757" y="21600"/>
                  </a:lnTo>
                  <a:lnTo>
                    <a:pt x="20154" y="19303"/>
                  </a:lnTo>
                  <a:lnTo>
                    <a:pt x="21600" y="1070"/>
                  </a:lnTo>
                  <a:lnTo>
                    <a:pt x="18371" y="998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7970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2" name="object 171"/>
            <p:cNvSpPr/>
            <p:nvPr/>
          </p:nvSpPr>
          <p:spPr>
            <a:xfrm>
              <a:off x="448708" y="155936"/>
              <a:ext cx="20183" cy="24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0" y="0"/>
                  </a:moveTo>
                  <a:lnTo>
                    <a:pt x="1277" y="842"/>
                  </a:lnTo>
                  <a:lnTo>
                    <a:pt x="1889" y="7917"/>
                  </a:lnTo>
                  <a:lnTo>
                    <a:pt x="992" y="1461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322" y="2437"/>
                  </a:lnTo>
                  <a:lnTo>
                    <a:pt x="18677" y="254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B0B3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3" name="object 172"/>
            <p:cNvSpPr/>
            <p:nvPr/>
          </p:nvSpPr>
          <p:spPr>
            <a:xfrm>
              <a:off x="437580" y="134797"/>
              <a:ext cx="10132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4" y="0"/>
                  </a:moveTo>
                  <a:lnTo>
                    <a:pt x="0" y="8325"/>
                  </a:lnTo>
                  <a:lnTo>
                    <a:pt x="1007" y="11671"/>
                  </a:lnTo>
                  <a:lnTo>
                    <a:pt x="1486" y="15261"/>
                  </a:lnTo>
                  <a:lnTo>
                    <a:pt x="21600" y="2160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D3BA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4" name="object 173"/>
            <p:cNvSpPr/>
            <p:nvPr/>
          </p:nvSpPr>
          <p:spPr>
            <a:xfrm>
              <a:off x="418542" y="35685"/>
              <a:ext cx="304295" cy="74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35" y="0"/>
                  </a:moveTo>
                  <a:lnTo>
                    <a:pt x="78" y="904"/>
                  </a:lnTo>
                  <a:lnTo>
                    <a:pt x="0" y="1044"/>
                  </a:lnTo>
                  <a:lnTo>
                    <a:pt x="53" y="1483"/>
                  </a:lnTo>
                  <a:lnTo>
                    <a:pt x="35" y="1594"/>
                  </a:lnTo>
                  <a:lnTo>
                    <a:pt x="251" y="1882"/>
                  </a:lnTo>
                  <a:lnTo>
                    <a:pt x="1202" y="2170"/>
                  </a:lnTo>
                  <a:lnTo>
                    <a:pt x="1413" y="2613"/>
                  </a:lnTo>
                  <a:lnTo>
                    <a:pt x="1317" y="4385"/>
                  </a:lnTo>
                  <a:lnTo>
                    <a:pt x="1468" y="4698"/>
                  </a:lnTo>
                  <a:lnTo>
                    <a:pt x="1489" y="4241"/>
                  </a:lnTo>
                  <a:lnTo>
                    <a:pt x="1452" y="3639"/>
                  </a:lnTo>
                  <a:lnTo>
                    <a:pt x="1468" y="3144"/>
                  </a:lnTo>
                  <a:lnTo>
                    <a:pt x="1636" y="2975"/>
                  </a:lnTo>
                  <a:lnTo>
                    <a:pt x="3616" y="2975"/>
                  </a:lnTo>
                  <a:lnTo>
                    <a:pt x="3619" y="3554"/>
                  </a:lnTo>
                  <a:lnTo>
                    <a:pt x="3723" y="4359"/>
                  </a:lnTo>
                  <a:lnTo>
                    <a:pt x="3742" y="4698"/>
                  </a:lnTo>
                  <a:lnTo>
                    <a:pt x="3723" y="4086"/>
                  </a:lnTo>
                  <a:lnTo>
                    <a:pt x="3734" y="3510"/>
                  </a:lnTo>
                  <a:lnTo>
                    <a:pt x="4201" y="3004"/>
                  </a:lnTo>
                  <a:lnTo>
                    <a:pt x="4532" y="3668"/>
                  </a:lnTo>
                  <a:lnTo>
                    <a:pt x="4834" y="3661"/>
                  </a:lnTo>
                  <a:lnTo>
                    <a:pt x="4843" y="3303"/>
                  </a:lnTo>
                  <a:lnTo>
                    <a:pt x="5343" y="3407"/>
                  </a:lnTo>
                  <a:lnTo>
                    <a:pt x="5757" y="3853"/>
                  </a:lnTo>
                  <a:lnTo>
                    <a:pt x="6185" y="3665"/>
                  </a:lnTo>
                  <a:lnTo>
                    <a:pt x="6480" y="21600"/>
                  </a:lnTo>
                  <a:lnTo>
                    <a:pt x="6438" y="3835"/>
                  </a:lnTo>
                  <a:lnTo>
                    <a:pt x="6499" y="3480"/>
                  </a:lnTo>
                  <a:lnTo>
                    <a:pt x="7200" y="3702"/>
                  </a:lnTo>
                  <a:lnTo>
                    <a:pt x="7573" y="3613"/>
                  </a:lnTo>
                  <a:lnTo>
                    <a:pt x="7869" y="4008"/>
                  </a:lnTo>
                  <a:lnTo>
                    <a:pt x="11039" y="4070"/>
                  </a:lnTo>
                  <a:lnTo>
                    <a:pt x="14756" y="4396"/>
                  </a:lnTo>
                  <a:lnTo>
                    <a:pt x="18388" y="4356"/>
                  </a:lnTo>
                  <a:lnTo>
                    <a:pt x="21306" y="3318"/>
                  </a:lnTo>
                  <a:lnTo>
                    <a:pt x="21427" y="3229"/>
                  </a:lnTo>
                  <a:lnTo>
                    <a:pt x="21600" y="3502"/>
                  </a:lnTo>
                  <a:lnTo>
                    <a:pt x="21474" y="2628"/>
                  </a:lnTo>
                  <a:lnTo>
                    <a:pt x="17903" y="2398"/>
                  </a:lnTo>
                  <a:lnTo>
                    <a:pt x="14333" y="1646"/>
                  </a:lnTo>
                  <a:lnTo>
                    <a:pt x="10764" y="745"/>
                  </a:lnTo>
                  <a:lnTo>
                    <a:pt x="7198" y="72"/>
                  </a:lnTo>
                  <a:lnTo>
                    <a:pt x="3635" y="0"/>
                  </a:lnTo>
                  <a:close/>
                </a:path>
              </a:pathLst>
            </a:custGeom>
            <a:solidFill>
              <a:srgbClr val="8D95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75" name="object 174" descr="object 17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561" y="41169"/>
              <a:ext cx="111842" cy="747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79" name="object 175"/>
            <p:cNvGrpSpPr/>
            <p:nvPr/>
          </p:nvGrpSpPr>
          <p:grpSpPr>
            <a:xfrm>
              <a:off x="570343" y="406614"/>
              <a:ext cx="177412" cy="13257"/>
              <a:chOff x="-1" y="0"/>
              <a:chExt cx="177411" cy="13256"/>
            </a:xfrm>
          </p:grpSpPr>
          <p:sp>
            <p:nvSpPr>
              <p:cNvPr id="876" name="Shape"/>
              <p:cNvSpPr/>
              <p:nvPr/>
            </p:nvSpPr>
            <p:spPr>
              <a:xfrm>
                <a:off x="-2" y="260"/>
                <a:ext cx="625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176"/>
                    </a:moveTo>
                    <a:lnTo>
                      <a:pt x="19015" y="8936"/>
                    </a:lnTo>
                    <a:lnTo>
                      <a:pt x="821" y="0"/>
                    </a:lnTo>
                    <a:lnTo>
                      <a:pt x="0" y="17226"/>
                    </a:lnTo>
                    <a:lnTo>
                      <a:pt x="1479" y="8936"/>
                    </a:lnTo>
                    <a:lnTo>
                      <a:pt x="3081" y="17226"/>
                    </a:lnTo>
                    <a:lnTo>
                      <a:pt x="4666" y="17226"/>
                    </a:lnTo>
                    <a:lnTo>
                      <a:pt x="5162" y="8936"/>
                    </a:lnTo>
                    <a:lnTo>
                      <a:pt x="5526" y="8936"/>
                    </a:lnTo>
                    <a:lnTo>
                      <a:pt x="7668" y="21600"/>
                    </a:lnTo>
                    <a:lnTo>
                      <a:pt x="8612" y="21600"/>
                    </a:lnTo>
                    <a:lnTo>
                      <a:pt x="8568" y="10176"/>
                    </a:lnTo>
                    <a:lnTo>
                      <a:pt x="8563" y="8936"/>
                    </a:lnTo>
                    <a:lnTo>
                      <a:pt x="9134" y="8936"/>
                    </a:lnTo>
                    <a:lnTo>
                      <a:pt x="10179" y="17226"/>
                    </a:lnTo>
                    <a:lnTo>
                      <a:pt x="12861" y="17226"/>
                    </a:lnTo>
                    <a:lnTo>
                      <a:pt x="16192" y="21600"/>
                    </a:lnTo>
                    <a:lnTo>
                      <a:pt x="18655" y="21600"/>
                    </a:lnTo>
                    <a:lnTo>
                      <a:pt x="21600" y="10176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7" name="Shape"/>
              <p:cNvSpPr/>
              <p:nvPr/>
            </p:nvSpPr>
            <p:spPr>
              <a:xfrm>
                <a:off x="57829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8804" y="0"/>
                    </a:lnTo>
                    <a:lnTo>
                      <a:pt x="6116" y="0"/>
                    </a:lnTo>
                    <a:lnTo>
                      <a:pt x="0" y="1454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8" name="Shape"/>
              <p:cNvSpPr/>
              <p:nvPr/>
            </p:nvSpPr>
            <p:spPr>
              <a:xfrm>
                <a:off x="128092" y="552"/>
                <a:ext cx="49319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309"/>
                    </a:moveTo>
                    <a:lnTo>
                      <a:pt x="19414" y="325"/>
                    </a:lnTo>
                    <a:lnTo>
                      <a:pt x="15392" y="8914"/>
                    </a:lnTo>
                    <a:lnTo>
                      <a:pt x="14457" y="8645"/>
                    </a:lnTo>
                    <a:lnTo>
                      <a:pt x="12944" y="445"/>
                    </a:lnTo>
                    <a:lnTo>
                      <a:pt x="10819" y="0"/>
                    </a:lnTo>
                    <a:lnTo>
                      <a:pt x="6497" y="5377"/>
                    </a:lnTo>
                    <a:lnTo>
                      <a:pt x="4077" y="5943"/>
                    </a:lnTo>
                    <a:lnTo>
                      <a:pt x="2225" y="206"/>
                    </a:lnTo>
                    <a:lnTo>
                      <a:pt x="2114" y="356"/>
                    </a:lnTo>
                    <a:lnTo>
                      <a:pt x="617" y="2316"/>
                    </a:lnTo>
                    <a:lnTo>
                      <a:pt x="0" y="17204"/>
                    </a:lnTo>
                    <a:lnTo>
                      <a:pt x="2097" y="16965"/>
                    </a:lnTo>
                    <a:lnTo>
                      <a:pt x="2481" y="8587"/>
                    </a:lnTo>
                    <a:lnTo>
                      <a:pt x="2781" y="8764"/>
                    </a:lnTo>
                    <a:lnTo>
                      <a:pt x="4645" y="17115"/>
                    </a:lnTo>
                    <a:lnTo>
                      <a:pt x="5479" y="16965"/>
                    </a:lnTo>
                    <a:lnTo>
                      <a:pt x="9595" y="8853"/>
                    </a:lnTo>
                    <a:lnTo>
                      <a:pt x="11037" y="8081"/>
                    </a:lnTo>
                    <a:lnTo>
                      <a:pt x="10569" y="14499"/>
                    </a:lnTo>
                    <a:lnTo>
                      <a:pt x="11075" y="14143"/>
                    </a:lnTo>
                    <a:lnTo>
                      <a:pt x="11620" y="3474"/>
                    </a:lnTo>
                    <a:lnTo>
                      <a:pt x="12889" y="6982"/>
                    </a:lnTo>
                    <a:lnTo>
                      <a:pt x="12650" y="16046"/>
                    </a:lnTo>
                    <a:lnTo>
                      <a:pt x="13740" y="17234"/>
                    </a:lnTo>
                    <a:lnTo>
                      <a:pt x="16777" y="8914"/>
                    </a:lnTo>
                    <a:lnTo>
                      <a:pt x="17439" y="8526"/>
                    </a:lnTo>
                    <a:lnTo>
                      <a:pt x="19842" y="21600"/>
                    </a:lnTo>
                    <a:lnTo>
                      <a:pt x="21600" y="7309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84" name="object 176"/>
            <p:cNvGrpSpPr/>
            <p:nvPr/>
          </p:nvGrpSpPr>
          <p:grpSpPr>
            <a:xfrm>
              <a:off x="506046" y="485135"/>
              <a:ext cx="38201" cy="16758"/>
              <a:chOff x="0" y="0"/>
              <a:chExt cx="38200" cy="16757"/>
            </a:xfrm>
          </p:grpSpPr>
          <p:sp>
            <p:nvSpPr>
              <p:cNvPr id="880" name="Shape"/>
              <p:cNvSpPr/>
              <p:nvPr/>
            </p:nvSpPr>
            <p:spPr>
              <a:xfrm>
                <a:off x="-1" y="4051"/>
                <a:ext cx="13643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6" y="0"/>
                    </a:moveTo>
                    <a:lnTo>
                      <a:pt x="0" y="21600"/>
                    </a:lnTo>
                    <a:lnTo>
                      <a:pt x="15305" y="12392"/>
                    </a:lnTo>
                    <a:lnTo>
                      <a:pt x="21600" y="8216"/>
                    </a:lnTo>
                    <a:lnTo>
                      <a:pt x="10619" y="8216"/>
                    </a:lnTo>
                    <a:lnTo>
                      <a:pt x="1286" y="0"/>
                    </a:lnTo>
                    <a:close/>
                  </a:path>
                </a:pathLst>
              </a:custGeom>
              <a:solidFill>
                <a:srgbClr val="49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1" name="Shape"/>
              <p:cNvSpPr/>
              <p:nvPr/>
            </p:nvSpPr>
            <p:spPr>
              <a:xfrm>
                <a:off x="13717" y="1371"/>
                <a:ext cx="23128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" y="0"/>
                    </a:moveTo>
                    <a:lnTo>
                      <a:pt x="0" y="628"/>
                    </a:lnTo>
                    <a:lnTo>
                      <a:pt x="2391" y="20494"/>
                    </a:lnTo>
                    <a:lnTo>
                      <a:pt x="6871" y="20494"/>
                    </a:lnTo>
                    <a:lnTo>
                      <a:pt x="18607" y="21600"/>
                    </a:lnTo>
                    <a:lnTo>
                      <a:pt x="12903" y="21600"/>
                    </a:lnTo>
                    <a:lnTo>
                      <a:pt x="20642" y="19407"/>
                    </a:lnTo>
                    <a:lnTo>
                      <a:pt x="21600" y="13211"/>
                    </a:lnTo>
                    <a:lnTo>
                      <a:pt x="12122" y="13211"/>
                    </a:lnTo>
                    <a:lnTo>
                      <a:pt x="9533" y="12290"/>
                    </a:lnTo>
                    <a:lnTo>
                      <a:pt x="9188" y="12290"/>
                    </a:lnTo>
                    <a:lnTo>
                      <a:pt x="8445" y="62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49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2" name="Shape"/>
              <p:cNvSpPr/>
              <p:nvPr/>
            </p:nvSpPr>
            <p:spPr>
              <a:xfrm>
                <a:off x="4082" y="692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8" y="0"/>
                    </a:moveTo>
                    <a:lnTo>
                      <a:pt x="0" y="21600"/>
                    </a:lnTo>
                    <a:lnTo>
                      <a:pt x="20090" y="21600"/>
                    </a:lnTo>
                    <a:lnTo>
                      <a:pt x="21600" y="20687"/>
                    </a:lnTo>
                    <a:lnTo>
                      <a:pt x="19638" y="0"/>
                    </a:lnTo>
                    <a:close/>
                  </a:path>
                </a:pathLst>
              </a:custGeom>
              <a:solidFill>
                <a:srgbClr val="49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3" name="Shape"/>
              <p:cNvSpPr/>
              <p:nvPr/>
            </p:nvSpPr>
            <p:spPr>
              <a:xfrm>
                <a:off x="25495" y="-2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93" y="0"/>
                    </a:moveTo>
                    <a:lnTo>
                      <a:pt x="0" y="21600"/>
                    </a:lnTo>
                    <a:lnTo>
                      <a:pt x="21279" y="21600"/>
                    </a:lnTo>
                    <a:lnTo>
                      <a:pt x="21600" y="20166"/>
                    </a:lnTo>
                    <a:lnTo>
                      <a:pt x="10093" y="0"/>
                    </a:lnTo>
                    <a:close/>
                  </a:path>
                </a:pathLst>
              </a:custGeom>
              <a:solidFill>
                <a:srgbClr val="49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85" name="object 177"/>
            <p:cNvSpPr/>
            <p:nvPr/>
          </p:nvSpPr>
          <p:spPr>
            <a:xfrm>
              <a:off x="636214" y="405388"/>
              <a:ext cx="46485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53" y="48"/>
                  </a:moveTo>
                  <a:lnTo>
                    <a:pt x="12405" y="0"/>
                  </a:lnTo>
                  <a:lnTo>
                    <a:pt x="9677" y="1982"/>
                  </a:lnTo>
                  <a:lnTo>
                    <a:pt x="6457" y="6425"/>
                  </a:lnTo>
                  <a:lnTo>
                    <a:pt x="3109" y="9441"/>
                  </a:lnTo>
                  <a:lnTo>
                    <a:pt x="0" y="7149"/>
                  </a:lnTo>
                  <a:lnTo>
                    <a:pt x="2156" y="20643"/>
                  </a:lnTo>
                  <a:lnTo>
                    <a:pt x="4749" y="21600"/>
                  </a:lnTo>
                  <a:lnTo>
                    <a:pt x="7517" y="17113"/>
                  </a:lnTo>
                  <a:lnTo>
                    <a:pt x="10198" y="14298"/>
                  </a:lnTo>
                  <a:lnTo>
                    <a:pt x="12771" y="14704"/>
                  </a:lnTo>
                  <a:lnTo>
                    <a:pt x="13686" y="17205"/>
                  </a:lnTo>
                  <a:lnTo>
                    <a:pt x="17374" y="14298"/>
                  </a:lnTo>
                  <a:lnTo>
                    <a:pt x="18534" y="16674"/>
                  </a:lnTo>
                  <a:lnTo>
                    <a:pt x="20507" y="19996"/>
                  </a:lnTo>
                  <a:lnTo>
                    <a:pt x="21600" y="18082"/>
                  </a:lnTo>
                  <a:lnTo>
                    <a:pt x="20124" y="4749"/>
                  </a:lnTo>
                  <a:lnTo>
                    <a:pt x="19546" y="1122"/>
                  </a:lnTo>
                  <a:lnTo>
                    <a:pt x="18655" y="14604"/>
                  </a:lnTo>
                  <a:lnTo>
                    <a:pt x="15149" y="9650"/>
                  </a:lnTo>
                  <a:lnTo>
                    <a:pt x="15013" y="14757"/>
                  </a:lnTo>
                  <a:lnTo>
                    <a:pt x="13804" y="14194"/>
                  </a:lnTo>
                  <a:lnTo>
                    <a:pt x="12653" y="48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86" name="object 178"/>
            <p:cNvSpPr/>
            <p:nvPr/>
          </p:nvSpPr>
          <p:spPr>
            <a:xfrm>
              <a:off x="671224" y="391324"/>
              <a:ext cx="31905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42" y="0"/>
                  </a:moveTo>
                  <a:lnTo>
                    <a:pt x="14394" y="9078"/>
                  </a:lnTo>
                  <a:lnTo>
                    <a:pt x="12141" y="9120"/>
                  </a:lnTo>
                  <a:lnTo>
                    <a:pt x="11574" y="715"/>
                  </a:lnTo>
                  <a:lnTo>
                    <a:pt x="10868" y="715"/>
                  </a:lnTo>
                  <a:lnTo>
                    <a:pt x="6896" y="14353"/>
                  </a:lnTo>
                  <a:lnTo>
                    <a:pt x="3947" y="12790"/>
                  </a:lnTo>
                  <a:lnTo>
                    <a:pt x="3542" y="1070"/>
                  </a:lnTo>
                  <a:lnTo>
                    <a:pt x="3104" y="581"/>
                  </a:lnTo>
                  <a:lnTo>
                    <a:pt x="2433" y="7289"/>
                  </a:lnTo>
                  <a:lnTo>
                    <a:pt x="1203" y="4916"/>
                  </a:lnTo>
                  <a:lnTo>
                    <a:pt x="0" y="21600"/>
                  </a:lnTo>
                  <a:lnTo>
                    <a:pt x="4421" y="18177"/>
                  </a:lnTo>
                  <a:lnTo>
                    <a:pt x="9262" y="19251"/>
                  </a:lnTo>
                  <a:lnTo>
                    <a:pt x="14091" y="21498"/>
                  </a:lnTo>
                  <a:lnTo>
                    <a:pt x="18479" y="21600"/>
                  </a:lnTo>
                  <a:lnTo>
                    <a:pt x="18977" y="21375"/>
                  </a:lnTo>
                  <a:lnTo>
                    <a:pt x="20147" y="9793"/>
                  </a:lnTo>
                  <a:lnTo>
                    <a:pt x="21291" y="9078"/>
                  </a:lnTo>
                  <a:lnTo>
                    <a:pt x="21600" y="2190"/>
                  </a:lnTo>
                  <a:lnTo>
                    <a:pt x="20542" y="0"/>
                  </a:lnTo>
                  <a:close/>
                </a:path>
              </a:pathLst>
            </a:custGeom>
            <a:solidFill>
              <a:srgbClr val="917A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87" name="object 179"/>
            <p:cNvSpPr/>
            <p:nvPr/>
          </p:nvSpPr>
          <p:spPr>
            <a:xfrm>
              <a:off x="519918" y="392289"/>
              <a:ext cx="2847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91" y="0"/>
                  </a:moveTo>
                  <a:lnTo>
                    <a:pt x="16802" y="6868"/>
                  </a:lnTo>
                  <a:lnTo>
                    <a:pt x="10732" y="2301"/>
                  </a:lnTo>
                  <a:lnTo>
                    <a:pt x="6484" y="6514"/>
                  </a:lnTo>
                  <a:lnTo>
                    <a:pt x="896" y="139"/>
                  </a:lnTo>
                  <a:lnTo>
                    <a:pt x="0" y="10055"/>
                  </a:lnTo>
                  <a:lnTo>
                    <a:pt x="2986" y="21600"/>
                  </a:lnTo>
                  <a:lnTo>
                    <a:pt x="9856" y="11684"/>
                  </a:lnTo>
                  <a:lnTo>
                    <a:pt x="15125" y="9949"/>
                  </a:lnTo>
                  <a:lnTo>
                    <a:pt x="18074" y="17423"/>
                  </a:lnTo>
                  <a:lnTo>
                    <a:pt x="20945" y="16430"/>
                  </a:lnTo>
                  <a:lnTo>
                    <a:pt x="21484" y="10092"/>
                  </a:lnTo>
                  <a:lnTo>
                    <a:pt x="21600" y="10055"/>
                  </a:lnTo>
                  <a:lnTo>
                    <a:pt x="18411" y="8497"/>
                  </a:lnTo>
                  <a:lnTo>
                    <a:pt x="20444" y="1060"/>
                  </a:lnTo>
                  <a:lnTo>
                    <a:pt x="19191" y="0"/>
                  </a:lnTo>
                  <a:close/>
                </a:path>
              </a:pathLst>
            </a:custGeom>
            <a:solidFill>
              <a:srgbClr val="7C68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88" name="object 180"/>
            <p:cNvSpPr/>
            <p:nvPr/>
          </p:nvSpPr>
          <p:spPr>
            <a:xfrm>
              <a:off x="600501" y="430501"/>
              <a:ext cx="2743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60" y="0"/>
                  </a:moveTo>
                  <a:lnTo>
                    <a:pt x="3360" y="626"/>
                  </a:lnTo>
                  <a:lnTo>
                    <a:pt x="1509" y="4491"/>
                  </a:lnTo>
                  <a:lnTo>
                    <a:pt x="0" y="15896"/>
                  </a:lnTo>
                  <a:lnTo>
                    <a:pt x="2420" y="21600"/>
                  </a:lnTo>
                  <a:lnTo>
                    <a:pt x="6788" y="18470"/>
                  </a:lnTo>
                  <a:lnTo>
                    <a:pt x="15004" y="17498"/>
                  </a:lnTo>
                  <a:lnTo>
                    <a:pt x="21600" y="13332"/>
                  </a:lnTo>
                  <a:lnTo>
                    <a:pt x="21109" y="626"/>
                  </a:lnTo>
                  <a:lnTo>
                    <a:pt x="9900" y="9025"/>
                  </a:lnTo>
                  <a:lnTo>
                    <a:pt x="9449" y="5163"/>
                  </a:lnTo>
                  <a:lnTo>
                    <a:pt x="3660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89" name="object 181"/>
            <p:cNvSpPr/>
            <p:nvPr/>
          </p:nvSpPr>
          <p:spPr>
            <a:xfrm>
              <a:off x="598329" y="417268"/>
              <a:ext cx="2427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174" y="13119"/>
                  </a:lnTo>
                  <a:lnTo>
                    <a:pt x="11280" y="12262"/>
                  </a:lnTo>
                  <a:lnTo>
                    <a:pt x="6533" y="4433"/>
                  </a:lnTo>
                  <a:lnTo>
                    <a:pt x="5730" y="4521"/>
                  </a:lnTo>
                  <a:lnTo>
                    <a:pt x="0" y="5112"/>
                  </a:lnTo>
                  <a:lnTo>
                    <a:pt x="2543" y="18675"/>
                  </a:lnTo>
                  <a:lnTo>
                    <a:pt x="9630" y="21365"/>
                  </a:lnTo>
                  <a:lnTo>
                    <a:pt x="9200" y="15425"/>
                  </a:lnTo>
                  <a:lnTo>
                    <a:pt x="10850" y="15720"/>
                  </a:lnTo>
                  <a:lnTo>
                    <a:pt x="2074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90" name="object 182"/>
            <p:cNvSpPr/>
            <p:nvPr/>
          </p:nvSpPr>
          <p:spPr>
            <a:xfrm>
              <a:off x="541272" y="404270"/>
              <a:ext cx="23409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67" y="0"/>
                  </a:moveTo>
                  <a:lnTo>
                    <a:pt x="0" y="17198"/>
                  </a:lnTo>
                  <a:lnTo>
                    <a:pt x="21354" y="21600"/>
                  </a:lnTo>
                  <a:lnTo>
                    <a:pt x="21600" y="21256"/>
                  </a:lnTo>
                  <a:lnTo>
                    <a:pt x="20662" y="7547"/>
                  </a:lnTo>
                  <a:lnTo>
                    <a:pt x="20264" y="6918"/>
                  </a:lnTo>
                  <a:lnTo>
                    <a:pt x="19619" y="5878"/>
                  </a:lnTo>
                  <a:lnTo>
                    <a:pt x="18259" y="15784"/>
                  </a:lnTo>
                  <a:lnTo>
                    <a:pt x="16970" y="15531"/>
                  </a:lnTo>
                  <a:lnTo>
                    <a:pt x="11368" y="8960"/>
                  </a:lnTo>
                  <a:lnTo>
                    <a:pt x="6212" y="10062"/>
                  </a:lnTo>
                  <a:lnTo>
                    <a:pt x="7571" y="14588"/>
                  </a:lnTo>
                  <a:lnTo>
                    <a:pt x="4594" y="15878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94" name="object 183"/>
            <p:cNvGrpSpPr/>
            <p:nvPr/>
          </p:nvGrpSpPr>
          <p:grpSpPr>
            <a:xfrm>
              <a:off x="674277" y="417715"/>
              <a:ext cx="27399" cy="16083"/>
              <a:chOff x="-1" y="0"/>
              <a:chExt cx="27398" cy="16082"/>
            </a:xfrm>
          </p:grpSpPr>
          <p:sp>
            <p:nvSpPr>
              <p:cNvPr id="891" name="Triangle"/>
              <p:cNvSpPr/>
              <p:nvPr/>
            </p:nvSpPr>
            <p:spPr>
              <a:xfrm>
                <a:off x="14693" y="3377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68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9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2" name="Shape"/>
              <p:cNvSpPr/>
              <p:nvPr/>
            </p:nvSpPr>
            <p:spPr>
              <a:xfrm>
                <a:off x="11645" y="-1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57" y="0"/>
                    </a:moveTo>
                    <a:lnTo>
                      <a:pt x="1012" y="17799"/>
                    </a:lnTo>
                    <a:lnTo>
                      <a:pt x="0" y="20395"/>
                    </a:lnTo>
                    <a:lnTo>
                      <a:pt x="6978" y="21600"/>
                    </a:lnTo>
                    <a:lnTo>
                      <a:pt x="11314" y="14789"/>
                    </a:lnTo>
                    <a:lnTo>
                      <a:pt x="20903" y="14789"/>
                    </a:lnTo>
                    <a:lnTo>
                      <a:pt x="21600" y="13966"/>
                    </a:lnTo>
                    <a:lnTo>
                      <a:pt x="11269" y="9153"/>
                    </a:lnTo>
                    <a:lnTo>
                      <a:pt x="9257" y="0"/>
                    </a:lnTo>
                    <a:close/>
                  </a:path>
                </a:pathLst>
              </a:custGeom>
              <a:solidFill>
                <a:srgbClr val="49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3" name="Shape"/>
              <p:cNvSpPr/>
              <p:nvPr/>
            </p:nvSpPr>
            <p:spPr>
              <a:xfrm>
                <a:off x="-2" y="234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88" y="0"/>
                    </a:moveTo>
                    <a:lnTo>
                      <a:pt x="2114" y="11882"/>
                    </a:lnTo>
                    <a:lnTo>
                      <a:pt x="97" y="11882"/>
                    </a:lnTo>
                    <a:lnTo>
                      <a:pt x="286" y="13894"/>
                    </a:lnTo>
                    <a:lnTo>
                      <a:pt x="377" y="14880"/>
                    </a:lnTo>
                    <a:lnTo>
                      <a:pt x="4456" y="18488"/>
                    </a:lnTo>
                    <a:lnTo>
                      <a:pt x="21600" y="21600"/>
                    </a:lnTo>
                    <a:lnTo>
                      <a:pt x="20519" y="18488"/>
                    </a:lnTo>
                    <a:lnTo>
                      <a:pt x="18687" y="11882"/>
                    </a:lnTo>
                    <a:lnTo>
                      <a:pt x="2114" y="11882"/>
                    </a:lnTo>
                    <a:lnTo>
                      <a:pt x="0" y="10818"/>
                    </a:lnTo>
                    <a:lnTo>
                      <a:pt x="18391" y="10818"/>
                    </a:lnTo>
                    <a:lnTo>
                      <a:pt x="15388" y="0"/>
                    </a:lnTo>
                    <a:close/>
                  </a:path>
                </a:pathLst>
              </a:custGeom>
              <a:solidFill>
                <a:srgbClr val="49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00" name="object 184"/>
            <p:cNvGrpSpPr/>
            <p:nvPr/>
          </p:nvGrpSpPr>
          <p:grpSpPr>
            <a:xfrm>
              <a:off x="505078" y="374310"/>
              <a:ext cx="195206" cy="70459"/>
              <a:chOff x="-1" y="0"/>
              <a:chExt cx="195205" cy="70458"/>
            </a:xfrm>
          </p:grpSpPr>
          <p:sp>
            <p:nvSpPr>
              <p:cNvPr id="895" name="Shape"/>
              <p:cNvSpPr/>
              <p:nvPr/>
            </p:nvSpPr>
            <p:spPr>
              <a:xfrm>
                <a:off x="-2" y="30600"/>
                <a:ext cx="1957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89"/>
                    </a:moveTo>
                    <a:lnTo>
                      <a:pt x="21544" y="12823"/>
                    </a:lnTo>
                    <a:lnTo>
                      <a:pt x="18432" y="0"/>
                    </a:lnTo>
                    <a:lnTo>
                      <a:pt x="17016" y="11171"/>
                    </a:lnTo>
                    <a:lnTo>
                      <a:pt x="0" y="8522"/>
                    </a:lnTo>
                    <a:lnTo>
                      <a:pt x="0" y="19150"/>
                    </a:lnTo>
                    <a:lnTo>
                      <a:pt x="4177" y="15701"/>
                    </a:lnTo>
                    <a:lnTo>
                      <a:pt x="9461" y="18266"/>
                    </a:lnTo>
                    <a:lnTo>
                      <a:pt x="13750" y="19150"/>
                    </a:lnTo>
                    <a:lnTo>
                      <a:pt x="13694" y="10716"/>
                    </a:lnTo>
                    <a:lnTo>
                      <a:pt x="14269" y="15275"/>
                    </a:lnTo>
                    <a:lnTo>
                      <a:pt x="16372" y="16500"/>
                    </a:lnTo>
                    <a:lnTo>
                      <a:pt x="17815" y="17355"/>
                    </a:lnTo>
                    <a:lnTo>
                      <a:pt x="21390" y="21600"/>
                    </a:lnTo>
                    <a:lnTo>
                      <a:pt x="21600" y="20489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6" name="Shape"/>
              <p:cNvSpPr/>
              <p:nvPr/>
            </p:nvSpPr>
            <p:spPr>
              <a:xfrm>
                <a:off x="46875" y="42596"/>
                <a:ext cx="2017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400"/>
                    </a:moveTo>
                    <a:lnTo>
                      <a:pt x="19846" y="0"/>
                    </a:lnTo>
                    <a:lnTo>
                      <a:pt x="18009" y="14240"/>
                    </a:lnTo>
                    <a:lnTo>
                      <a:pt x="16145" y="13504"/>
                    </a:lnTo>
                    <a:lnTo>
                      <a:pt x="16839" y="7902"/>
                    </a:lnTo>
                    <a:lnTo>
                      <a:pt x="10487" y="7968"/>
                    </a:lnTo>
                    <a:lnTo>
                      <a:pt x="9576" y="12735"/>
                    </a:lnTo>
                    <a:lnTo>
                      <a:pt x="1265" y="10911"/>
                    </a:lnTo>
                    <a:lnTo>
                      <a:pt x="0" y="16895"/>
                    </a:lnTo>
                    <a:lnTo>
                      <a:pt x="8134" y="21600"/>
                    </a:lnTo>
                    <a:lnTo>
                      <a:pt x="12473" y="18720"/>
                    </a:lnTo>
                    <a:lnTo>
                      <a:pt x="21600" y="1840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7" name="Shape"/>
              <p:cNvSpPr/>
              <p:nvPr/>
            </p:nvSpPr>
            <p:spPr>
              <a:xfrm>
                <a:off x="68909" y="57563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2"/>
                    </a:moveTo>
                    <a:lnTo>
                      <a:pt x="20705" y="6162"/>
                    </a:lnTo>
                    <a:lnTo>
                      <a:pt x="6306" y="0"/>
                    </a:lnTo>
                    <a:lnTo>
                      <a:pt x="5271" y="1134"/>
                    </a:lnTo>
                    <a:lnTo>
                      <a:pt x="0" y="7557"/>
                    </a:lnTo>
                    <a:lnTo>
                      <a:pt x="8895" y="21600"/>
                    </a:lnTo>
                    <a:lnTo>
                      <a:pt x="21600" y="6162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8" name="Shape"/>
              <p:cNvSpPr/>
              <p:nvPr/>
            </p:nvSpPr>
            <p:spPr>
              <a:xfrm>
                <a:off x="81889" y="57753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3"/>
                    </a:moveTo>
                    <a:lnTo>
                      <a:pt x="20539" y="1085"/>
                    </a:lnTo>
                    <a:lnTo>
                      <a:pt x="10213" y="0"/>
                    </a:lnTo>
                    <a:lnTo>
                      <a:pt x="6251" y="0"/>
                    </a:lnTo>
                    <a:lnTo>
                      <a:pt x="2931" y="5897"/>
                    </a:lnTo>
                    <a:lnTo>
                      <a:pt x="0" y="5897"/>
                    </a:lnTo>
                    <a:lnTo>
                      <a:pt x="15043" y="21600"/>
                    </a:lnTo>
                    <a:lnTo>
                      <a:pt x="21600" y="4313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9" name="Shape"/>
              <p:cNvSpPr/>
              <p:nvPr/>
            </p:nvSpPr>
            <p:spPr>
              <a:xfrm>
                <a:off x="176570" y="-1"/>
                <a:ext cx="1863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251"/>
                    </a:moveTo>
                    <a:lnTo>
                      <a:pt x="20172" y="6026"/>
                    </a:lnTo>
                    <a:lnTo>
                      <a:pt x="14238" y="4127"/>
                    </a:lnTo>
                    <a:lnTo>
                      <a:pt x="6655" y="4743"/>
                    </a:lnTo>
                    <a:lnTo>
                      <a:pt x="279" y="0"/>
                    </a:lnTo>
                    <a:lnTo>
                      <a:pt x="0" y="17191"/>
                    </a:lnTo>
                    <a:lnTo>
                      <a:pt x="6095" y="21600"/>
                    </a:lnTo>
                    <a:lnTo>
                      <a:pt x="21600" y="18251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03" name="object 185"/>
            <p:cNvGrpSpPr/>
            <p:nvPr/>
          </p:nvGrpSpPr>
          <p:grpSpPr>
            <a:xfrm>
              <a:off x="560132" y="256168"/>
              <a:ext cx="58285" cy="16287"/>
              <a:chOff x="0" y="-1"/>
              <a:chExt cx="58284" cy="16286"/>
            </a:xfrm>
          </p:grpSpPr>
          <p:sp>
            <p:nvSpPr>
              <p:cNvPr id="901" name="Shape"/>
              <p:cNvSpPr/>
              <p:nvPr/>
            </p:nvSpPr>
            <p:spPr>
              <a:xfrm>
                <a:off x="-1" y="-2"/>
                <a:ext cx="15090" cy="16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447"/>
                    </a:moveTo>
                    <a:lnTo>
                      <a:pt x="18636" y="0"/>
                    </a:lnTo>
                    <a:lnTo>
                      <a:pt x="7818" y="4464"/>
                    </a:lnTo>
                    <a:lnTo>
                      <a:pt x="0" y="7683"/>
                    </a:lnTo>
                    <a:lnTo>
                      <a:pt x="9200" y="21600"/>
                    </a:lnTo>
                    <a:lnTo>
                      <a:pt x="12055" y="16276"/>
                    </a:lnTo>
                    <a:lnTo>
                      <a:pt x="9819" y="8795"/>
                    </a:lnTo>
                    <a:lnTo>
                      <a:pt x="11091" y="7885"/>
                    </a:lnTo>
                    <a:lnTo>
                      <a:pt x="18018" y="15484"/>
                    </a:lnTo>
                    <a:lnTo>
                      <a:pt x="21600" y="7447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2" name="Shape"/>
              <p:cNvSpPr/>
              <p:nvPr/>
            </p:nvSpPr>
            <p:spPr>
              <a:xfrm>
                <a:off x="43433" y="2159"/>
                <a:ext cx="1485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37"/>
                    </a:moveTo>
                    <a:lnTo>
                      <a:pt x="18994" y="0"/>
                    </a:lnTo>
                    <a:lnTo>
                      <a:pt x="10384" y="3809"/>
                    </a:lnTo>
                    <a:lnTo>
                      <a:pt x="8315" y="2532"/>
                    </a:lnTo>
                    <a:lnTo>
                      <a:pt x="0" y="0"/>
                    </a:lnTo>
                    <a:lnTo>
                      <a:pt x="8388" y="21600"/>
                    </a:lnTo>
                    <a:lnTo>
                      <a:pt x="11714" y="6189"/>
                    </a:lnTo>
                    <a:lnTo>
                      <a:pt x="15853" y="5953"/>
                    </a:lnTo>
                    <a:lnTo>
                      <a:pt x="16870" y="16881"/>
                    </a:lnTo>
                    <a:lnTo>
                      <a:pt x="21600" y="13137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04" name="object 186"/>
            <p:cNvSpPr/>
            <p:nvPr/>
          </p:nvSpPr>
          <p:spPr>
            <a:xfrm>
              <a:off x="564100" y="373268"/>
              <a:ext cx="17639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867" y="15164"/>
                  </a:lnTo>
                  <a:lnTo>
                    <a:pt x="382" y="6237"/>
                  </a:lnTo>
                  <a:lnTo>
                    <a:pt x="0" y="18682"/>
                  </a:lnTo>
                  <a:lnTo>
                    <a:pt x="7039" y="21600"/>
                  </a:lnTo>
                  <a:lnTo>
                    <a:pt x="15655" y="19221"/>
                  </a:lnTo>
                  <a:lnTo>
                    <a:pt x="19998" y="1577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05" name="object 187"/>
            <p:cNvSpPr/>
            <p:nvPr/>
          </p:nvSpPr>
          <p:spPr>
            <a:xfrm>
              <a:off x="693178" y="507706"/>
              <a:ext cx="23739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90" y="0"/>
                  </a:moveTo>
                  <a:lnTo>
                    <a:pt x="13869" y="8770"/>
                  </a:lnTo>
                  <a:lnTo>
                    <a:pt x="9060" y="8123"/>
                  </a:lnTo>
                  <a:lnTo>
                    <a:pt x="4495" y="1705"/>
                  </a:lnTo>
                  <a:lnTo>
                    <a:pt x="0" y="6553"/>
                  </a:lnTo>
                  <a:lnTo>
                    <a:pt x="4068" y="21600"/>
                  </a:lnTo>
                  <a:lnTo>
                    <a:pt x="17081" y="18554"/>
                  </a:lnTo>
                  <a:lnTo>
                    <a:pt x="21600" y="6553"/>
                  </a:lnTo>
                  <a:lnTo>
                    <a:pt x="20063" y="7015"/>
                  </a:lnTo>
                  <a:lnTo>
                    <a:pt x="16053" y="182"/>
                  </a:lnTo>
                  <a:lnTo>
                    <a:pt x="15659" y="91"/>
                  </a:lnTo>
                  <a:lnTo>
                    <a:pt x="15290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10" name="object 188"/>
            <p:cNvGrpSpPr/>
            <p:nvPr/>
          </p:nvGrpSpPr>
          <p:grpSpPr>
            <a:xfrm>
              <a:off x="544055" y="429505"/>
              <a:ext cx="192549" cy="70757"/>
              <a:chOff x="0" y="0"/>
              <a:chExt cx="192548" cy="70756"/>
            </a:xfrm>
          </p:grpSpPr>
          <p:sp>
            <p:nvSpPr>
              <p:cNvPr id="906" name="Shape"/>
              <p:cNvSpPr/>
              <p:nvPr/>
            </p:nvSpPr>
            <p:spPr>
              <a:xfrm>
                <a:off x="0" y="-1"/>
                <a:ext cx="1581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29"/>
                    </a:moveTo>
                    <a:lnTo>
                      <a:pt x="17592" y="13600"/>
                    </a:lnTo>
                    <a:lnTo>
                      <a:pt x="11294" y="4236"/>
                    </a:lnTo>
                    <a:lnTo>
                      <a:pt x="8675" y="4236"/>
                    </a:lnTo>
                    <a:lnTo>
                      <a:pt x="9680" y="11717"/>
                    </a:lnTo>
                    <a:lnTo>
                      <a:pt x="6992" y="13600"/>
                    </a:lnTo>
                    <a:lnTo>
                      <a:pt x="0" y="0"/>
                    </a:lnTo>
                    <a:lnTo>
                      <a:pt x="1544" y="17787"/>
                    </a:lnTo>
                    <a:lnTo>
                      <a:pt x="1682" y="19529"/>
                    </a:lnTo>
                    <a:lnTo>
                      <a:pt x="1735" y="20092"/>
                    </a:lnTo>
                    <a:lnTo>
                      <a:pt x="1855" y="21504"/>
                    </a:lnTo>
                    <a:lnTo>
                      <a:pt x="8761" y="20892"/>
                    </a:lnTo>
                    <a:lnTo>
                      <a:pt x="17749" y="21600"/>
                    </a:lnTo>
                    <a:lnTo>
                      <a:pt x="19015" y="20892"/>
                    </a:lnTo>
                    <a:lnTo>
                      <a:pt x="21600" y="19529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7" name="Shape"/>
              <p:cNvSpPr/>
              <p:nvPr/>
            </p:nvSpPr>
            <p:spPr>
              <a:xfrm>
                <a:off x="11340" y="25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08" y="10765"/>
                    </a:lnTo>
                    <a:lnTo>
                      <a:pt x="0" y="21600"/>
                    </a:lnTo>
                    <a:lnTo>
                      <a:pt x="14649" y="194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8" name="Shape"/>
              <p:cNvSpPr/>
              <p:nvPr/>
            </p:nvSpPr>
            <p:spPr>
              <a:xfrm>
                <a:off x="142811" y="58052"/>
                <a:ext cx="15802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25"/>
                    </a:moveTo>
                    <a:lnTo>
                      <a:pt x="6181" y="0"/>
                    </a:lnTo>
                    <a:lnTo>
                      <a:pt x="1736" y="6198"/>
                    </a:lnTo>
                    <a:lnTo>
                      <a:pt x="0" y="11057"/>
                    </a:lnTo>
                    <a:lnTo>
                      <a:pt x="4549" y="21600"/>
                    </a:lnTo>
                    <a:lnTo>
                      <a:pt x="21600" y="15125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9" name="Shape"/>
              <p:cNvSpPr/>
              <p:nvPr/>
            </p:nvSpPr>
            <p:spPr>
              <a:xfrm>
                <a:off x="178068" y="57671"/>
                <a:ext cx="14481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571"/>
                    </a:moveTo>
                    <a:lnTo>
                      <a:pt x="12298" y="744"/>
                    </a:lnTo>
                    <a:lnTo>
                      <a:pt x="3713" y="0"/>
                    </a:lnTo>
                    <a:lnTo>
                      <a:pt x="3164" y="903"/>
                    </a:lnTo>
                    <a:lnTo>
                      <a:pt x="0" y="16347"/>
                    </a:lnTo>
                    <a:lnTo>
                      <a:pt x="1951" y="19849"/>
                    </a:lnTo>
                    <a:lnTo>
                      <a:pt x="21506" y="21600"/>
                    </a:lnTo>
                    <a:lnTo>
                      <a:pt x="21600" y="11571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11" name="object 189"/>
            <p:cNvSpPr/>
            <p:nvPr/>
          </p:nvSpPr>
          <p:spPr>
            <a:xfrm>
              <a:off x="522875" y="497640"/>
              <a:ext cx="14500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5704" y="17261"/>
                  </a:lnTo>
                  <a:lnTo>
                    <a:pt x="21600" y="10043"/>
                  </a:lnTo>
                  <a:lnTo>
                    <a:pt x="16694" y="3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3C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14" name="object 190"/>
            <p:cNvGrpSpPr/>
            <p:nvPr/>
          </p:nvGrpSpPr>
          <p:grpSpPr>
            <a:xfrm>
              <a:off x="574832" y="256305"/>
              <a:ext cx="17843" cy="14007"/>
              <a:chOff x="0" y="0"/>
              <a:chExt cx="17842" cy="14006"/>
            </a:xfrm>
          </p:grpSpPr>
          <p:sp>
            <p:nvSpPr>
              <p:cNvPr id="912" name="Shape"/>
              <p:cNvSpPr/>
              <p:nvPr/>
            </p:nvSpPr>
            <p:spPr>
              <a:xfrm>
                <a:off x="0" y="1302"/>
                <a:ext cx="12702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617" y="8539"/>
                    </a:lnTo>
                    <a:lnTo>
                      <a:pt x="13471" y="21132"/>
                    </a:lnTo>
                    <a:lnTo>
                      <a:pt x="17120" y="21600"/>
                    </a:lnTo>
                    <a:lnTo>
                      <a:pt x="21600" y="16283"/>
                    </a:lnTo>
                    <a:lnTo>
                      <a:pt x="13471" y="16283"/>
                    </a:lnTo>
                    <a:lnTo>
                      <a:pt x="5117" y="8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3" name="Shape"/>
              <p:cNvSpPr/>
              <p:nvPr/>
            </p:nvSpPr>
            <p:spPr>
              <a:xfrm>
                <a:off x="5139" y="0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555" y="0"/>
                    </a:moveTo>
                    <a:lnTo>
                      <a:pt x="15844" y="0"/>
                    </a:lnTo>
                    <a:lnTo>
                      <a:pt x="6365" y="6533"/>
                    </a:lnTo>
                    <a:lnTo>
                      <a:pt x="8364" y="17231"/>
                    </a:lnTo>
                    <a:lnTo>
                      <a:pt x="0" y="21600"/>
                    </a:lnTo>
                    <a:lnTo>
                      <a:pt x="8165" y="21600"/>
                    </a:lnTo>
                    <a:lnTo>
                      <a:pt x="18126" y="5983"/>
                    </a:lnTo>
                    <a:lnTo>
                      <a:pt x="21600" y="5983"/>
                    </a:lnTo>
                    <a:lnTo>
                      <a:pt x="16555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15" name="object 191"/>
            <p:cNvSpPr/>
            <p:nvPr/>
          </p:nvSpPr>
          <p:spPr>
            <a:xfrm>
              <a:off x="687469" y="430977"/>
              <a:ext cx="1951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40" y="0"/>
                  </a:moveTo>
                  <a:lnTo>
                    <a:pt x="5653" y="579"/>
                  </a:lnTo>
                  <a:lnTo>
                    <a:pt x="5174" y="927"/>
                  </a:lnTo>
                  <a:lnTo>
                    <a:pt x="1715" y="7819"/>
                  </a:lnTo>
                  <a:lnTo>
                    <a:pt x="0" y="21600"/>
                  </a:lnTo>
                  <a:lnTo>
                    <a:pt x="17789" y="9172"/>
                  </a:lnTo>
                  <a:lnTo>
                    <a:pt x="20770" y="9639"/>
                  </a:lnTo>
                  <a:lnTo>
                    <a:pt x="21600" y="1082"/>
                  </a:lnTo>
                  <a:lnTo>
                    <a:pt x="6440" y="0"/>
                  </a:lnTo>
                  <a:close/>
                </a:path>
              </a:pathLst>
            </a:custGeom>
            <a:solidFill>
              <a:srgbClr val="553E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19" name="object 192"/>
            <p:cNvGrpSpPr/>
            <p:nvPr/>
          </p:nvGrpSpPr>
          <p:grpSpPr>
            <a:xfrm>
              <a:off x="546785" y="373053"/>
              <a:ext cx="77120" cy="146887"/>
              <a:chOff x="0" y="0"/>
              <a:chExt cx="77119" cy="146886"/>
            </a:xfrm>
          </p:grpSpPr>
          <p:sp>
            <p:nvSpPr>
              <p:cNvPr id="916" name="Shape"/>
              <p:cNvSpPr/>
              <p:nvPr/>
            </p:nvSpPr>
            <p:spPr>
              <a:xfrm>
                <a:off x="-1" y="0"/>
                <a:ext cx="1465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788"/>
                    </a:moveTo>
                    <a:lnTo>
                      <a:pt x="18736" y="0"/>
                    </a:lnTo>
                    <a:lnTo>
                      <a:pt x="4997" y="15827"/>
                    </a:lnTo>
                    <a:lnTo>
                      <a:pt x="1478" y="2779"/>
                    </a:lnTo>
                    <a:lnTo>
                      <a:pt x="0" y="17538"/>
                    </a:lnTo>
                    <a:lnTo>
                      <a:pt x="5896" y="21600"/>
                    </a:lnTo>
                    <a:lnTo>
                      <a:pt x="14600" y="20744"/>
                    </a:lnTo>
                    <a:lnTo>
                      <a:pt x="21600" y="20788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7" name="Shape"/>
              <p:cNvSpPr/>
              <p:nvPr/>
            </p:nvSpPr>
            <p:spPr>
              <a:xfrm>
                <a:off x="42062" y="124176"/>
                <a:ext cx="15319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820"/>
                    </a:moveTo>
                    <a:lnTo>
                      <a:pt x="681" y="0"/>
                    </a:lnTo>
                    <a:lnTo>
                      <a:pt x="0" y="14448"/>
                    </a:lnTo>
                    <a:lnTo>
                      <a:pt x="8167" y="21600"/>
                    </a:lnTo>
                    <a:lnTo>
                      <a:pt x="17820" y="20407"/>
                    </a:lnTo>
                    <a:lnTo>
                      <a:pt x="21600" y="982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8" name="Shape"/>
              <p:cNvSpPr/>
              <p:nvPr/>
            </p:nvSpPr>
            <p:spPr>
              <a:xfrm>
                <a:off x="60934" y="134184"/>
                <a:ext cx="1618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951" y="0"/>
                    </a:lnTo>
                    <a:lnTo>
                      <a:pt x="3882" y="12959"/>
                    </a:lnTo>
                    <a:lnTo>
                      <a:pt x="0" y="7559"/>
                    </a:lnTo>
                    <a:lnTo>
                      <a:pt x="3713" y="13502"/>
                    </a:lnTo>
                    <a:lnTo>
                      <a:pt x="4289" y="13502"/>
                    </a:lnTo>
                    <a:lnTo>
                      <a:pt x="10155" y="21600"/>
                    </a:lnTo>
                    <a:lnTo>
                      <a:pt x="19464" y="13502"/>
                    </a:lnTo>
                    <a:lnTo>
                      <a:pt x="19684" y="1350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20" name="object 193"/>
            <p:cNvSpPr/>
            <p:nvPr/>
          </p:nvSpPr>
          <p:spPr>
            <a:xfrm>
              <a:off x="529678" y="430843"/>
              <a:ext cx="16475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296" y="437"/>
                  </a:lnTo>
                  <a:lnTo>
                    <a:pt x="3530" y="1534"/>
                  </a:lnTo>
                  <a:lnTo>
                    <a:pt x="998" y="5189"/>
                  </a:lnTo>
                  <a:lnTo>
                    <a:pt x="0" y="15899"/>
                  </a:lnTo>
                  <a:lnTo>
                    <a:pt x="3014" y="20029"/>
                  </a:lnTo>
                  <a:lnTo>
                    <a:pt x="3697" y="9319"/>
                  </a:lnTo>
                  <a:lnTo>
                    <a:pt x="6494" y="10306"/>
                  </a:lnTo>
                  <a:lnTo>
                    <a:pt x="11042" y="21600"/>
                  </a:lnTo>
                  <a:lnTo>
                    <a:pt x="16770" y="169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93C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1" name="object 194"/>
            <p:cNvSpPr/>
            <p:nvPr/>
          </p:nvSpPr>
          <p:spPr>
            <a:xfrm>
              <a:off x="498374" y="390011"/>
              <a:ext cx="1797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76" y="0"/>
                  </a:moveTo>
                  <a:lnTo>
                    <a:pt x="15631" y="11884"/>
                  </a:lnTo>
                  <a:lnTo>
                    <a:pt x="7586" y="13221"/>
                  </a:lnTo>
                  <a:lnTo>
                    <a:pt x="5648" y="6283"/>
                  </a:lnTo>
                  <a:lnTo>
                    <a:pt x="5205" y="6391"/>
                  </a:lnTo>
                  <a:lnTo>
                    <a:pt x="4854" y="6502"/>
                  </a:lnTo>
                  <a:lnTo>
                    <a:pt x="0" y="16725"/>
                  </a:lnTo>
                  <a:lnTo>
                    <a:pt x="930" y="19902"/>
                  </a:lnTo>
                  <a:lnTo>
                    <a:pt x="21600" y="21600"/>
                  </a:lnTo>
                  <a:lnTo>
                    <a:pt x="13876" y="0"/>
                  </a:lnTo>
                  <a:close/>
                </a:path>
              </a:pathLst>
            </a:custGeom>
            <a:solidFill>
              <a:srgbClr val="B099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2" name="object 195"/>
            <p:cNvSpPr/>
            <p:nvPr/>
          </p:nvSpPr>
          <p:spPr>
            <a:xfrm>
              <a:off x="702237" y="392162"/>
              <a:ext cx="2102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29" y="0"/>
                  </a:moveTo>
                  <a:lnTo>
                    <a:pt x="11472" y="10115"/>
                  </a:lnTo>
                  <a:lnTo>
                    <a:pt x="8418" y="2915"/>
                  </a:lnTo>
                  <a:lnTo>
                    <a:pt x="443" y="6181"/>
                  </a:lnTo>
                  <a:lnTo>
                    <a:pt x="0" y="13517"/>
                  </a:lnTo>
                  <a:lnTo>
                    <a:pt x="2140" y="15370"/>
                  </a:lnTo>
                  <a:lnTo>
                    <a:pt x="21600" y="21600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917A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3" name="object 196"/>
            <p:cNvSpPr/>
            <p:nvPr/>
          </p:nvSpPr>
          <p:spPr>
            <a:xfrm>
              <a:off x="671605" y="486499"/>
              <a:ext cx="17208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046" y="16185"/>
                  </a:lnTo>
                  <a:lnTo>
                    <a:pt x="1001" y="5143"/>
                  </a:lnTo>
                  <a:lnTo>
                    <a:pt x="0" y="14343"/>
                  </a:lnTo>
                  <a:lnTo>
                    <a:pt x="6204" y="19613"/>
                  </a:lnTo>
                  <a:lnTo>
                    <a:pt x="14092" y="21600"/>
                  </a:lnTo>
                  <a:lnTo>
                    <a:pt x="18141" y="209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26" name="object 197"/>
            <p:cNvGrpSpPr/>
            <p:nvPr/>
          </p:nvGrpSpPr>
          <p:grpSpPr>
            <a:xfrm>
              <a:off x="623308" y="256403"/>
              <a:ext cx="19121" cy="12759"/>
              <a:chOff x="-1" y="0"/>
              <a:chExt cx="19120" cy="12758"/>
            </a:xfrm>
          </p:grpSpPr>
          <p:sp>
            <p:nvSpPr>
              <p:cNvPr id="924" name="Shape"/>
              <p:cNvSpPr/>
              <p:nvPr/>
            </p:nvSpPr>
            <p:spPr>
              <a:xfrm>
                <a:off x="5910" y="0"/>
                <a:ext cx="13210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77" y="0"/>
                    </a:moveTo>
                    <a:lnTo>
                      <a:pt x="784" y="568"/>
                    </a:lnTo>
                    <a:lnTo>
                      <a:pt x="1031" y="568"/>
                    </a:lnTo>
                    <a:lnTo>
                      <a:pt x="0" y="3052"/>
                    </a:lnTo>
                    <a:lnTo>
                      <a:pt x="10464" y="4770"/>
                    </a:lnTo>
                    <a:lnTo>
                      <a:pt x="9590" y="15688"/>
                    </a:lnTo>
                    <a:lnTo>
                      <a:pt x="9477" y="17090"/>
                    </a:lnTo>
                    <a:lnTo>
                      <a:pt x="9798" y="17090"/>
                    </a:lnTo>
                    <a:lnTo>
                      <a:pt x="21600" y="21600"/>
                    </a:lnTo>
                    <a:lnTo>
                      <a:pt x="19436" y="568"/>
                    </a:lnTo>
                    <a:lnTo>
                      <a:pt x="19377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5" name="Shape"/>
              <p:cNvSpPr/>
              <p:nvPr/>
            </p:nvSpPr>
            <p:spPr>
              <a:xfrm>
                <a:off x="-1" y="53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03" y="0"/>
                    </a:moveTo>
                    <a:lnTo>
                      <a:pt x="0" y="17997"/>
                    </a:lnTo>
                    <a:lnTo>
                      <a:pt x="17914" y="21600"/>
                    </a:lnTo>
                    <a:lnTo>
                      <a:pt x="21600" y="20103"/>
                    </a:lnTo>
                    <a:lnTo>
                      <a:pt x="9003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32" name="object 198"/>
            <p:cNvGrpSpPr/>
            <p:nvPr/>
          </p:nvGrpSpPr>
          <p:grpSpPr>
            <a:xfrm>
              <a:off x="562826" y="373935"/>
              <a:ext cx="157827" cy="135121"/>
              <a:chOff x="0" y="0"/>
              <a:chExt cx="157826" cy="135120"/>
            </a:xfrm>
          </p:grpSpPr>
          <p:sp>
            <p:nvSpPr>
              <p:cNvPr id="927" name="Shape"/>
              <p:cNvSpPr/>
              <p:nvPr/>
            </p:nvSpPr>
            <p:spPr>
              <a:xfrm>
                <a:off x="0" y="113247"/>
                <a:ext cx="1523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20"/>
                    </a:moveTo>
                    <a:lnTo>
                      <a:pt x="20482" y="10539"/>
                    </a:lnTo>
                    <a:lnTo>
                      <a:pt x="9673" y="0"/>
                    </a:lnTo>
                    <a:lnTo>
                      <a:pt x="8971" y="156"/>
                    </a:lnTo>
                    <a:lnTo>
                      <a:pt x="0" y="6940"/>
                    </a:lnTo>
                    <a:lnTo>
                      <a:pt x="3386" y="16123"/>
                    </a:lnTo>
                    <a:lnTo>
                      <a:pt x="12736" y="21600"/>
                    </a:lnTo>
                    <a:lnTo>
                      <a:pt x="21600" y="1722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8" name="Shape"/>
              <p:cNvSpPr/>
              <p:nvPr/>
            </p:nvSpPr>
            <p:spPr>
              <a:xfrm>
                <a:off x="79400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580" y="1678"/>
                    </a:lnTo>
                    <a:lnTo>
                      <a:pt x="0" y="17503"/>
                    </a:lnTo>
                    <a:lnTo>
                      <a:pt x="18527" y="21600"/>
                    </a:lnTo>
                    <a:lnTo>
                      <a:pt x="21373" y="167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9" name="Shape"/>
              <p:cNvSpPr/>
              <p:nvPr/>
            </p:nvSpPr>
            <p:spPr>
              <a:xfrm>
                <a:off x="85051" y="53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989"/>
                    </a:lnTo>
                    <a:lnTo>
                      <a:pt x="8045" y="15474"/>
                    </a:lnTo>
                    <a:lnTo>
                      <a:pt x="9477" y="15474"/>
                    </a:lnTo>
                    <a:lnTo>
                      <a:pt x="6283" y="21600"/>
                    </a:lnTo>
                    <a:lnTo>
                      <a:pt x="19179" y="21600"/>
                    </a:lnTo>
                    <a:lnTo>
                      <a:pt x="21383" y="210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0" name="Shape"/>
              <p:cNvSpPr/>
              <p:nvPr/>
            </p:nvSpPr>
            <p:spPr>
              <a:xfrm>
                <a:off x="89122" y="40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806"/>
                    </a:moveTo>
                    <a:lnTo>
                      <a:pt x="11068" y="1120"/>
                    </a:lnTo>
                    <a:lnTo>
                      <a:pt x="971" y="1975"/>
                    </a:lnTo>
                    <a:lnTo>
                      <a:pt x="96" y="0"/>
                    </a:lnTo>
                    <a:lnTo>
                      <a:pt x="0" y="2029"/>
                    </a:lnTo>
                    <a:lnTo>
                      <a:pt x="1020" y="2029"/>
                    </a:lnTo>
                    <a:lnTo>
                      <a:pt x="7185" y="15398"/>
                    </a:lnTo>
                    <a:lnTo>
                      <a:pt x="14901" y="15398"/>
                    </a:lnTo>
                    <a:lnTo>
                      <a:pt x="20045" y="21600"/>
                    </a:lnTo>
                    <a:lnTo>
                      <a:pt x="21600" y="17806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1" name="Shape"/>
              <p:cNvSpPr/>
              <p:nvPr/>
            </p:nvSpPr>
            <p:spPr>
              <a:xfrm>
                <a:off x="142661" y="122417"/>
                <a:ext cx="1516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571" y="14640"/>
                    </a:lnTo>
                    <a:lnTo>
                      <a:pt x="1899" y="7212"/>
                    </a:lnTo>
                    <a:lnTo>
                      <a:pt x="0" y="15650"/>
                    </a:lnTo>
                    <a:lnTo>
                      <a:pt x="6332" y="20799"/>
                    </a:lnTo>
                    <a:lnTo>
                      <a:pt x="14889" y="21600"/>
                    </a:lnTo>
                    <a:lnTo>
                      <a:pt x="19647" y="170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37" name="object 199"/>
            <p:cNvGrpSpPr/>
            <p:nvPr/>
          </p:nvGrpSpPr>
          <p:grpSpPr>
            <a:xfrm>
              <a:off x="586230" y="253175"/>
              <a:ext cx="18718" cy="16566"/>
              <a:chOff x="0" y="0"/>
              <a:chExt cx="18717" cy="16565"/>
            </a:xfrm>
          </p:grpSpPr>
          <p:sp>
            <p:nvSpPr>
              <p:cNvPr id="933" name="Shape"/>
              <p:cNvSpPr/>
              <p:nvPr/>
            </p:nvSpPr>
            <p:spPr>
              <a:xfrm>
                <a:off x="6012" y="2965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13" y="0"/>
                    </a:moveTo>
                    <a:lnTo>
                      <a:pt x="0" y="13290"/>
                    </a:lnTo>
                    <a:lnTo>
                      <a:pt x="2562" y="16778"/>
                    </a:lnTo>
                    <a:lnTo>
                      <a:pt x="2828" y="17142"/>
                    </a:lnTo>
                    <a:lnTo>
                      <a:pt x="7616" y="21600"/>
                    </a:lnTo>
                    <a:lnTo>
                      <a:pt x="21600" y="20047"/>
                    </a:lnTo>
                    <a:lnTo>
                      <a:pt x="15613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4" name="Triangle"/>
              <p:cNvSpPr/>
              <p:nvPr/>
            </p:nvSpPr>
            <p:spPr>
              <a:xfrm>
                <a:off x="2196" y="3861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63" y="0"/>
                    </a:moveTo>
                    <a:lnTo>
                      <a:pt x="0" y="21600"/>
                    </a:lnTo>
                    <a:lnTo>
                      <a:pt x="21600" y="11274"/>
                    </a:lnTo>
                    <a:lnTo>
                      <a:pt x="6863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5" name="Shape"/>
              <p:cNvSpPr/>
              <p:nvPr/>
            </p:nvSpPr>
            <p:spPr>
              <a:xfrm>
                <a:off x="1654" y="171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7379" y="21600"/>
                    </a:lnTo>
                    <a:lnTo>
                      <a:pt x="20982" y="312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6" name="Shape"/>
              <p:cNvSpPr/>
              <p:nvPr/>
            </p:nvSpPr>
            <p:spPr>
              <a:xfrm>
                <a:off x="-1" y="-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606" y="19644"/>
                    </a:lnTo>
                    <a:lnTo>
                      <a:pt x="5064" y="21600"/>
                    </a:lnTo>
                    <a:lnTo>
                      <a:pt x="4375" y="21600"/>
                    </a:lnTo>
                    <a:lnTo>
                      <a:pt x="15729" y="19644"/>
                    </a:lnTo>
                    <a:lnTo>
                      <a:pt x="20305" y="1964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38" name="object 200"/>
            <p:cNvSpPr/>
            <p:nvPr/>
          </p:nvSpPr>
          <p:spPr>
            <a:xfrm>
              <a:off x="645427" y="42971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6" y="0"/>
                  </a:moveTo>
                  <a:lnTo>
                    <a:pt x="0" y="15054"/>
                  </a:lnTo>
                  <a:lnTo>
                    <a:pt x="9861" y="21600"/>
                  </a:lnTo>
                  <a:lnTo>
                    <a:pt x="20667" y="18317"/>
                  </a:lnTo>
                  <a:lnTo>
                    <a:pt x="21600" y="3893"/>
                  </a:lnTo>
                  <a:lnTo>
                    <a:pt x="16516" y="10129"/>
                  </a:lnTo>
                  <a:lnTo>
                    <a:pt x="3398" y="11929"/>
                  </a:lnTo>
                  <a:lnTo>
                    <a:pt x="1896" y="0"/>
                  </a:lnTo>
                  <a:close/>
                </a:path>
              </a:pathLst>
            </a:custGeom>
            <a:solidFill>
              <a:srgbClr val="342A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41" name="object 201"/>
            <p:cNvGrpSpPr/>
            <p:nvPr/>
          </p:nvGrpSpPr>
          <p:grpSpPr>
            <a:xfrm>
              <a:off x="617104" y="487556"/>
              <a:ext cx="58832" cy="21526"/>
              <a:chOff x="0" y="0"/>
              <a:chExt cx="58831" cy="21525"/>
            </a:xfrm>
          </p:grpSpPr>
          <p:sp>
            <p:nvSpPr>
              <p:cNvPr id="939" name="Triangle"/>
              <p:cNvSpPr/>
              <p:nvPr/>
            </p:nvSpPr>
            <p:spPr>
              <a:xfrm>
                <a:off x="-1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24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5124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0" name="Shape"/>
              <p:cNvSpPr/>
              <p:nvPr/>
            </p:nvSpPr>
            <p:spPr>
              <a:xfrm>
                <a:off x="45770" y="8820"/>
                <a:ext cx="13061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70"/>
                    </a:moveTo>
                    <a:lnTo>
                      <a:pt x="19688" y="7156"/>
                    </a:lnTo>
                    <a:lnTo>
                      <a:pt x="15947" y="2093"/>
                    </a:lnTo>
                    <a:lnTo>
                      <a:pt x="18217" y="18333"/>
                    </a:lnTo>
                    <a:lnTo>
                      <a:pt x="13930" y="16577"/>
                    </a:lnTo>
                    <a:lnTo>
                      <a:pt x="5484" y="0"/>
                    </a:lnTo>
                    <a:lnTo>
                      <a:pt x="43" y="7156"/>
                    </a:lnTo>
                    <a:lnTo>
                      <a:pt x="0" y="17289"/>
                    </a:lnTo>
                    <a:lnTo>
                      <a:pt x="11114" y="21600"/>
                    </a:lnTo>
                    <a:lnTo>
                      <a:pt x="21600" y="1867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42" name="object 202"/>
            <p:cNvSpPr/>
            <p:nvPr/>
          </p:nvSpPr>
          <p:spPr>
            <a:xfrm>
              <a:off x="646639" y="25720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58" y="0"/>
                  </a:moveTo>
                  <a:lnTo>
                    <a:pt x="9222" y="1253"/>
                  </a:lnTo>
                  <a:lnTo>
                    <a:pt x="0" y="5341"/>
                  </a:lnTo>
                  <a:lnTo>
                    <a:pt x="6785" y="21600"/>
                  </a:lnTo>
                  <a:lnTo>
                    <a:pt x="21600" y="18628"/>
                  </a:lnTo>
                  <a:lnTo>
                    <a:pt x="19035" y="13631"/>
                  </a:lnTo>
                  <a:lnTo>
                    <a:pt x="13050" y="12159"/>
                  </a:lnTo>
                  <a:lnTo>
                    <a:pt x="11034" y="10390"/>
                  </a:lnTo>
                  <a:lnTo>
                    <a:pt x="20381" y="4505"/>
                  </a:lnTo>
                  <a:lnTo>
                    <a:pt x="18551" y="1463"/>
                  </a:lnTo>
                  <a:lnTo>
                    <a:pt x="12058" y="0"/>
                  </a:lnTo>
                  <a:close/>
                </a:path>
              </a:pathLst>
            </a:custGeom>
            <a:solidFill>
              <a:srgbClr val="E5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3" name="object 203"/>
            <p:cNvSpPr/>
            <p:nvPr/>
          </p:nvSpPr>
          <p:spPr>
            <a:xfrm>
              <a:off x="549059" y="508291"/>
              <a:ext cx="14760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24" y="0"/>
                  </a:moveTo>
                  <a:lnTo>
                    <a:pt x="4237" y="2646"/>
                  </a:lnTo>
                  <a:lnTo>
                    <a:pt x="0" y="21600"/>
                  </a:lnTo>
                  <a:lnTo>
                    <a:pt x="12955" y="11259"/>
                  </a:lnTo>
                  <a:lnTo>
                    <a:pt x="18124" y="10869"/>
                  </a:lnTo>
                  <a:lnTo>
                    <a:pt x="21600" y="987"/>
                  </a:lnTo>
                  <a:lnTo>
                    <a:pt x="18440" y="106"/>
                  </a:lnTo>
                  <a:lnTo>
                    <a:pt x="6524" y="0"/>
                  </a:lnTo>
                  <a:close/>
                </a:path>
              </a:pathLst>
            </a:custGeom>
            <a:solidFill>
              <a:srgbClr val="342A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46" name="object 204"/>
            <p:cNvGrpSpPr/>
            <p:nvPr/>
          </p:nvGrpSpPr>
          <p:grpSpPr>
            <a:xfrm>
              <a:off x="532174" y="459814"/>
              <a:ext cx="19478" cy="13136"/>
              <a:chOff x="0" y="0"/>
              <a:chExt cx="19477" cy="13135"/>
            </a:xfrm>
          </p:grpSpPr>
          <p:sp>
            <p:nvSpPr>
              <p:cNvPr id="944" name="Shape"/>
              <p:cNvSpPr/>
              <p:nvPr/>
            </p:nvSpPr>
            <p:spPr>
              <a:xfrm>
                <a:off x="0" y="432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" y="0"/>
                    </a:moveTo>
                    <a:lnTo>
                      <a:pt x="0" y="15544"/>
                    </a:lnTo>
                    <a:lnTo>
                      <a:pt x="21600" y="21600"/>
                    </a:lnTo>
                    <a:lnTo>
                      <a:pt x="17941" y="6639"/>
                    </a:lnTo>
                    <a:lnTo>
                      <a:pt x="6642" y="6639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C1B1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5" name="Triangle"/>
              <p:cNvSpPr/>
              <p:nvPr/>
            </p:nvSpPr>
            <p:spPr>
              <a:xfrm>
                <a:off x="6773" y="0"/>
                <a:ext cx="1270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16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9316" y="0"/>
                    </a:lnTo>
                    <a:close/>
                  </a:path>
                </a:pathLst>
              </a:custGeom>
              <a:solidFill>
                <a:srgbClr val="C1B1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47" name="object 205"/>
            <p:cNvSpPr/>
            <p:nvPr/>
          </p:nvSpPr>
          <p:spPr>
            <a:xfrm>
              <a:off x="606186" y="496915"/>
              <a:ext cx="1401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55" y="0"/>
                  </a:moveTo>
                  <a:lnTo>
                    <a:pt x="1472" y="2291"/>
                  </a:lnTo>
                  <a:lnTo>
                    <a:pt x="0" y="16957"/>
                  </a:lnTo>
                  <a:lnTo>
                    <a:pt x="6429" y="21600"/>
                  </a:lnTo>
                  <a:lnTo>
                    <a:pt x="15181" y="20424"/>
                  </a:lnTo>
                  <a:lnTo>
                    <a:pt x="20680" y="17623"/>
                  </a:lnTo>
                  <a:lnTo>
                    <a:pt x="21600" y="1047"/>
                  </a:lnTo>
                  <a:lnTo>
                    <a:pt x="2255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8" name="object 206"/>
            <p:cNvSpPr/>
            <p:nvPr/>
          </p:nvSpPr>
          <p:spPr>
            <a:xfrm>
              <a:off x="523258" y="40563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6" y="0"/>
                  </a:moveTo>
                  <a:lnTo>
                    <a:pt x="15513" y="153"/>
                  </a:lnTo>
                  <a:lnTo>
                    <a:pt x="0" y="10430"/>
                  </a:lnTo>
                  <a:lnTo>
                    <a:pt x="3833" y="8798"/>
                  </a:lnTo>
                  <a:lnTo>
                    <a:pt x="15513" y="21600"/>
                  </a:lnTo>
                  <a:lnTo>
                    <a:pt x="21600" y="21245"/>
                  </a:lnTo>
                  <a:lnTo>
                    <a:pt x="16293" y="16423"/>
                  </a:lnTo>
                  <a:lnTo>
                    <a:pt x="16531" y="12063"/>
                  </a:lnTo>
                  <a:lnTo>
                    <a:pt x="16552" y="7523"/>
                  </a:lnTo>
                  <a:lnTo>
                    <a:pt x="16228" y="2932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493C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9" name="object 207"/>
            <p:cNvSpPr/>
            <p:nvPr/>
          </p:nvSpPr>
          <p:spPr>
            <a:xfrm>
              <a:off x="724033" y="496046"/>
              <a:ext cx="15420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64" y="0"/>
                  </a:moveTo>
                  <a:lnTo>
                    <a:pt x="6885" y="17798"/>
                  </a:lnTo>
                  <a:lnTo>
                    <a:pt x="2490" y="8673"/>
                  </a:lnTo>
                  <a:lnTo>
                    <a:pt x="0" y="16761"/>
                  </a:lnTo>
                  <a:lnTo>
                    <a:pt x="4146" y="21600"/>
                  </a:lnTo>
                  <a:lnTo>
                    <a:pt x="21600" y="16761"/>
                  </a:lnTo>
                  <a:lnTo>
                    <a:pt x="20764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53" name="object 208"/>
            <p:cNvGrpSpPr/>
            <p:nvPr/>
          </p:nvGrpSpPr>
          <p:grpSpPr>
            <a:xfrm>
              <a:off x="656085" y="255005"/>
              <a:ext cx="17040" cy="19991"/>
              <a:chOff x="0" y="0"/>
              <a:chExt cx="17039" cy="19990"/>
            </a:xfrm>
          </p:grpSpPr>
          <p:sp>
            <p:nvSpPr>
              <p:cNvPr id="950" name="Triangle"/>
              <p:cNvSpPr/>
              <p:nvPr/>
            </p:nvSpPr>
            <p:spPr>
              <a:xfrm>
                <a:off x="-1" y="7285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222"/>
                    </a:lnTo>
                    <a:lnTo>
                      <a:pt x="1230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1" name="Triangle"/>
              <p:cNvSpPr/>
              <p:nvPr/>
            </p:nvSpPr>
            <p:spPr>
              <a:xfrm>
                <a:off x="4333" y="3595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11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6211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2" name="Shape"/>
              <p:cNvSpPr/>
              <p:nvPr/>
            </p:nvSpPr>
            <p:spPr>
              <a:xfrm>
                <a:off x="974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670" y="21600"/>
                    </a:lnTo>
                    <a:lnTo>
                      <a:pt x="21600" y="13185"/>
                    </a:lnTo>
                    <a:lnTo>
                      <a:pt x="20517" y="2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57" name="object 209"/>
            <p:cNvGrpSpPr/>
            <p:nvPr/>
          </p:nvGrpSpPr>
          <p:grpSpPr>
            <a:xfrm>
              <a:off x="520737" y="487163"/>
              <a:ext cx="54566" cy="34129"/>
              <a:chOff x="-1" y="0"/>
              <a:chExt cx="54565" cy="34128"/>
            </a:xfrm>
          </p:grpSpPr>
          <p:sp>
            <p:nvSpPr>
              <p:cNvPr id="954" name="Shape"/>
              <p:cNvSpPr/>
              <p:nvPr/>
            </p:nvSpPr>
            <p:spPr>
              <a:xfrm>
                <a:off x="-2" y="21425"/>
                <a:ext cx="15791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86"/>
                    </a:moveTo>
                    <a:lnTo>
                      <a:pt x="2919" y="0"/>
                    </a:lnTo>
                    <a:lnTo>
                      <a:pt x="0" y="21600"/>
                    </a:lnTo>
                    <a:lnTo>
                      <a:pt x="17811" y="13429"/>
                    </a:lnTo>
                    <a:lnTo>
                      <a:pt x="21600" y="7286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5" name="Shape"/>
              <p:cNvSpPr/>
              <p:nvPr/>
            </p:nvSpPr>
            <p:spPr>
              <a:xfrm>
                <a:off x="26466" y="-1"/>
                <a:ext cx="13440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34"/>
                    </a:moveTo>
                    <a:lnTo>
                      <a:pt x="16210" y="258"/>
                    </a:lnTo>
                    <a:lnTo>
                      <a:pt x="15353" y="0"/>
                    </a:lnTo>
                    <a:lnTo>
                      <a:pt x="368" y="10357"/>
                    </a:lnTo>
                    <a:lnTo>
                      <a:pt x="0" y="17280"/>
                    </a:lnTo>
                    <a:lnTo>
                      <a:pt x="7206" y="21600"/>
                    </a:lnTo>
                    <a:lnTo>
                      <a:pt x="16496" y="16292"/>
                    </a:lnTo>
                    <a:lnTo>
                      <a:pt x="21600" y="7234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6" name="Shape"/>
              <p:cNvSpPr/>
              <p:nvPr/>
            </p:nvSpPr>
            <p:spPr>
              <a:xfrm>
                <a:off x="41656" y="10274"/>
                <a:ext cx="1290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0"/>
                    </a:moveTo>
                    <a:lnTo>
                      <a:pt x="4187" y="0"/>
                    </a:lnTo>
                    <a:lnTo>
                      <a:pt x="3380" y="980"/>
                    </a:lnTo>
                    <a:lnTo>
                      <a:pt x="0" y="12501"/>
                    </a:lnTo>
                    <a:lnTo>
                      <a:pt x="6058" y="20162"/>
                    </a:lnTo>
                    <a:lnTo>
                      <a:pt x="14988" y="21600"/>
                    </a:lnTo>
                    <a:lnTo>
                      <a:pt x="20281" y="14460"/>
                    </a:lnTo>
                    <a:lnTo>
                      <a:pt x="21600" y="161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58" name="object 210"/>
            <p:cNvSpPr/>
            <p:nvPr/>
          </p:nvSpPr>
          <p:spPr>
            <a:xfrm>
              <a:off x="720323" y="390989"/>
              <a:ext cx="1375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05" y="0"/>
                  </a:moveTo>
                  <a:lnTo>
                    <a:pt x="13527" y="162"/>
                  </a:lnTo>
                  <a:lnTo>
                    <a:pt x="0" y="9496"/>
                  </a:lnTo>
                  <a:lnTo>
                    <a:pt x="2094" y="17745"/>
                  </a:lnTo>
                  <a:lnTo>
                    <a:pt x="11310" y="21600"/>
                  </a:lnTo>
                  <a:lnTo>
                    <a:pt x="19223" y="13757"/>
                  </a:lnTo>
                  <a:lnTo>
                    <a:pt x="21600" y="3475"/>
                  </a:lnTo>
                  <a:lnTo>
                    <a:pt x="14205" y="0"/>
                  </a:lnTo>
                  <a:close/>
                </a:path>
              </a:pathLst>
            </a:custGeom>
            <a:solidFill>
              <a:srgbClr val="917A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59" name="object 211"/>
            <p:cNvSpPr/>
            <p:nvPr/>
          </p:nvSpPr>
          <p:spPr>
            <a:xfrm>
              <a:off x="563644" y="460391"/>
              <a:ext cx="13237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591" y="21600"/>
                  </a:lnTo>
                  <a:lnTo>
                    <a:pt x="16003" y="8726"/>
                  </a:lnTo>
                  <a:lnTo>
                    <a:pt x="18407" y="9170"/>
                  </a:lnTo>
                  <a:lnTo>
                    <a:pt x="15526" y="13925"/>
                  </a:lnTo>
                  <a:lnTo>
                    <a:pt x="21600" y="15214"/>
                  </a:lnTo>
                  <a:lnTo>
                    <a:pt x="19651" y="2511"/>
                  </a:lnTo>
                  <a:lnTo>
                    <a:pt x="15836" y="3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64" name="object 212"/>
            <p:cNvGrpSpPr/>
            <p:nvPr/>
          </p:nvGrpSpPr>
          <p:grpSpPr>
            <a:xfrm>
              <a:off x="550761" y="372976"/>
              <a:ext cx="190593" cy="156801"/>
              <a:chOff x="0" y="0"/>
              <a:chExt cx="190592" cy="156800"/>
            </a:xfrm>
          </p:grpSpPr>
          <p:sp>
            <p:nvSpPr>
              <p:cNvPr id="960" name="Shape"/>
              <p:cNvSpPr/>
              <p:nvPr/>
            </p:nvSpPr>
            <p:spPr>
              <a:xfrm>
                <a:off x="-1" y="18783"/>
                <a:ext cx="1542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936"/>
                    </a:moveTo>
                    <a:lnTo>
                      <a:pt x="19945" y="6913"/>
                    </a:lnTo>
                    <a:lnTo>
                      <a:pt x="14607" y="7019"/>
                    </a:lnTo>
                    <a:lnTo>
                      <a:pt x="17223" y="5360"/>
                    </a:lnTo>
                    <a:lnTo>
                      <a:pt x="10427" y="7555"/>
                    </a:lnTo>
                    <a:lnTo>
                      <a:pt x="8967" y="0"/>
                    </a:lnTo>
                    <a:lnTo>
                      <a:pt x="4982" y="1929"/>
                    </a:lnTo>
                    <a:lnTo>
                      <a:pt x="8255" y="13024"/>
                    </a:lnTo>
                    <a:lnTo>
                      <a:pt x="3434" y="15113"/>
                    </a:lnTo>
                    <a:lnTo>
                      <a:pt x="0" y="16936"/>
                    </a:lnTo>
                    <a:lnTo>
                      <a:pt x="7028" y="21600"/>
                    </a:lnTo>
                    <a:lnTo>
                      <a:pt x="14501" y="16936"/>
                    </a:lnTo>
                    <a:lnTo>
                      <a:pt x="21600" y="16936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1" name="Shape"/>
              <p:cNvSpPr/>
              <p:nvPr/>
            </p:nvSpPr>
            <p:spPr>
              <a:xfrm>
                <a:off x="3009" y="144096"/>
                <a:ext cx="183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053"/>
                    </a:moveTo>
                    <a:lnTo>
                      <a:pt x="7645" y="0"/>
                    </a:lnTo>
                    <a:lnTo>
                      <a:pt x="6955" y="1288"/>
                    </a:lnTo>
                    <a:lnTo>
                      <a:pt x="0" y="14256"/>
                    </a:lnTo>
                    <a:lnTo>
                      <a:pt x="18392" y="21600"/>
                    </a:lnTo>
                    <a:lnTo>
                      <a:pt x="21600" y="6053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2" name="Shape"/>
              <p:cNvSpPr/>
              <p:nvPr/>
            </p:nvSpPr>
            <p:spPr>
              <a:xfrm>
                <a:off x="155460" y="116377"/>
                <a:ext cx="1693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5"/>
                    </a:moveTo>
                    <a:lnTo>
                      <a:pt x="4602" y="0"/>
                    </a:lnTo>
                    <a:lnTo>
                      <a:pt x="3792" y="752"/>
                    </a:lnTo>
                    <a:lnTo>
                      <a:pt x="3079" y="1397"/>
                    </a:lnTo>
                    <a:lnTo>
                      <a:pt x="1523" y="4973"/>
                    </a:lnTo>
                    <a:lnTo>
                      <a:pt x="0" y="5758"/>
                    </a:lnTo>
                    <a:lnTo>
                      <a:pt x="1492" y="21600"/>
                    </a:lnTo>
                    <a:lnTo>
                      <a:pt x="10063" y="2754"/>
                    </a:lnTo>
                    <a:lnTo>
                      <a:pt x="16675" y="12446"/>
                    </a:lnTo>
                    <a:lnTo>
                      <a:pt x="21600" y="645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3" name="Shape"/>
              <p:cNvSpPr/>
              <p:nvPr/>
            </p:nvSpPr>
            <p:spPr>
              <a:xfrm>
                <a:off x="177890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04"/>
                    </a:moveTo>
                    <a:lnTo>
                      <a:pt x="18147" y="0"/>
                    </a:lnTo>
                    <a:lnTo>
                      <a:pt x="7175" y="16381"/>
                    </a:lnTo>
                    <a:lnTo>
                      <a:pt x="0" y="7450"/>
                    </a:lnTo>
                    <a:lnTo>
                      <a:pt x="0" y="21600"/>
                    </a:lnTo>
                    <a:lnTo>
                      <a:pt x="21600" y="16304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65" name="object 213"/>
            <p:cNvSpPr/>
            <p:nvPr/>
          </p:nvSpPr>
          <p:spPr>
            <a:xfrm>
              <a:off x="686462" y="40464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406" y="18414"/>
                  </a:lnTo>
                  <a:lnTo>
                    <a:pt x="2069" y="4633"/>
                  </a:lnTo>
                  <a:lnTo>
                    <a:pt x="0" y="19706"/>
                  </a:lnTo>
                  <a:lnTo>
                    <a:pt x="197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69" name="object 214"/>
            <p:cNvGrpSpPr/>
            <p:nvPr/>
          </p:nvGrpSpPr>
          <p:grpSpPr>
            <a:xfrm>
              <a:off x="487858" y="374457"/>
              <a:ext cx="200830" cy="145085"/>
              <a:chOff x="0" y="0"/>
              <a:chExt cx="200829" cy="145084"/>
            </a:xfrm>
          </p:grpSpPr>
          <p:sp>
            <p:nvSpPr>
              <p:cNvPr id="966" name="Shape"/>
              <p:cNvSpPr/>
              <p:nvPr/>
            </p:nvSpPr>
            <p:spPr>
              <a:xfrm>
                <a:off x="-1" y="0"/>
                <a:ext cx="1307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52"/>
                    </a:moveTo>
                    <a:lnTo>
                      <a:pt x="16688" y="2801"/>
                    </a:lnTo>
                    <a:lnTo>
                      <a:pt x="4618" y="0"/>
                    </a:lnTo>
                    <a:lnTo>
                      <a:pt x="0" y="7813"/>
                    </a:lnTo>
                    <a:lnTo>
                      <a:pt x="5731" y="21600"/>
                    </a:lnTo>
                    <a:lnTo>
                      <a:pt x="15932" y="15901"/>
                    </a:lnTo>
                    <a:lnTo>
                      <a:pt x="21600" y="9926"/>
                    </a:lnTo>
                    <a:lnTo>
                      <a:pt x="21600" y="5652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7" name="Triangle"/>
              <p:cNvSpPr/>
              <p:nvPr/>
            </p:nvSpPr>
            <p:spPr>
              <a:xfrm>
                <a:off x="141700" y="55549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85"/>
                    </a:moveTo>
                    <a:lnTo>
                      <a:pt x="2552" y="0"/>
                    </a:lnTo>
                    <a:lnTo>
                      <a:pt x="0" y="21600"/>
                    </a:lnTo>
                    <a:lnTo>
                      <a:pt x="21600" y="18885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8" name="Shape"/>
              <p:cNvSpPr/>
              <p:nvPr/>
            </p:nvSpPr>
            <p:spPr>
              <a:xfrm>
                <a:off x="188127" y="13238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34"/>
                    </a:moveTo>
                    <a:lnTo>
                      <a:pt x="19800" y="8757"/>
                    </a:lnTo>
                    <a:lnTo>
                      <a:pt x="4544" y="0"/>
                    </a:lnTo>
                    <a:lnTo>
                      <a:pt x="3735" y="1184"/>
                    </a:lnTo>
                    <a:lnTo>
                      <a:pt x="0" y="13729"/>
                    </a:lnTo>
                    <a:lnTo>
                      <a:pt x="5602" y="20831"/>
                    </a:lnTo>
                    <a:lnTo>
                      <a:pt x="14714" y="21600"/>
                    </a:lnTo>
                    <a:lnTo>
                      <a:pt x="21600" y="15034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70" name="object 215"/>
            <p:cNvSpPr/>
            <p:nvPr/>
          </p:nvSpPr>
          <p:spPr>
            <a:xfrm>
              <a:off x="594659" y="45920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25" y="0"/>
                  </a:moveTo>
                  <a:lnTo>
                    <a:pt x="0" y="6861"/>
                  </a:lnTo>
                  <a:lnTo>
                    <a:pt x="588" y="21600"/>
                  </a:lnTo>
                  <a:lnTo>
                    <a:pt x="11824" y="19216"/>
                  </a:lnTo>
                  <a:lnTo>
                    <a:pt x="12386" y="18855"/>
                  </a:lnTo>
                  <a:lnTo>
                    <a:pt x="13589" y="8741"/>
                  </a:lnTo>
                  <a:lnTo>
                    <a:pt x="14766" y="18855"/>
                  </a:lnTo>
                  <a:lnTo>
                    <a:pt x="16558" y="16725"/>
                  </a:lnTo>
                  <a:lnTo>
                    <a:pt x="21600" y="21492"/>
                  </a:lnTo>
                  <a:lnTo>
                    <a:pt x="19552" y="7043"/>
                  </a:lnTo>
                  <a:lnTo>
                    <a:pt x="17225" y="0"/>
                  </a:lnTo>
                  <a:close/>
                </a:path>
              </a:pathLst>
            </a:custGeom>
            <a:solidFill>
              <a:srgbClr val="C1B1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71" name="object 216"/>
            <p:cNvSpPr/>
            <p:nvPr/>
          </p:nvSpPr>
          <p:spPr>
            <a:xfrm>
              <a:off x="528789" y="418602"/>
              <a:ext cx="17135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6" y="0"/>
                  </a:moveTo>
                  <a:lnTo>
                    <a:pt x="9015" y="882"/>
                  </a:lnTo>
                  <a:lnTo>
                    <a:pt x="0" y="14252"/>
                  </a:lnTo>
                  <a:lnTo>
                    <a:pt x="18317" y="21600"/>
                  </a:lnTo>
                  <a:lnTo>
                    <a:pt x="21600" y="4824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72" name="object 217"/>
            <p:cNvSpPr/>
            <p:nvPr/>
          </p:nvSpPr>
          <p:spPr>
            <a:xfrm>
              <a:off x="640272" y="25581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32" y="0"/>
                  </a:moveTo>
                  <a:lnTo>
                    <a:pt x="5424" y="3527"/>
                  </a:lnTo>
                  <a:lnTo>
                    <a:pt x="0" y="5991"/>
                  </a:lnTo>
                  <a:lnTo>
                    <a:pt x="2204" y="13723"/>
                  </a:lnTo>
                  <a:lnTo>
                    <a:pt x="1851" y="18194"/>
                  </a:lnTo>
                  <a:lnTo>
                    <a:pt x="10141" y="21600"/>
                  </a:lnTo>
                  <a:lnTo>
                    <a:pt x="6592" y="9180"/>
                  </a:lnTo>
                  <a:lnTo>
                    <a:pt x="21600" y="5266"/>
                  </a:lnTo>
                  <a:lnTo>
                    <a:pt x="13132" y="0"/>
                  </a:lnTo>
                  <a:close/>
                </a:path>
              </a:pathLst>
            </a:custGeom>
            <a:solidFill>
              <a:srgbClr val="E5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73" name="object 218"/>
            <p:cNvSpPr/>
            <p:nvPr/>
          </p:nvSpPr>
          <p:spPr>
            <a:xfrm>
              <a:off x="670212" y="51834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67" y="0"/>
                  </a:moveTo>
                  <a:lnTo>
                    <a:pt x="5405" y="621"/>
                  </a:lnTo>
                  <a:lnTo>
                    <a:pt x="3880" y="1824"/>
                  </a:lnTo>
                  <a:lnTo>
                    <a:pt x="1777" y="8771"/>
                  </a:lnTo>
                  <a:lnTo>
                    <a:pt x="0" y="11044"/>
                  </a:lnTo>
                  <a:lnTo>
                    <a:pt x="6491" y="21600"/>
                  </a:lnTo>
                  <a:lnTo>
                    <a:pt x="14576" y="12604"/>
                  </a:lnTo>
                  <a:lnTo>
                    <a:pt x="21600" y="6856"/>
                  </a:lnTo>
                  <a:lnTo>
                    <a:pt x="20630" y="2893"/>
                  </a:lnTo>
                  <a:lnTo>
                    <a:pt x="6167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76" name="object 219"/>
            <p:cNvGrpSpPr/>
            <p:nvPr/>
          </p:nvGrpSpPr>
          <p:grpSpPr>
            <a:xfrm>
              <a:off x="572292" y="456905"/>
              <a:ext cx="16045" cy="16211"/>
              <a:chOff x="-1" y="0"/>
              <a:chExt cx="16044" cy="16210"/>
            </a:xfrm>
          </p:grpSpPr>
          <p:sp>
            <p:nvSpPr>
              <p:cNvPr id="974" name="Shape"/>
              <p:cNvSpPr/>
              <p:nvPr/>
            </p:nvSpPr>
            <p:spPr>
              <a:xfrm>
                <a:off x="3338" y="3505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34" y="0"/>
                    </a:moveTo>
                    <a:lnTo>
                      <a:pt x="0" y="0"/>
                    </a:lnTo>
                    <a:lnTo>
                      <a:pt x="2045" y="16453"/>
                    </a:lnTo>
                    <a:lnTo>
                      <a:pt x="21600" y="21600"/>
                    </a:lnTo>
                    <a:lnTo>
                      <a:pt x="10647" y="13197"/>
                    </a:lnTo>
                    <a:lnTo>
                      <a:pt x="11223" y="12407"/>
                    </a:lnTo>
                    <a:lnTo>
                      <a:pt x="5149" y="12407"/>
                    </a:lnTo>
                    <a:lnTo>
                      <a:pt x="2634" y="8358"/>
                    </a:lnTo>
                    <a:lnTo>
                      <a:pt x="4034" y="0"/>
                    </a:lnTo>
                    <a:close/>
                  </a:path>
                </a:pathLst>
              </a:custGeom>
              <a:solidFill>
                <a:srgbClr val="49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5" name="Triangle"/>
              <p:cNvSpPr/>
              <p:nvPr/>
            </p:nvSpPr>
            <p:spPr>
              <a:xfrm>
                <a:off x="-2" y="-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76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4676" y="0"/>
                    </a:lnTo>
                    <a:close/>
                  </a:path>
                </a:pathLst>
              </a:custGeom>
              <a:solidFill>
                <a:srgbClr val="49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77" name="object 220"/>
            <p:cNvSpPr/>
            <p:nvPr/>
          </p:nvSpPr>
          <p:spPr>
            <a:xfrm>
              <a:off x="585508" y="417821"/>
              <a:ext cx="1392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68" y="0"/>
                  </a:moveTo>
                  <a:lnTo>
                    <a:pt x="17086" y="11148"/>
                  </a:lnTo>
                  <a:lnTo>
                    <a:pt x="11470" y="5864"/>
                  </a:lnTo>
                  <a:lnTo>
                    <a:pt x="0" y="21600"/>
                  </a:lnTo>
                  <a:lnTo>
                    <a:pt x="12809" y="16770"/>
                  </a:lnTo>
                  <a:lnTo>
                    <a:pt x="21600" y="15796"/>
                  </a:lnTo>
                  <a:lnTo>
                    <a:pt x="19668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78" name="object 221"/>
            <p:cNvSpPr/>
            <p:nvPr/>
          </p:nvSpPr>
          <p:spPr>
            <a:xfrm>
              <a:off x="669316" y="460811"/>
              <a:ext cx="1318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57" y="0"/>
                  </a:moveTo>
                  <a:lnTo>
                    <a:pt x="0" y="21600"/>
                  </a:lnTo>
                  <a:lnTo>
                    <a:pt x="12027" y="10697"/>
                  </a:lnTo>
                  <a:lnTo>
                    <a:pt x="21600" y="12271"/>
                  </a:lnTo>
                  <a:lnTo>
                    <a:pt x="17982" y="4111"/>
                  </a:lnTo>
                  <a:lnTo>
                    <a:pt x="13930" y="6801"/>
                  </a:lnTo>
                  <a:lnTo>
                    <a:pt x="9576" y="9161"/>
                  </a:lnTo>
                  <a:lnTo>
                    <a:pt x="5057" y="0"/>
                  </a:lnTo>
                  <a:close/>
                </a:path>
              </a:pathLst>
            </a:custGeom>
            <a:solidFill>
              <a:srgbClr val="C1B1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81" name="object 222"/>
            <p:cNvGrpSpPr/>
            <p:nvPr/>
          </p:nvGrpSpPr>
          <p:grpSpPr>
            <a:xfrm>
              <a:off x="480465" y="489010"/>
              <a:ext cx="252495" cy="31432"/>
              <a:chOff x="0" y="0"/>
              <a:chExt cx="252494" cy="31431"/>
            </a:xfrm>
          </p:grpSpPr>
          <p:sp>
            <p:nvSpPr>
              <p:cNvPr id="979" name="Shape"/>
              <p:cNvSpPr/>
              <p:nvPr/>
            </p:nvSpPr>
            <p:spPr>
              <a:xfrm>
                <a:off x="-2" y="-1"/>
                <a:ext cx="135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064"/>
                    </a:moveTo>
                    <a:lnTo>
                      <a:pt x="9672" y="0"/>
                    </a:lnTo>
                    <a:lnTo>
                      <a:pt x="8981" y="183"/>
                    </a:lnTo>
                    <a:lnTo>
                      <a:pt x="0" y="2501"/>
                    </a:lnTo>
                    <a:lnTo>
                      <a:pt x="16133" y="21600"/>
                    </a:lnTo>
                    <a:lnTo>
                      <a:pt x="21336" y="10160"/>
                    </a:lnTo>
                    <a:lnTo>
                      <a:pt x="21600" y="5064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0" name="Shape"/>
              <p:cNvSpPr/>
              <p:nvPr/>
            </p:nvSpPr>
            <p:spPr>
              <a:xfrm>
                <a:off x="239791" y="18728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060"/>
                    </a:moveTo>
                    <a:lnTo>
                      <a:pt x="14730" y="91"/>
                    </a:lnTo>
                    <a:lnTo>
                      <a:pt x="6360" y="0"/>
                    </a:lnTo>
                    <a:lnTo>
                      <a:pt x="4466" y="1063"/>
                    </a:lnTo>
                    <a:lnTo>
                      <a:pt x="0" y="17714"/>
                    </a:lnTo>
                    <a:lnTo>
                      <a:pt x="6360" y="21600"/>
                    </a:lnTo>
                    <a:lnTo>
                      <a:pt x="20836" y="14385"/>
                    </a:lnTo>
                    <a:lnTo>
                      <a:pt x="21600" y="606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86" name="object 223"/>
            <p:cNvGrpSpPr/>
            <p:nvPr/>
          </p:nvGrpSpPr>
          <p:grpSpPr>
            <a:xfrm>
              <a:off x="670366" y="253649"/>
              <a:ext cx="16343" cy="20512"/>
              <a:chOff x="0" y="-1"/>
              <a:chExt cx="16342" cy="20511"/>
            </a:xfrm>
          </p:grpSpPr>
          <p:sp>
            <p:nvSpPr>
              <p:cNvPr id="982" name="Shape"/>
              <p:cNvSpPr/>
              <p:nvPr/>
            </p:nvSpPr>
            <p:spPr>
              <a:xfrm>
                <a:off x="1721" y="7806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659" y="21600"/>
                    </a:lnTo>
                    <a:lnTo>
                      <a:pt x="17262" y="8884"/>
                    </a:lnTo>
                    <a:lnTo>
                      <a:pt x="20931" y="1326"/>
                    </a:lnTo>
                    <a:lnTo>
                      <a:pt x="21600" y="13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3" name="Shape"/>
              <p:cNvSpPr/>
              <p:nvPr/>
            </p:nvSpPr>
            <p:spPr>
              <a:xfrm>
                <a:off x="3637" y="4529"/>
                <a:ext cx="1270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29" y="0"/>
                    </a:moveTo>
                    <a:lnTo>
                      <a:pt x="0" y="1302"/>
                    </a:lnTo>
                    <a:lnTo>
                      <a:pt x="16605" y="21600"/>
                    </a:lnTo>
                    <a:lnTo>
                      <a:pt x="15647" y="21600"/>
                    </a:lnTo>
                    <a:lnTo>
                      <a:pt x="21600" y="12899"/>
                    </a:lnTo>
                    <a:lnTo>
                      <a:pt x="20970" y="2373"/>
                    </a:lnTo>
                    <a:lnTo>
                      <a:pt x="20829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4" name="Triangle"/>
              <p:cNvSpPr/>
              <p:nvPr/>
            </p:nvSpPr>
            <p:spPr>
              <a:xfrm>
                <a:off x="-2" y="2580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14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5414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5" name="Shape"/>
              <p:cNvSpPr/>
              <p:nvPr/>
            </p:nvSpPr>
            <p:spPr>
              <a:xfrm>
                <a:off x="2337" y="-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62" y="0"/>
                    </a:moveTo>
                    <a:lnTo>
                      <a:pt x="0" y="12968"/>
                    </a:lnTo>
                    <a:lnTo>
                      <a:pt x="5469" y="21600"/>
                    </a:lnTo>
                    <a:lnTo>
                      <a:pt x="21600" y="11381"/>
                    </a:lnTo>
                    <a:lnTo>
                      <a:pt x="19008" y="10234"/>
                    </a:lnTo>
                    <a:lnTo>
                      <a:pt x="10562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90" name="object 224"/>
            <p:cNvGrpSpPr/>
            <p:nvPr/>
          </p:nvGrpSpPr>
          <p:grpSpPr>
            <a:xfrm>
              <a:off x="505490" y="419249"/>
              <a:ext cx="132816" cy="100482"/>
              <a:chOff x="-1" y="-1"/>
              <a:chExt cx="132815" cy="100481"/>
            </a:xfrm>
          </p:grpSpPr>
          <p:sp>
            <p:nvSpPr>
              <p:cNvPr id="987" name="Shape"/>
              <p:cNvSpPr/>
              <p:nvPr/>
            </p:nvSpPr>
            <p:spPr>
              <a:xfrm>
                <a:off x="-2" y="87777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75"/>
                    </a:moveTo>
                    <a:lnTo>
                      <a:pt x="15724" y="463"/>
                    </a:lnTo>
                    <a:lnTo>
                      <a:pt x="14943" y="0"/>
                    </a:lnTo>
                    <a:lnTo>
                      <a:pt x="0" y="10422"/>
                    </a:lnTo>
                    <a:lnTo>
                      <a:pt x="1766" y="19505"/>
                    </a:lnTo>
                    <a:lnTo>
                      <a:pt x="9800" y="21600"/>
                    </a:lnTo>
                    <a:lnTo>
                      <a:pt x="18019" y="16827"/>
                    </a:lnTo>
                    <a:lnTo>
                      <a:pt x="21600" y="8675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8" name="Shape"/>
              <p:cNvSpPr/>
              <p:nvPr/>
            </p:nvSpPr>
            <p:spPr>
              <a:xfrm>
                <a:off x="43414" y="77915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8"/>
                    </a:moveTo>
                    <a:lnTo>
                      <a:pt x="8079" y="0"/>
                    </a:lnTo>
                    <a:lnTo>
                      <a:pt x="4062" y="3647"/>
                    </a:lnTo>
                    <a:lnTo>
                      <a:pt x="2568" y="4989"/>
                    </a:lnTo>
                    <a:lnTo>
                      <a:pt x="0" y="18478"/>
                    </a:lnTo>
                    <a:lnTo>
                      <a:pt x="4062" y="21600"/>
                    </a:lnTo>
                    <a:lnTo>
                      <a:pt x="9484" y="7294"/>
                    </a:lnTo>
                    <a:lnTo>
                      <a:pt x="17035" y="20829"/>
                    </a:lnTo>
                    <a:lnTo>
                      <a:pt x="21600" y="1678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9" name="Shape"/>
              <p:cNvSpPr/>
              <p:nvPr/>
            </p:nvSpPr>
            <p:spPr>
              <a:xfrm>
                <a:off x="120111" y="-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367" y="3107"/>
                    </a:lnTo>
                    <a:lnTo>
                      <a:pt x="16037" y="158"/>
                    </a:lnTo>
                    <a:lnTo>
                      <a:pt x="12840" y="8297"/>
                    </a:lnTo>
                    <a:lnTo>
                      <a:pt x="9416" y="8639"/>
                    </a:lnTo>
                    <a:lnTo>
                      <a:pt x="7805" y="0"/>
                    </a:lnTo>
                    <a:lnTo>
                      <a:pt x="402" y="6032"/>
                    </a:lnTo>
                    <a:lnTo>
                      <a:pt x="0" y="8850"/>
                    </a:lnTo>
                    <a:lnTo>
                      <a:pt x="2266" y="8139"/>
                    </a:lnTo>
                    <a:lnTo>
                      <a:pt x="2769" y="848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93" name="object 225"/>
            <p:cNvGrpSpPr/>
            <p:nvPr/>
          </p:nvGrpSpPr>
          <p:grpSpPr>
            <a:xfrm>
              <a:off x="548924" y="459562"/>
              <a:ext cx="15293" cy="13594"/>
              <a:chOff x="-1" y="-1"/>
              <a:chExt cx="15292" cy="13593"/>
            </a:xfrm>
          </p:grpSpPr>
          <p:sp>
            <p:nvSpPr>
              <p:cNvPr id="991" name="Shape"/>
              <p:cNvSpPr/>
              <p:nvPr/>
            </p:nvSpPr>
            <p:spPr>
              <a:xfrm>
                <a:off x="-2" y="-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991" y="0"/>
                    </a:moveTo>
                    <a:lnTo>
                      <a:pt x="0" y="14545"/>
                    </a:lnTo>
                    <a:lnTo>
                      <a:pt x="12458" y="21600"/>
                    </a:lnTo>
                    <a:lnTo>
                      <a:pt x="11294" y="21600"/>
                    </a:lnTo>
                    <a:lnTo>
                      <a:pt x="21600" y="12142"/>
                    </a:lnTo>
                    <a:lnTo>
                      <a:pt x="8991" y="0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2" name="Triangle"/>
              <p:cNvSpPr/>
              <p:nvPr/>
            </p:nvSpPr>
            <p:spPr>
              <a:xfrm>
                <a:off x="2587" y="889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6098" y="1813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94" name="object 226"/>
            <p:cNvSpPr/>
            <p:nvPr/>
          </p:nvSpPr>
          <p:spPr>
            <a:xfrm>
              <a:off x="523561" y="374699"/>
              <a:ext cx="1298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11" y="0"/>
                  </a:moveTo>
                  <a:lnTo>
                    <a:pt x="0" y="21600"/>
                  </a:lnTo>
                  <a:lnTo>
                    <a:pt x="21600" y="17846"/>
                  </a:lnTo>
                  <a:lnTo>
                    <a:pt x="21578" y="11255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5" name="object 227"/>
            <p:cNvSpPr/>
            <p:nvPr/>
          </p:nvSpPr>
          <p:spPr>
            <a:xfrm>
              <a:off x="698333" y="45977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02" y="0"/>
                  </a:moveTo>
                  <a:lnTo>
                    <a:pt x="10142" y="268"/>
                  </a:lnTo>
                  <a:lnTo>
                    <a:pt x="0" y="12843"/>
                  </a:lnTo>
                  <a:lnTo>
                    <a:pt x="8015" y="21600"/>
                  </a:lnTo>
                  <a:lnTo>
                    <a:pt x="19958" y="20322"/>
                  </a:lnTo>
                  <a:lnTo>
                    <a:pt x="21600" y="2803"/>
                  </a:lnTo>
                  <a:lnTo>
                    <a:pt x="21354" y="1992"/>
                  </a:lnTo>
                  <a:lnTo>
                    <a:pt x="10702" y="0"/>
                  </a:lnTo>
                  <a:close/>
                </a:path>
              </a:pathLst>
            </a:custGeom>
            <a:solidFill>
              <a:srgbClr val="E5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6" name="object 228"/>
            <p:cNvSpPr/>
            <p:nvPr/>
          </p:nvSpPr>
          <p:spPr>
            <a:xfrm>
              <a:off x="572330" y="498148"/>
              <a:ext cx="14049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25" y="0"/>
                  </a:moveTo>
                  <a:lnTo>
                    <a:pt x="0" y="21600"/>
                  </a:lnTo>
                  <a:lnTo>
                    <a:pt x="20956" y="17651"/>
                  </a:lnTo>
                  <a:lnTo>
                    <a:pt x="21600" y="11132"/>
                  </a:lnTo>
                  <a:lnTo>
                    <a:pt x="9725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00" name="object 229"/>
            <p:cNvGrpSpPr/>
            <p:nvPr/>
          </p:nvGrpSpPr>
          <p:grpSpPr>
            <a:xfrm>
              <a:off x="570140" y="389791"/>
              <a:ext cx="74727" cy="41535"/>
              <a:chOff x="-1" y="-1"/>
              <a:chExt cx="74726" cy="41534"/>
            </a:xfrm>
          </p:grpSpPr>
          <p:sp>
            <p:nvSpPr>
              <p:cNvPr id="997" name="Shape"/>
              <p:cNvSpPr/>
              <p:nvPr/>
            </p:nvSpPr>
            <p:spPr>
              <a:xfrm>
                <a:off x="-2" y="28829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845"/>
                    </a:moveTo>
                    <a:lnTo>
                      <a:pt x="14159" y="0"/>
                    </a:lnTo>
                    <a:lnTo>
                      <a:pt x="8363" y="3294"/>
                    </a:lnTo>
                    <a:lnTo>
                      <a:pt x="0" y="8056"/>
                    </a:lnTo>
                    <a:lnTo>
                      <a:pt x="13830" y="21600"/>
                    </a:lnTo>
                    <a:lnTo>
                      <a:pt x="21600" y="13845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8" name="Triangle"/>
              <p:cNvSpPr/>
              <p:nvPr/>
            </p:nvSpPr>
            <p:spPr>
              <a:xfrm>
                <a:off x="62021" y="3416"/>
                <a:ext cx="1270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3515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9" name="Shape"/>
              <p:cNvSpPr/>
              <p:nvPr/>
            </p:nvSpPr>
            <p:spPr>
              <a:xfrm>
                <a:off x="60370" y="-2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868"/>
                    </a:moveTo>
                    <a:lnTo>
                      <a:pt x="21410" y="6312"/>
                    </a:lnTo>
                    <a:lnTo>
                      <a:pt x="19046" y="0"/>
                    </a:lnTo>
                    <a:lnTo>
                      <a:pt x="13203" y="3506"/>
                    </a:lnTo>
                    <a:lnTo>
                      <a:pt x="0" y="21600"/>
                    </a:lnTo>
                    <a:lnTo>
                      <a:pt x="7988" y="21600"/>
                    </a:lnTo>
                    <a:lnTo>
                      <a:pt x="6792" y="15285"/>
                    </a:lnTo>
                    <a:lnTo>
                      <a:pt x="19724" y="10339"/>
                    </a:lnTo>
                    <a:lnTo>
                      <a:pt x="19236" y="6940"/>
                    </a:lnTo>
                    <a:lnTo>
                      <a:pt x="19155" y="6312"/>
                    </a:lnTo>
                    <a:lnTo>
                      <a:pt x="21600" y="6868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01" name="object 230"/>
            <p:cNvSpPr/>
            <p:nvPr/>
          </p:nvSpPr>
          <p:spPr>
            <a:xfrm>
              <a:off x="615156" y="51720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00" y="0"/>
                  </a:moveTo>
                  <a:lnTo>
                    <a:pt x="3007" y="7469"/>
                  </a:lnTo>
                  <a:lnTo>
                    <a:pt x="0" y="14250"/>
                  </a:lnTo>
                  <a:lnTo>
                    <a:pt x="14550" y="21600"/>
                  </a:lnTo>
                  <a:lnTo>
                    <a:pt x="21600" y="10780"/>
                  </a:lnTo>
                  <a:lnTo>
                    <a:pt x="18600" y="0"/>
                  </a:lnTo>
                  <a:close/>
                </a:path>
              </a:pathLst>
            </a:custGeom>
            <a:solidFill>
              <a:srgbClr val="493C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02" name="object 231"/>
            <p:cNvSpPr/>
            <p:nvPr/>
          </p:nvSpPr>
          <p:spPr>
            <a:xfrm>
              <a:off x="563697" y="39083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950" y="2777"/>
                  </a:lnTo>
                  <a:lnTo>
                    <a:pt x="9766" y="10711"/>
                  </a:lnTo>
                  <a:lnTo>
                    <a:pt x="0" y="10825"/>
                  </a:lnTo>
                  <a:lnTo>
                    <a:pt x="2530" y="21600"/>
                  </a:lnTo>
                  <a:lnTo>
                    <a:pt x="9413" y="21600"/>
                  </a:lnTo>
                  <a:lnTo>
                    <a:pt x="12703" y="16967"/>
                  </a:lnTo>
                  <a:lnTo>
                    <a:pt x="17791" y="1621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099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03" name="object 232"/>
            <p:cNvSpPr/>
            <p:nvPr/>
          </p:nvSpPr>
          <p:spPr>
            <a:xfrm>
              <a:off x="559340" y="50704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36" y="0"/>
                  </a:moveTo>
                  <a:lnTo>
                    <a:pt x="0" y="16843"/>
                  </a:lnTo>
                  <a:lnTo>
                    <a:pt x="2453" y="16663"/>
                  </a:lnTo>
                  <a:lnTo>
                    <a:pt x="21181" y="21600"/>
                  </a:lnTo>
                  <a:lnTo>
                    <a:pt x="21147" y="14019"/>
                  </a:lnTo>
                  <a:lnTo>
                    <a:pt x="21600" y="4089"/>
                  </a:lnTo>
                  <a:lnTo>
                    <a:pt x="9717" y="1019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rgbClr val="7970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04" name="object 233"/>
            <p:cNvSpPr/>
            <p:nvPr/>
          </p:nvSpPr>
          <p:spPr>
            <a:xfrm>
              <a:off x="573186" y="39035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5231"/>
                  </a:lnTo>
                  <a:lnTo>
                    <a:pt x="8168" y="14388"/>
                  </a:lnTo>
                  <a:lnTo>
                    <a:pt x="10635" y="21600"/>
                  </a:lnTo>
                  <a:lnTo>
                    <a:pt x="12197" y="21433"/>
                  </a:lnTo>
                  <a:lnTo>
                    <a:pt x="13827" y="15805"/>
                  </a:lnTo>
                  <a:lnTo>
                    <a:pt x="16470" y="15231"/>
                  </a:lnTo>
                  <a:lnTo>
                    <a:pt x="14665" y="1263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099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05" name="object 234"/>
            <p:cNvSpPr/>
            <p:nvPr/>
          </p:nvSpPr>
          <p:spPr>
            <a:xfrm>
              <a:off x="566048" y="43059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295" y="21600"/>
                  </a:lnTo>
                  <a:lnTo>
                    <a:pt x="21600" y="15867"/>
                  </a:lnTo>
                  <a:lnTo>
                    <a:pt x="11777" y="10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06" name="object 235"/>
            <p:cNvSpPr/>
            <p:nvPr/>
          </p:nvSpPr>
          <p:spPr>
            <a:xfrm>
              <a:off x="650808" y="418698"/>
              <a:ext cx="14150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11" y="0"/>
                  </a:moveTo>
                  <a:lnTo>
                    <a:pt x="9424" y="1556"/>
                  </a:lnTo>
                  <a:lnTo>
                    <a:pt x="0" y="8024"/>
                  </a:lnTo>
                  <a:lnTo>
                    <a:pt x="18807" y="21600"/>
                  </a:lnTo>
                  <a:lnTo>
                    <a:pt x="19389" y="14614"/>
                  </a:lnTo>
                  <a:lnTo>
                    <a:pt x="21600" y="8822"/>
                  </a:lnTo>
                  <a:lnTo>
                    <a:pt x="11711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07" name="object 236"/>
            <p:cNvSpPr/>
            <p:nvPr/>
          </p:nvSpPr>
          <p:spPr>
            <a:xfrm>
              <a:off x="488640" y="40724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13" y="0"/>
                  </a:moveTo>
                  <a:lnTo>
                    <a:pt x="1231" y="988"/>
                  </a:lnTo>
                  <a:lnTo>
                    <a:pt x="0" y="6397"/>
                  </a:lnTo>
                  <a:lnTo>
                    <a:pt x="6968" y="21600"/>
                  </a:lnTo>
                  <a:lnTo>
                    <a:pt x="13398" y="11311"/>
                  </a:lnTo>
                  <a:lnTo>
                    <a:pt x="14399" y="11347"/>
                  </a:lnTo>
                  <a:lnTo>
                    <a:pt x="21600" y="1448"/>
                  </a:lnTo>
                  <a:lnTo>
                    <a:pt x="17713" y="0"/>
                  </a:lnTo>
                  <a:close/>
                </a:path>
              </a:pathLst>
            </a:custGeom>
            <a:solidFill>
              <a:srgbClr val="7C68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08" name="object 237"/>
            <p:cNvSpPr/>
            <p:nvPr/>
          </p:nvSpPr>
          <p:spPr>
            <a:xfrm>
              <a:off x="631195" y="45894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1" y="0"/>
                  </a:moveTo>
                  <a:lnTo>
                    <a:pt x="4605" y="7432"/>
                  </a:lnTo>
                  <a:lnTo>
                    <a:pt x="0" y="9581"/>
                  </a:lnTo>
                  <a:lnTo>
                    <a:pt x="2689" y="18622"/>
                  </a:lnTo>
                  <a:lnTo>
                    <a:pt x="21600" y="21600"/>
                  </a:lnTo>
                  <a:lnTo>
                    <a:pt x="20621" y="0"/>
                  </a:lnTo>
                  <a:close/>
                </a:path>
              </a:pathLst>
            </a:custGeom>
            <a:solidFill>
              <a:srgbClr val="B099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09" name="object 238"/>
            <p:cNvSpPr/>
            <p:nvPr/>
          </p:nvSpPr>
          <p:spPr>
            <a:xfrm>
              <a:off x="617433" y="25541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457" y="7190"/>
                  </a:lnTo>
                  <a:lnTo>
                    <a:pt x="4083" y="5841"/>
                  </a:lnTo>
                  <a:lnTo>
                    <a:pt x="9859" y="11601"/>
                  </a:lnTo>
                  <a:lnTo>
                    <a:pt x="0" y="20813"/>
                  </a:lnTo>
                  <a:lnTo>
                    <a:pt x="15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5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10" name="object 239"/>
            <p:cNvSpPr/>
            <p:nvPr/>
          </p:nvSpPr>
          <p:spPr>
            <a:xfrm>
              <a:off x="735474" y="38842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88" y="0"/>
                  </a:moveTo>
                  <a:lnTo>
                    <a:pt x="0" y="15617"/>
                  </a:lnTo>
                  <a:lnTo>
                    <a:pt x="3617" y="20358"/>
                  </a:lnTo>
                  <a:lnTo>
                    <a:pt x="11397" y="20688"/>
                  </a:lnTo>
                  <a:lnTo>
                    <a:pt x="20599" y="21600"/>
                  </a:lnTo>
                  <a:lnTo>
                    <a:pt x="21600" y="14425"/>
                  </a:lnTo>
                  <a:lnTo>
                    <a:pt x="3196" y="18430"/>
                  </a:lnTo>
                  <a:lnTo>
                    <a:pt x="15788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11" name="object 240"/>
            <p:cNvSpPr/>
            <p:nvPr/>
          </p:nvSpPr>
          <p:spPr>
            <a:xfrm>
              <a:off x="509720" y="37359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19" y="0"/>
                  </a:moveTo>
                  <a:lnTo>
                    <a:pt x="12482" y="227"/>
                  </a:lnTo>
                  <a:lnTo>
                    <a:pt x="0" y="6314"/>
                  </a:lnTo>
                  <a:lnTo>
                    <a:pt x="20942" y="17297"/>
                  </a:lnTo>
                  <a:lnTo>
                    <a:pt x="21600" y="21600"/>
                  </a:lnTo>
                  <a:lnTo>
                    <a:pt x="21600" y="4483"/>
                  </a:lnTo>
                  <a:lnTo>
                    <a:pt x="17576" y="8281"/>
                  </a:lnTo>
                  <a:lnTo>
                    <a:pt x="12919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14" name="object 241"/>
            <p:cNvGrpSpPr/>
            <p:nvPr/>
          </p:nvGrpSpPr>
          <p:grpSpPr>
            <a:xfrm>
              <a:off x="586999" y="430551"/>
              <a:ext cx="79984" cy="70860"/>
              <a:chOff x="0" y="0"/>
              <a:chExt cx="79983" cy="70859"/>
            </a:xfrm>
          </p:grpSpPr>
          <p:sp>
            <p:nvSpPr>
              <p:cNvPr id="1012" name="Shape"/>
              <p:cNvSpPr/>
              <p:nvPr/>
            </p:nvSpPr>
            <p:spPr>
              <a:xfrm>
                <a:off x="-1" y="58154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715"/>
                    </a:moveTo>
                    <a:lnTo>
                      <a:pt x="8218" y="0"/>
                    </a:lnTo>
                    <a:lnTo>
                      <a:pt x="7440" y="864"/>
                    </a:lnTo>
                    <a:lnTo>
                      <a:pt x="0" y="8899"/>
                    </a:lnTo>
                    <a:lnTo>
                      <a:pt x="16024" y="21600"/>
                    </a:lnTo>
                    <a:lnTo>
                      <a:pt x="20769" y="10973"/>
                    </a:lnTo>
                    <a:lnTo>
                      <a:pt x="21600" y="3715"/>
                    </a:lnTo>
                    <a:close/>
                  </a:path>
                </a:pathLst>
              </a:custGeom>
              <a:solidFill>
                <a:srgbClr val="6D57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3" name="Shape"/>
              <p:cNvSpPr/>
              <p:nvPr/>
            </p:nvSpPr>
            <p:spPr>
              <a:xfrm>
                <a:off x="67278" y="-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96"/>
                    </a:moveTo>
                    <a:lnTo>
                      <a:pt x="16736" y="10892"/>
                    </a:lnTo>
                    <a:lnTo>
                      <a:pt x="13469" y="0"/>
                    </a:lnTo>
                    <a:lnTo>
                      <a:pt x="13051" y="316"/>
                    </a:lnTo>
                    <a:lnTo>
                      <a:pt x="0" y="10708"/>
                    </a:lnTo>
                    <a:lnTo>
                      <a:pt x="16162" y="15585"/>
                    </a:lnTo>
                    <a:lnTo>
                      <a:pt x="20373" y="21600"/>
                    </a:lnTo>
                    <a:lnTo>
                      <a:pt x="21600" y="6696"/>
                    </a:lnTo>
                    <a:close/>
                  </a:path>
                </a:pathLst>
              </a:custGeom>
              <a:solidFill>
                <a:srgbClr val="6D57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15" name="object 242"/>
            <p:cNvSpPr/>
            <p:nvPr/>
          </p:nvSpPr>
          <p:spPr>
            <a:xfrm>
              <a:off x="733893" y="50886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62" y="0"/>
                  </a:moveTo>
                  <a:lnTo>
                    <a:pt x="2105" y="6665"/>
                  </a:lnTo>
                  <a:lnTo>
                    <a:pt x="0" y="7874"/>
                  </a:lnTo>
                  <a:lnTo>
                    <a:pt x="5869" y="21600"/>
                  </a:lnTo>
                  <a:lnTo>
                    <a:pt x="21600" y="3168"/>
                  </a:lnTo>
                  <a:lnTo>
                    <a:pt x="12731" y="226"/>
                  </a:lnTo>
                  <a:lnTo>
                    <a:pt x="12062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16" name="object 243"/>
            <p:cNvSpPr/>
            <p:nvPr/>
          </p:nvSpPr>
          <p:spPr>
            <a:xfrm>
              <a:off x="603504" y="48689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650" y="8399"/>
                  </a:lnTo>
                  <a:lnTo>
                    <a:pt x="0" y="10089"/>
                  </a:lnTo>
                  <a:lnTo>
                    <a:pt x="6128" y="18437"/>
                  </a:lnTo>
                  <a:lnTo>
                    <a:pt x="180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19" name="object 244"/>
            <p:cNvGrpSpPr/>
            <p:nvPr/>
          </p:nvGrpSpPr>
          <p:grpSpPr>
            <a:xfrm>
              <a:off x="535830" y="498147"/>
              <a:ext cx="128251" cy="13437"/>
              <a:chOff x="0" y="-1"/>
              <a:chExt cx="128250" cy="13436"/>
            </a:xfrm>
          </p:grpSpPr>
          <p:sp>
            <p:nvSpPr>
              <p:cNvPr id="1017" name="Shape"/>
              <p:cNvSpPr/>
              <p:nvPr/>
            </p:nvSpPr>
            <p:spPr>
              <a:xfrm>
                <a:off x="-1" y="-2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0"/>
                    </a:moveTo>
                    <a:lnTo>
                      <a:pt x="7412" y="0"/>
                    </a:lnTo>
                    <a:lnTo>
                      <a:pt x="6962" y="876"/>
                    </a:lnTo>
                    <a:lnTo>
                      <a:pt x="0" y="15421"/>
                    </a:lnTo>
                    <a:lnTo>
                      <a:pt x="19257" y="21600"/>
                    </a:lnTo>
                    <a:lnTo>
                      <a:pt x="21600" y="149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8" name="Shape"/>
              <p:cNvSpPr/>
              <p:nvPr/>
            </p:nvSpPr>
            <p:spPr>
              <a:xfrm>
                <a:off x="115545" y="730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056" y="3189"/>
                    </a:lnTo>
                    <a:lnTo>
                      <a:pt x="3307" y="3752"/>
                    </a:lnTo>
                    <a:lnTo>
                      <a:pt x="0" y="10021"/>
                    </a:lnTo>
                    <a:lnTo>
                      <a:pt x="104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20" name="object 245"/>
            <p:cNvSpPr/>
            <p:nvPr/>
          </p:nvSpPr>
          <p:spPr>
            <a:xfrm>
              <a:off x="530180" y="40537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26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21" name="object 246"/>
            <p:cNvSpPr/>
            <p:nvPr/>
          </p:nvSpPr>
          <p:spPr>
            <a:xfrm>
              <a:off x="658963" y="37426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46" y="0"/>
                  </a:moveTo>
                  <a:lnTo>
                    <a:pt x="10736" y="3226"/>
                  </a:lnTo>
                  <a:lnTo>
                    <a:pt x="0" y="9484"/>
                  </a:lnTo>
                  <a:lnTo>
                    <a:pt x="12060" y="21600"/>
                  </a:lnTo>
                  <a:lnTo>
                    <a:pt x="21600" y="12233"/>
                  </a:lnTo>
                  <a:lnTo>
                    <a:pt x="16246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22" name="object 247"/>
            <p:cNvSpPr/>
            <p:nvPr/>
          </p:nvSpPr>
          <p:spPr>
            <a:xfrm>
              <a:off x="672451" y="43076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87" y="0"/>
                  </a:moveTo>
                  <a:lnTo>
                    <a:pt x="0" y="21600"/>
                  </a:lnTo>
                  <a:lnTo>
                    <a:pt x="12655" y="18759"/>
                  </a:lnTo>
                  <a:lnTo>
                    <a:pt x="21600" y="10230"/>
                  </a:lnTo>
                  <a:lnTo>
                    <a:pt x="9787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23" name="object 248"/>
            <p:cNvSpPr/>
            <p:nvPr/>
          </p:nvSpPr>
          <p:spPr>
            <a:xfrm>
              <a:off x="664170" y="25689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39" y="0"/>
                  </a:moveTo>
                  <a:lnTo>
                    <a:pt x="3284" y="3245"/>
                  </a:lnTo>
                  <a:lnTo>
                    <a:pt x="0" y="21600"/>
                  </a:lnTo>
                  <a:lnTo>
                    <a:pt x="13483" y="20928"/>
                  </a:lnTo>
                  <a:lnTo>
                    <a:pt x="8406" y="14940"/>
                  </a:lnTo>
                  <a:lnTo>
                    <a:pt x="21600" y="4027"/>
                  </a:lnTo>
                  <a:lnTo>
                    <a:pt x="8939" y="0"/>
                  </a:lnTo>
                  <a:close/>
                </a:path>
              </a:pathLst>
            </a:custGeom>
            <a:solidFill>
              <a:srgbClr val="DED4A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24" name="object 249"/>
            <p:cNvSpPr/>
            <p:nvPr/>
          </p:nvSpPr>
          <p:spPr>
            <a:xfrm>
              <a:off x="585061" y="45966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671" y="12698"/>
                  </a:lnTo>
                  <a:lnTo>
                    <a:pt x="13981" y="11564"/>
                  </a:lnTo>
                  <a:lnTo>
                    <a:pt x="8704" y="6904"/>
                  </a:lnTo>
                  <a:lnTo>
                    <a:pt x="0" y="9008"/>
                  </a:lnTo>
                  <a:lnTo>
                    <a:pt x="16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1B1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29" name="object 250"/>
            <p:cNvGrpSpPr/>
            <p:nvPr/>
          </p:nvGrpSpPr>
          <p:grpSpPr>
            <a:xfrm>
              <a:off x="643105" y="460018"/>
              <a:ext cx="15573" cy="16771"/>
              <a:chOff x="0" y="0"/>
              <a:chExt cx="15572" cy="16770"/>
            </a:xfrm>
          </p:grpSpPr>
          <p:sp>
            <p:nvSpPr>
              <p:cNvPr id="1025" name="Triangle"/>
              <p:cNvSpPr/>
              <p:nvPr/>
            </p:nvSpPr>
            <p:spPr>
              <a:xfrm>
                <a:off x="1206" y="4064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19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9419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6" name="Triangle"/>
              <p:cNvSpPr/>
              <p:nvPr/>
            </p:nvSpPr>
            <p:spPr>
              <a:xfrm>
                <a:off x="2820" y="3426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045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7" name="Triangle"/>
              <p:cNvSpPr/>
              <p:nvPr/>
            </p:nvSpPr>
            <p:spPr>
              <a:xfrm>
                <a:off x="-1" y="-1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1" y="0"/>
                    </a:moveTo>
                    <a:lnTo>
                      <a:pt x="0" y="19048"/>
                    </a:lnTo>
                    <a:lnTo>
                      <a:pt x="21600" y="21600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8" name="Shape"/>
              <p:cNvSpPr/>
              <p:nvPr/>
            </p:nvSpPr>
            <p:spPr>
              <a:xfrm>
                <a:off x="2866" y="-1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95" y="0"/>
                    </a:moveTo>
                    <a:lnTo>
                      <a:pt x="0" y="0"/>
                    </a:lnTo>
                    <a:lnTo>
                      <a:pt x="814" y="15372"/>
                    </a:lnTo>
                    <a:lnTo>
                      <a:pt x="1148" y="21600"/>
                    </a:lnTo>
                    <a:lnTo>
                      <a:pt x="20030" y="21600"/>
                    </a:lnTo>
                    <a:lnTo>
                      <a:pt x="21600" y="15372"/>
                    </a:lnTo>
                    <a:lnTo>
                      <a:pt x="18795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30" name="object 251"/>
            <p:cNvSpPr/>
            <p:nvPr/>
          </p:nvSpPr>
          <p:spPr>
            <a:xfrm>
              <a:off x="683554" y="46081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01" y="0"/>
                  </a:moveTo>
                  <a:lnTo>
                    <a:pt x="4999" y="2049"/>
                  </a:lnTo>
                  <a:lnTo>
                    <a:pt x="0" y="4728"/>
                  </a:lnTo>
                  <a:lnTo>
                    <a:pt x="16810" y="21600"/>
                  </a:lnTo>
                  <a:lnTo>
                    <a:pt x="21600" y="2995"/>
                  </a:lnTo>
                  <a:lnTo>
                    <a:pt x="8901" y="0"/>
                  </a:lnTo>
                  <a:close/>
                </a:path>
              </a:pathLst>
            </a:custGeom>
            <a:solidFill>
              <a:srgbClr val="DED4A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34" name="object 252"/>
            <p:cNvGrpSpPr/>
            <p:nvPr/>
          </p:nvGrpSpPr>
          <p:grpSpPr>
            <a:xfrm>
              <a:off x="482555" y="392071"/>
              <a:ext cx="170819" cy="118142"/>
              <a:chOff x="0" y="-1"/>
              <a:chExt cx="170818" cy="118141"/>
            </a:xfrm>
          </p:grpSpPr>
          <p:sp>
            <p:nvSpPr>
              <p:cNvPr id="1031" name="Shape"/>
              <p:cNvSpPr/>
              <p:nvPr/>
            </p:nvSpPr>
            <p:spPr>
              <a:xfrm>
                <a:off x="0" y="105436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801"/>
                    </a:moveTo>
                    <a:lnTo>
                      <a:pt x="4330" y="0"/>
                    </a:lnTo>
                    <a:lnTo>
                      <a:pt x="3763" y="1202"/>
                    </a:lnTo>
                    <a:lnTo>
                      <a:pt x="0" y="9383"/>
                    </a:lnTo>
                    <a:lnTo>
                      <a:pt x="2749" y="16417"/>
                    </a:lnTo>
                    <a:lnTo>
                      <a:pt x="6736" y="21600"/>
                    </a:lnTo>
                    <a:lnTo>
                      <a:pt x="20019" y="13965"/>
                    </a:lnTo>
                    <a:lnTo>
                      <a:pt x="21600" y="4801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2" name="Triangle"/>
              <p:cNvSpPr/>
              <p:nvPr/>
            </p:nvSpPr>
            <p:spPr>
              <a:xfrm>
                <a:off x="157430" y="136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747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3" name="Shape"/>
              <p:cNvSpPr/>
              <p:nvPr/>
            </p:nvSpPr>
            <p:spPr>
              <a:xfrm>
                <a:off x="158116" y="-2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272"/>
                    </a:moveTo>
                    <a:lnTo>
                      <a:pt x="4312" y="0"/>
                    </a:lnTo>
                    <a:lnTo>
                      <a:pt x="3346" y="0"/>
                    </a:lnTo>
                    <a:lnTo>
                      <a:pt x="187" y="20154"/>
                    </a:lnTo>
                    <a:lnTo>
                      <a:pt x="0" y="21600"/>
                    </a:lnTo>
                    <a:lnTo>
                      <a:pt x="10447" y="21600"/>
                    </a:lnTo>
                    <a:lnTo>
                      <a:pt x="20040" y="11272"/>
                    </a:lnTo>
                    <a:lnTo>
                      <a:pt x="21600" y="11272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35" name="object 253"/>
            <p:cNvSpPr/>
            <p:nvPr/>
          </p:nvSpPr>
          <p:spPr>
            <a:xfrm>
              <a:off x="617139" y="45985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50" y="0"/>
                  </a:moveTo>
                  <a:lnTo>
                    <a:pt x="1741" y="766"/>
                  </a:lnTo>
                  <a:lnTo>
                    <a:pt x="0" y="13121"/>
                  </a:lnTo>
                  <a:lnTo>
                    <a:pt x="11183" y="21600"/>
                  </a:lnTo>
                  <a:lnTo>
                    <a:pt x="21600" y="13970"/>
                  </a:lnTo>
                  <a:lnTo>
                    <a:pt x="16497" y="10698"/>
                  </a:lnTo>
                  <a:lnTo>
                    <a:pt x="9650" y="0"/>
                  </a:lnTo>
                  <a:close/>
                </a:path>
              </a:pathLst>
            </a:custGeom>
            <a:solidFill>
              <a:srgbClr val="C1B1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36" name="object 254"/>
            <p:cNvSpPr/>
            <p:nvPr/>
          </p:nvSpPr>
          <p:spPr>
            <a:xfrm>
              <a:off x="655721" y="39133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" y="0"/>
                  </a:moveTo>
                  <a:lnTo>
                    <a:pt x="0" y="21600"/>
                  </a:lnTo>
                  <a:lnTo>
                    <a:pt x="14003" y="20103"/>
                  </a:lnTo>
                  <a:lnTo>
                    <a:pt x="21600" y="2829"/>
                  </a:lnTo>
                  <a:lnTo>
                    <a:pt x="13318" y="1656"/>
                  </a:lnTo>
                  <a:lnTo>
                    <a:pt x="1373" y="0"/>
                  </a:lnTo>
                  <a:close/>
                </a:path>
              </a:pathLst>
            </a:custGeom>
            <a:solidFill>
              <a:srgbClr val="B099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39" name="object 255"/>
            <p:cNvGrpSpPr/>
            <p:nvPr/>
          </p:nvGrpSpPr>
          <p:grpSpPr>
            <a:xfrm>
              <a:off x="579220" y="418245"/>
              <a:ext cx="94436" cy="111544"/>
              <a:chOff x="0" y="-1"/>
              <a:chExt cx="94435" cy="111543"/>
            </a:xfrm>
          </p:grpSpPr>
          <p:sp>
            <p:nvSpPr>
              <p:cNvPr id="1037" name="Shape"/>
              <p:cNvSpPr/>
              <p:nvPr/>
            </p:nvSpPr>
            <p:spPr>
              <a:xfrm>
                <a:off x="-1" y="-2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2994" y="0"/>
                    </a:lnTo>
                    <a:lnTo>
                      <a:pt x="1259" y="5534"/>
                    </a:lnTo>
                    <a:lnTo>
                      <a:pt x="0" y="6125"/>
                    </a:lnTo>
                    <a:lnTo>
                      <a:pt x="3671" y="1523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8" name="Shape"/>
              <p:cNvSpPr/>
              <p:nvPr/>
            </p:nvSpPr>
            <p:spPr>
              <a:xfrm>
                <a:off x="81730" y="98839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158"/>
                    </a:moveTo>
                    <a:lnTo>
                      <a:pt x="3279" y="0"/>
                    </a:lnTo>
                    <a:lnTo>
                      <a:pt x="2599" y="1509"/>
                    </a:lnTo>
                    <a:lnTo>
                      <a:pt x="228" y="6605"/>
                    </a:lnTo>
                    <a:lnTo>
                      <a:pt x="0" y="17221"/>
                    </a:lnTo>
                    <a:lnTo>
                      <a:pt x="2599" y="21600"/>
                    </a:lnTo>
                    <a:lnTo>
                      <a:pt x="16242" y="18300"/>
                    </a:lnTo>
                    <a:lnTo>
                      <a:pt x="21600" y="3158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40" name="object 256"/>
            <p:cNvSpPr/>
            <p:nvPr/>
          </p:nvSpPr>
          <p:spPr>
            <a:xfrm>
              <a:off x="582892" y="50784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81" y="0"/>
                  </a:moveTo>
                  <a:lnTo>
                    <a:pt x="10960" y="385"/>
                  </a:lnTo>
                  <a:lnTo>
                    <a:pt x="0" y="13716"/>
                  </a:lnTo>
                  <a:lnTo>
                    <a:pt x="21600" y="21600"/>
                  </a:lnTo>
                  <a:lnTo>
                    <a:pt x="18366" y="1715"/>
                  </a:lnTo>
                  <a:lnTo>
                    <a:pt x="11281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43" name="object 257"/>
            <p:cNvGrpSpPr/>
            <p:nvPr/>
          </p:nvGrpSpPr>
          <p:grpSpPr>
            <a:xfrm>
              <a:off x="665784" y="431080"/>
              <a:ext cx="27545" cy="99300"/>
              <a:chOff x="0" y="0"/>
              <a:chExt cx="27544" cy="99299"/>
            </a:xfrm>
          </p:grpSpPr>
          <p:sp>
            <p:nvSpPr>
              <p:cNvPr id="1041" name="Shape"/>
              <p:cNvSpPr/>
              <p:nvPr/>
            </p:nvSpPr>
            <p:spPr>
              <a:xfrm>
                <a:off x="0" y="-1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984"/>
                    </a:moveTo>
                    <a:lnTo>
                      <a:pt x="14937" y="0"/>
                    </a:lnTo>
                    <a:lnTo>
                      <a:pt x="7820" y="1735"/>
                    </a:lnTo>
                    <a:lnTo>
                      <a:pt x="0" y="3639"/>
                    </a:lnTo>
                    <a:lnTo>
                      <a:pt x="1613" y="21600"/>
                    </a:lnTo>
                    <a:lnTo>
                      <a:pt x="15559" y="14223"/>
                    </a:lnTo>
                    <a:lnTo>
                      <a:pt x="21600" y="10984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2" name="Shape"/>
              <p:cNvSpPr/>
              <p:nvPr/>
            </p:nvSpPr>
            <p:spPr>
              <a:xfrm>
                <a:off x="14840" y="86596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239"/>
                    </a:moveTo>
                    <a:lnTo>
                      <a:pt x="3689" y="0"/>
                    </a:lnTo>
                    <a:lnTo>
                      <a:pt x="3153" y="1202"/>
                    </a:lnTo>
                    <a:lnTo>
                      <a:pt x="897" y="6111"/>
                    </a:lnTo>
                    <a:lnTo>
                      <a:pt x="0" y="18435"/>
                    </a:lnTo>
                    <a:lnTo>
                      <a:pt x="3153" y="21600"/>
                    </a:lnTo>
                    <a:lnTo>
                      <a:pt x="21566" y="8838"/>
                    </a:lnTo>
                    <a:lnTo>
                      <a:pt x="21600" y="5239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44" name="object 258"/>
            <p:cNvSpPr/>
            <p:nvPr/>
          </p:nvSpPr>
          <p:spPr>
            <a:xfrm>
              <a:off x="707999" y="45848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91" y="0"/>
                  </a:moveTo>
                  <a:lnTo>
                    <a:pt x="2782" y="5341"/>
                  </a:lnTo>
                  <a:lnTo>
                    <a:pt x="35" y="7490"/>
                  </a:lnTo>
                  <a:lnTo>
                    <a:pt x="0" y="19277"/>
                  </a:lnTo>
                  <a:lnTo>
                    <a:pt x="2782" y="21600"/>
                  </a:lnTo>
                  <a:lnTo>
                    <a:pt x="21600" y="18930"/>
                  </a:lnTo>
                  <a:lnTo>
                    <a:pt x="17607" y="10507"/>
                  </a:lnTo>
                  <a:lnTo>
                    <a:pt x="9591" y="0"/>
                  </a:lnTo>
                  <a:close/>
                </a:path>
              </a:pathLst>
            </a:custGeom>
            <a:solidFill>
              <a:srgbClr val="B099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45" name="object 259"/>
            <p:cNvSpPr/>
            <p:nvPr/>
          </p:nvSpPr>
          <p:spPr>
            <a:xfrm>
              <a:off x="689209" y="46014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01" y="0"/>
                  </a:moveTo>
                  <a:lnTo>
                    <a:pt x="9672" y="718"/>
                  </a:lnTo>
                  <a:lnTo>
                    <a:pt x="0" y="21600"/>
                  </a:lnTo>
                  <a:lnTo>
                    <a:pt x="21600" y="13650"/>
                  </a:lnTo>
                  <a:lnTo>
                    <a:pt x="19393" y="1931"/>
                  </a:lnTo>
                  <a:lnTo>
                    <a:pt x="10001" y="0"/>
                  </a:lnTo>
                  <a:close/>
                </a:path>
              </a:pathLst>
            </a:custGeom>
            <a:solidFill>
              <a:srgbClr val="9891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46" name="object 260"/>
            <p:cNvSpPr/>
            <p:nvPr/>
          </p:nvSpPr>
          <p:spPr>
            <a:xfrm>
              <a:off x="648435" y="39060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15" y="0"/>
                  </a:moveTo>
                  <a:lnTo>
                    <a:pt x="728" y="14687"/>
                  </a:lnTo>
                  <a:lnTo>
                    <a:pt x="0" y="14989"/>
                  </a:lnTo>
                  <a:lnTo>
                    <a:pt x="1202" y="15140"/>
                  </a:lnTo>
                  <a:lnTo>
                    <a:pt x="21600" y="21600"/>
                  </a:lnTo>
                  <a:lnTo>
                    <a:pt x="9215" y="0"/>
                  </a:lnTo>
                  <a:close/>
                </a:path>
              </a:pathLst>
            </a:custGeom>
            <a:solidFill>
              <a:srgbClr val="C1B1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49" name="object 261"/>
            <p:cNvGrpSpPr/>
            <p:nvPr/>
          </p:nvGrpSpPr>
          <p:grpSpPr>
            <a:xfrm>
              <a:off x="505255" y="458950"/>
              <a:ext cx="164610" cy="13290"/>
              <a:chOff x="-1" y="0"/>
              <a:chExt cx="164609" cy="13289"/>
            </a:xfrm>
          </p:grpSpPr>
          <p:sp>
            <p:nvSpPr>
              <p:cNvPr id="1047" name="Shape"/>
              <p:cNvSpPr/>
              <p:nvPr/>
            </p:nvSpPr>
            <p:spPr>
              <a:xfrm>
                <a:off x="-2" y="-1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717" y="2251"/>
                    </a:lnTo>
                    <a:lnTo>
                      <a:pt x="0" y="3777"/>
                    </a:lnTo>
                    <a:lnTo>
                      <a:pt x="6548" y="18051"/>
                    </a:lnTo>
                    <a:lnTo>
                      <a:pt x="1748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8" name="Shape"/>
              <p:cNvSpPr/>
              <p:nvPr/>
            </p:nvSpPr>
            <p:spPr>
              <a:xfrm>
                <a:off x="151906" y="584"/>
                <a:ext cx="12703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5"/>
                    </a:moveTo>
                    <a:lnTo>
                      <a:pt x="14435" y="8573"/>
                    </a:lnTo>
                    <a:lnTo>
                      <a:pt x="8234" y="780"/>
                    </a:lnTo>
                    <a:lnTo>
                      <a:pt x="320" y="0"/>
                    </a:lnTo>
                    <a:lnTo>
                      <a:pt x="0" y="19373"/>
                    </a:lnTo>
                    <a:lnTo>
                      <a:pt x="8234" y="21600"/>
                    </a:lnTo>
                    <a:lnTo>
                      <a:pt x="21600" y="14955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50" name="object 262"/>
            <p:cNvSpPr/>
            <p:nvPr/>
          </p:nvSpPr>
          <p:spPr>
            <a:xfrm>
              <a:off x="546179" y="39142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03" y="0"/>
                  </a:moveTo>
                  <a:lnTo>
                    <a:pt x="7187" y="3086"/>
                  </a:lnTo>
                  <a:lnTo>
                    <a:pt x="827" y="14268"/>
                  </a:lnTo>
                  <a:lnTo>
                    <a:pt x="0" y="14420"/>
                  </a:lnTo>
                  <a:lnTo>
                    <a:pt x="2815" y="15271"/>
                  </a:lnTo>
                  <a:lnTo>
                    <a:pt x="3211" y="20130"/>
                  </a:lnTo>
                  <a:lnTo>
                    <a:pt x="6193" y="21600"/>
                  </a:lnTo>
                  <a:lnTo>
                    <a:pt x="12587" y="18976"/>
                  </a:lnTo>
                  <a:lnTo>
                    <a:pt x="21600" y="15963"/>
                  </a:lnTo>
                  <a:lnTo>
                    <a:pt x="15503" y="0"/>
                  </a:lnTo>
                  <a:close/>
                </a:path>
              </a:pathLst>
            </a:custGeom>
            <a:solidFill>
              <a:srgbClr val="C1B1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51" name="object 263"/>
            <p:cNvSpPr/>
            <p:nvPr/>
          </p:nvSpPr>
          <p:spPr>
            <a:xfrm>
              <a:off x="636291" y="39141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34" y="4717"/>
                  </a:lnTo>
                  <a:lnTo>
                    <a:pt x="1096" y="20949"/>
                  </a:lnTo>
                  <a:lnTo>
                    <a:pt x="6735" y="21600"/>
                  </a:lnTo>
                  <a:lnTo>
                    <a:pt x="7830" y="17053"/>
                  </a:lnTo>
                  <a:lnTo>
                    <a:pt x="14790" y="16923"/>
                  </a:lnTo>
                  <a:lnTo>
                    <a:pt x="21600" y="8828"/>
                  </a:lnTo>
                  <a:lnTo>
                    <a:pt x="20649" y="8699"/>
                  </a:lnTo>
                  <a:lnTo>
                    <a:pt x="19184" y="1687"/>
                  </a:lnTo>
                  <a:lnTo>
                    <a:pt x="790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52" name="object 264"/>
            <p:cNvSpPr/>
            <p:nvPr/>
          </p:nvSpPr>
          <p:spPr>
            <a:xfrm>
              <a:off x="627004" y="49830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389" y="21600"/>
                  </a:lnTo>
                  <a:lnTo>
                    <a:pt x="20254" y="6684"/>
                  </a:lnTo>
                  <a:lnTo>
                    <a:pt x="21600" y="6713"/>
                  </a:lnTo>
                  <a:lnTo>
                    <a:pt x="11471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53" name="object 265"/>
            <p:cNvSpPr/>
            <p:nvPr/>
          </p:nvSpPr>
          <p:spPr>
            <a:xfrm>
              <a:off x="637758" y="45976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74" y="0"/>
                  </a:moveTo>
                  <a:lnTo>
                    <a:pt x="5637" y="3298"/>
                  </a:lnTo>
                  <a:lnTo>
                    <a:pt x="0" y="21600"/>
                  </a:lnTo>
                  <a:lnTo>
                    <a:pt x="10130" y="21036"/>
                  </a:lnTo>
                  <a:lnTo>
                    <a:pt x="12185" y="20885"/>
                  </a:lnTo>
                  <a:lnTo>
                    <a:pt x="21600" y="3224"/>
                  </a:lnTo>
                  <a:lnTo>
                    <a:pt x="14574" y="0"/>
                  </a:lnTo>
                  <a:close/>
                </a:path>
              </a:pathLst>
            </a:custGeom>
            <a:solidFill>
              <a:srgbClr val="E5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54" name="object 266"/>
            <p:cNvSpPr/>
            <p:nvPr/>
          </p:nvSpPr>
          <p:spPr>
            <a:xfrm>
              <a:off x="578475" y="46035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43" y="0"/>
                  </a:moveTo>
                  <a:lnTo>
                    <a:pt x="10456" y="3620"/>
                  </a:lnTo>
                  <a:lnTo>
                    <a:pt x="5899" y="1204"/>
                  </a:lnTo>
                  <a:lnTo>
                    <a:pt x="0" y="0"/>
                  </a:lnTo>
                  <a:lnTo>
                    <a:pt x="8770" y="8360"/>
                  </a:lnTo>
                  <a:lnTo>
                    <a:pt x="9458" y="7691"/>
                  </a:lnTo>
                  <a:lnTo>
                    <a:pt x="21600" y="21600"/>
                  </a:lnTo>
                  <a:lnTo>
                    <a:pt x="16043" y="0"/>
                  </a:lnTo>
                  <a:close/>
                </a:path>
              </a:pathLst>
            </a:custGeom>
            <a:solidFill>
              <a:srgbClr val="C1B1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55" name="object 267"/>
            <p:cNvSpPr/>
            <p:nvPr/>
          </p:nvSpPr>
          <p:spPr>
            <a:xfrm>
              <a:off x="489569" y="39315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89" y="0"/>
                  </a:moveTo>
                  <a:lnTo>
                    <a:pt x="9378" y="0"/>
                  </a:lnTo>
                  <a:lnTo>
                    <a:pt x="3849" y="8864"/>
                  </a:lnTo>
                  <a:lnTo>
                    <a:pt x="0" y="9138"/>
                  </a:lnTo>
                  <a:lnTo>
                    <a:pt x="4826" y="21600"/>
                  </a:lnTo>
                  <a:lnTo>
                    <a:pt x="21600" y="77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rgbClr val="B099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56" name="object 268"/>
            <p:cNvSpPr/>
            <p:nvPr/>
          </p:nvSpPr>
          <p:spPr>
            <a:xfrm>
              <a:off x="580018" y="39187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9" y="0"/>
                  </a:moveTo>
                  <a:lnTo>
                    <a:pt x="11667" y="7013"/>
                  </a:lnTo>
                  <a:lnTo>
                    <a:pt x="6161" y="10153"/>
                  </a:lnTo>
                  <a:lnTo>
                    <a:pt x="0" y="11505"/>
                  </a:lnTo>
                  <a:lnTo>
                    <a:pt x="6698" y="21600"/>
                  </a:lnTo>
                  <a:lnTo>
                    <a:pt x="16054" y="20311"/>
                  </a:lnTo>
                  <a:lnTo>
                    <a:pt x="21600" y="8617"/>
                  </a:lnTo>
                  <a:lnTo>
                    <a:pt x="16209" y="0"/>
                  </a:lnTo>
                  <a:close/>
                </a:path>
              </a:pathLst>
            </a:custGeom>
            <a:solidFill>
              <a:srgbClr val="9B8B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57" name="object 269"/>
            <p:cNvSpPr/>
            <p:nvPr/>
          </p:nvSpPr>
          <p:spPr>
            <a:xfrm>
              <a:off x="645292" y="41872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27" y="0"/>
                  </a:moveTo>
                  <a:lnTo>
                    <a:pt x="7343" y="3372"/>
                  </a:lnTo>
                  <a:lnTo>
                    <a:pt x="0" y="5376"/>
                  </a:lnTo>
                  <a:lnTo>
                    <a:pt x="1598" y="21600"/>
                  </a:lnTo>
                  <a:lnTo>
                    <a:pt x="21600" y="16254"/>
                  </a:lnTo>
                  <a:lnTo>
                    <a:pt x="19927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58" name="object 270"/>
            <p:cNvSpPr/>
            <p:nvPr/>
          </p:nvSpPr>
          <p:spPr>
            <a:xfrm>
              <a:off x="540865" y="41753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387"/>
                  </a:lnTo>
                  <a:lnTo>
                    <a:pt x="539" y="7095"/>
                  </a:lnTo>
                  <a:lnTo>
                    <a:pt x="1800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93C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59" name="object 271"/>
            <p:cNvSpPr/>
            <p:nvPr/>
          </p:nvSpPr>
          <p:spPr>
            <a:xfrm>
              <a:off x="579764" y="48753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37" y="0"/>
                  </a:moveTo>
                  <a:lnTo>
                    <a:pt x="5475" y="5577"/>
                  </a:lnTo>
                  <a:lnTo>
                    <a:pt x="0" y="8178"/>
                  </a:lnTo>
                  <a:lnTo>
                    <a:pt x="4901" y="18923"/>
                  </a:lnTo>
                  <a:lnTo>
                    <a:pt x="21600" y="21600"/>
                  </a:lnTo>
                  <a:lnTo>
                    <a:pt x="17137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60" name="object 272"/>
            <p:cNvSpPr/>
            <p:nvPr/>
          </p:nvSpPr>
          <p:spPr>
            <a:xfrm>
              <a:off x="621590" y="46062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767" y="10638"/>
                  </a:lnTo>
                  <a:lnTo>
                    <a:pt x="5117" y="11423"/>
                  </a:lnTo>
                  <a:lnTo>
                    <a:pt x="12830" y="14602"/>
                  </a:lnTo>
                  <a:lnTo>
                    <a:pt x="11180" y="21600"/>
                  </a:lnTo>
                  <a:lnTo>
                    <a:pt x="21600" y="16421"/>
                  </a:lnTo>
                  <a:lnTo>
                    <a:pt x="13359" y="1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61" name="object 273"/>
            <p:cNvSpPr/>
            <p:nvPr/>
          </p:nvSpPr>
          <p:spPr>
            <a:xfrm>
              <a:off x="577065" y="50730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30" y="0"/>
                  </a:moveTo>
                  <a:lnTo>
                    <a:pt x="13902" y="5719"/>
                  </a:lnTo>
                  <a:lnTo>
                    <a:pt x="6760" y="4884"/>
                  </a:lnTo>
                  <a:lnTo>
                    <a:pt x="0" y="19654"/>
                  </a:lnTo>
                  <a:lnTo>
                    <a:pt x="21600" y="21600"/>
                  </a:lnTo>
                  <a:lnTo>
                    <a:pt x="19430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62" name="object 274"/>
            <p:cNvSpPr/>
            <p:nvPr/>
          </p:nvSpPr>
          <p:spPr>
            <a:xfrm>
              <a:off x="494160" y="40582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21" y="0"/>
                  </a:moveTo>
                  <a:lnTo>
                    <a:pt x="0" y="19893"/>
                  </a:lnTo>
                  <a:lnTo>
                    <a:pt x="12003" y="21600"/>
                  </a:lnTo>
                  <a:lnTo>
                    <a:pt x="21600" y="14281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rgbClr val="493C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63" name="object 275"/>
            <p:cNvSpPr/>
            <p:nvPr/>
          </p:nvSpPr>
          <p:spPr>
            <a:xfrm>
              <a:off x="633691" y="49932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84" y="0"/>
                  </a:moveTo>
                  <a:lnTo>
                    <a:pt x="499" y="5602"/>
                  </a:lnTo>
                  <a:lnTo>
                    <a:pt x="0" y="5578"/>
                  </a:lnTo>
                  <a:lnTo>
                    <a:pt x="1252" y="5624"/>
                  </a:lnTo>
                  <a:lnTo>
                    <a:pt x="21600" y="21600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64" name="object 276"/>
            <p:cNvSpPr/>
            <p:nvPr/>
          </p:nvSpPr>
          <p:spPr>
            <a:xfrm>
              <a:off x="514151" y="45881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62" y="0"/>
                  </a:moveTo>
                  <a:lnTo>
                    <a:pt x="11644" y="8050"/>
                  </a:lnTo>
                  <a:lnTo>
                    <a:pt x="0" y="7208"/>
                  </a:lnTo>
                  <a:lnTo>
                    <a:pt x="7247" y="15620"/>
                  </a:lnTo>
                  <a:lnTo>
                    <a:pt x="9099" y="21600"/>
                  </a:lnTo>
                  <a:lnTo>
                    <a:pt x="21600" y="17032"/>
                  </a:lnTo>
                  <a:lnTo>
                    <a:pt x="11262" y="0"/>
                  </a:lnTo>
                  <a:close/>
                </a:path>
              </a:pathLst>
            </a:custGeom>
            <a:solidFill>
              <a:srgbClr val="EBEF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65" name="object 277"/>
            <p:cNvSpPr/>
            <p:nvPr/>
          </p:nvSpPr>
          <p:spPr>
            <a:xfrm>
              <a:off x="651767" y="45902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83" y="0"/>
                  </a:moveTo>
                  <a:lnTo>
                    <a:pt x="6435" y="4876"/>
                  </a:lnTo>
                  <a:lnTo>
                    <a:pt x="0" y="8055"/>
                  </a:lnTo>
                  <a:lnTo>
                    <a:pt x="6581" y="20990"/>
                  </a:lnTo>
                  <a:lnTo>
                    <a:pt x="21600" y="21600"/>
                  </a:lnTo>
                  <a:lnTo>
                    <a:pt x="16283" y="0"/>
                  </a:lnTo>
                  <a:close/>
                </a:path>
              </a:pathLst>
            </a:custGeom>
            <a:solidFill>
              <a:srgbClr val="EEE4A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66" name="object 278"/>
            <p:cNvSpPr/>
            <p:nvPr/>
          </p:nvSpPr>
          <p:spPr>
            <a:xfrm>
              <a:off x="524454" y="45966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74" y="0"/>
                  </a:moveTo>
                  <a:lnTo>
                    <a:pt x="0" y="0"/>
                  </a:lnTo>
                  <a:lnTo>
                    <a:pt x="12900" y="21600"/>
                  </a:lnTo>
                  <a:lnTo>
                    <a:pt x="21600" y="12476"/>
                  </a:lnTo>
                  <a:lnTo>
                    <a:pt x="14074" y="0"/>
                  </a:lnTo>
                  <a:close/>
                </a:path>
              </a:pathLst>
            </a:custGeom>
            <a:solidFill>
              <a:srgbClr val="E5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67" name="object 279"/>
            <p:cNvSpPr/>
            <p:nvPr/>
          </p:nvSpPr>
          <p:spPr>
            <a:xfrm>
              <a:off x="597702" y="48814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163" y="21600"/>
                  </a:lnTo>
                  <a:lnTo>
                    <a:pt x="21600" y="114"/>
                  </a:lnTo>
                  <a:lnTo>
                    <a:pt x="3809" y="15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68" name="object 280"/>
            <p:cNvSpPr/>
            <p:nvPr/>
          </p:nvSpPr>
          <p:spPr>
            <a:xfrm>
              <a:off x="558378" y="46098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27" y="0"/>
                  </a:moveTo>
                  <a:lnTo>
                    <a:pt x="6068" y="4348"/>
                  </a:lnTo>
                  <a:lnTo>
                    <a:pt x="0" y="11561"/>
                  </a:lnTo>
                  <a:lnTo>
                    <a:pt x="5501" y="21600"/>
                  </a:lnTo>
                  <a:lnTo>
                    <a:pt x="21600" y="4348"/>
                  </a:lnTo>
                  <a:lnTo>
                    <a:pt x="6027" y="0"/>
                  </a:lnTo>
                  <a:close/>
                </a:path>
              </a:pathLst>
            </a:custGeom>
            <a:solidFill>
              <a:srgbClr val="EBEF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69" name="object 281"/>
            <p:cNvSpPr/>
            <p:nvPr/>
          </p:nvSpPr>
          <p:spPr>
            <a:xfrm>
              <a:off x="594818" y="51683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44" y="0"/>
                  </a:moveTo>
                  <a:lnTo>
                    <a:pt x="7290" y="1214"/>
                  </a:lnTo>
                  <a:lnTo>
                    <a:pt x="6514" y="1564"/>
                  </a:lnTo>
                  <a:lnTo>
                    <a:pt x="0" y="13410"/>
                  </a:lnTo>
                  <a:lnTo>
                    <a:pt x="3643" y="17505"/>
                  </a:lnTo>
                  <a:lnTo>
                    <a:pt x="19972" y="21600"/>
                  </a:lnTo>
                  <a:lnTo>
                    <a:pt x="21600" y="10797"/>
                  </a:lnTo>
                  <a:lnTo>
                    <a:pt x="10044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70" name="object 282"/>
            <p:cNvSpPr/>
            <p:nvPr/>
          </p:nvSpPr>
          <p:spPr>
            <a:xfrm>
              <a:off x="587324" y="51797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59" y="0"/>
                  </a:moveTo>
                  <a:lnTo>
                    <a:pt x="8402" y="1765"/>
                  </a:lnTo>
                  <a:lnTo>
                    <a:pt x="0" y="6023"/>
                  </a:lnTo>
                  <a:lnTo>
                    <a:pt x="17200" y="21600"/>
                  </a:lnTo>
                  <a:lnTo>
                    <a:pt x="21600" y="11547"/>
                  </a:lnTo>
                  <a:lnTo>
                    <a:pt x="11859" y="0"/>
                  </a:lnTo>
                  <a:close/>
                </a:path>
              </a:pathLst>
            </a:custGeom>
            <a:solidFill>
              <a:srgbClr val="7C68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71" name="object 283"/>
            <p:cNvSpPr/>
            <p:nvPr/>
          </p:nvSpPr>
          <p:spPr>
            <a:xfrm>
              <a:off x="545278" y="41793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239" y="763"/>
                  </a:lnTo>
                  <a:lnTo>
                    <a:pt x="0" y="17200"/>
                  </a:lnTo>
                  <a:lnTo>
                    <a:pt x="12007" y="21600"/>
                  </a:lnTo>
                  <a:lnTo>
                    <a:pt x="7174" y="16026"/>
                  </a:lnTo>
                  <a:lnTo>
                    <a:pt x="12541" y="17200"/>
                  </a:lnTo>
                  <a:lnTo>
                    <a:pt x="18779" y="6222"/>
                  </a:lnTo>
                  <a:lnTo>
                    <a:pt x="18108" y="61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099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72" name="object 284"/>
            <p:cNvSpPr/>
            <p:nvPr/>
          </p:nvSpPr>
          <p:spPr>
            <a:xfrm>
              <a:off x="543242" y="45952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17" y="0"/>
                  </a:moveTo>
                  <a:lnTo>
                    <a:pt x="7392" y="3913"/>
                  </a:lnTo>
                  <a:lnTo>
                    <a:pt x="0" y="6378"/>
                  </a:lnTo>
                  <a:lnTo>
                    <a:pt x="1718" y="21600"/>
                  </a:lnTo>
                  <a:lnTo>
                    <a:pt x="21600" y="16670"/>
                  </a:lnTo>
                  <a:lnTo>
                    <a:pt x="19017" y="0"/>
                  </a:lnTo>
                  <a:close/>
                </a:path>
              </a:pathLst>
            </a:custGeom>
            <a:solidFill>
              <a:srgbClr val="9891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73" name="object 285"/>
            <p:cNvSpPr/>
            <p:nvPr/>
          </p:nvSpPr>
          <p:spPr>
            <a:xfrm>
              <a:off x="657155" y="50702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3" y="0"/>
                  </a:moveTo>
                  <a:lnTo>
                    <a:pt x="0" y="13249"/>
                  </a:lnTo>
                  <a:lnTo>
                    <a:pt x="9297" y="21600"/>
                  </a:lnTo>
                  <a:lnTo>
                    <a:pt x="21600" y="15283"/>
                  </a:lnTo>
                  <a:lnTo>
                    <a:pt x="16169" y="11176"/>
                  </a:lnTo>
                  <a:lnTo>
                    <a:pt x="10857" y="11176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rgbClr val="493C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74" name="object 286"/>
            <p:cNvSpPr/>
            <p:nvPr/>
          </p:nvSpPr>
          <p:spPr>
            <a:xfrm>
              <a:off x="651265" y="51773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189" y="1625"/>
                  </a:lnTo>
                  <a:lnTo>
                    <a:pt x="3546" y="2185"/>
                  </a:lnTo>
                  <a:lnTo>
                    <a:pt x="0" y="21600"/>
                  </a:lnTo>
                  <a:lnTo>
                    <a:pt x="8189" y="20635"/>
                  </a:lnTo>
                  <a:lnTo>
                    <a:pt x="14714" y="1981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970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75" name="object 287"/>
            <p:cNvSpPr/>
            <p:nvPr/>
          </p:nvSpPr>
          <p:spPr>
            <a:xfrm>
              <a:off x="626663" y="45921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87" y="0"/>
                  </a:moveTo>
                  <a:lnTo>
                    <a:pt x="3044" y="5433"/>
                  </a:lnTo>
                  <a:lnTo>
                    <a:pt x="0" y="21600"/>
                  </a:lnTo>
                  <a:lnTo>
                    <a:pt x="11760" y="20626"/>
                  </a:lnTo>
                  <a:lnTo>
                    <a:pt x="5718" y="12278"/>
                  </a:lnTo>
                  <a:lnTo>
                    <a:pt x="21600" y="616"/>
                  </a:lnTo>
                  <a:lnTo>
                    <a:pt x="6787" y="0"/>
                  </a:lnTo>
                  <a:close/>
                </a:path>
              </a:pathLst>
            </a:custGeom>
            <a:solidFill>
              <a:srgbClr val="CBC3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76" name="object 288"/>
            <p:cNvSpPr/>
            <p:nvPr/>
          </p:nvSpPr>
          <p:spPr>
            <a:xfrm>
              <a:off x="508184" y="45966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764" y="2538"/>
                  </a:lnTo>
                  <a:lnTo>
                    <a:pt x="0" y="3407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1B1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77" name="object 289"/>
            <p:cNvSpPr/>
            <p:nvPr/>
          </p:nvSpPr>
          <p:spPr>
            <a:xfrm>
              <a:off x="661922" y="45952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44" y="0"/>
                  </a:moveTo>
                  <a:lnTo>
                    <a:pt x="7319" y="3913"/>
                  </a:lnTo>
                  <a:lnTo>
                    <a:pt x="0" y="6378"/>
                  </a:lnTo>
                  <a:lnTo>
                    <a:pt x="1650" y="21600"/>
                  </a:lnTo>
                  <a:lnTo>
                    <a:pt x="21600" y="16670"/>
                  </a:lnTo>
                  <a:lnTo>
                    <a:pt x="18944" y="0"/>
                  </a:lnTo>
                  <a:close/>
                </a:path>
              </a:pathLst>
            </a:custGeom>
            <a:solidFill>
              <a:srgbClr val="EEE4A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78" name="object 290"/>
            <p:cNvSpPr/>
            <p:nvPr/>
          </p:nvSpPr>
          <p:spPr>
            <a:xfrm>
              <a:off x="636971" y="51739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75" y="0"/>
                  </a:moveTo>
                  <a:lnTo>
                    <a:pt x="8113" y="3136"/>
                  </a:lnTo>
                  <a:lnTo>
                    <a:pt x="0" y="7118"/>
                  </a:lnTo>
                  <a:lnTo>
                    <a:pt x="5254" y="21600"/>
                  </a:lnTo>
                  <a:lnTo>
                    <a:pt x="19030" y="17073"/>
                  </a:lnTo>
                  <a:lnTo>
                    <a:pt x="21600" y="13040"/>
                  </a:lnTo>
                  <a:lnTo>
                    <a:pt x="14475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79" name="object 291"/>
            <p:cNvSpPr/>
            <p:nvPr/>
          </p:nvSpPr>
          <p:spPr>
            <a:xfrm>
              <a:off x="501875" y="37354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73" y="0"/>
                  </a:moveTo>
                  <a:lnTo>
                    <a:pt x="6128" y="4802"/>
                  </a:lnTo>
                  <a:lnTo>
                    <a:pt x="0" y="7094"/>
                  </a:lnTo>
                  <a:lnTo>
                    <a:pt x="609" y="18368"/>
                  </a:lnTo>
                  <a:lnTo>
                    <a:pt x="6128" y="21600"/>
                  </a:lnTo>
                  <a:lnTo>
                    <a:pt x="21600" y="18187"/>
                  </a:lnTo>
                  <a:lnTo>
                    <a:pt x="19073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80" name="object 292"/>
            <p:cNvSpPr/>
            <p:nvPr/>
          </p:nvSpPr>
          <p:spPr>
            <a:xfrm>
              <a:off x="718527" y="37461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01" y="0"/>
                  </a:moveTo>
                  <a:lnTo>
                    <a:pt x="0" y="14219"/>
                  </a:lnTo>
                  <a:lnTo>
                    <a:pt x="20050" y="21600"/>
                  </a:lnTo>
                  <a:lnTo>
                    <a:pt x="21600" y="3552"/>
                  </a:lnTo>
                  <a:lnTo>
                    <a:pt x="15347" y="1109"/>
                  </a:lnTo>
                  <a:lnTo>
                    <a:pt x="12501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83" name="object 293"/>
            <p:cNvGrpSpPr/>
            <p:nvPr/>
          </p:nvGrpSpPr>
          <p:grpSpPr>
            <a:xfrm>
              <a:off x="520318" y="430597"/>
              <a:ext cx="28156" cy="98342"/>
              <a:chOff x="-1" y="0"/>
              <a:chExt cx="28155" cy="98341"/>
            </a:xfrm>
          </p:grpSpPr>
          <p:sp>
            <p:nvSpPr>
              <p:cNvPr id="1081" name="Shape"/>
              <p:cNvSpPr/>
              <p:nvPr/>
            </p:nvSpPr>
            <p:spPr>
              <a:xfrm>
                <a:off x="-2" y="0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73"/>
                    </a:moveTo>
                    <a:lnTo>
                      <a:pt x="20978" y="3883"/>
                    </a:lnTo>
                    <a:lnTo>
                      <a:pt x="15990" y="0"/>
                    </a:lnTo>
                    <a:lnTo>
                      <a:pt x="8581" y="9715"/>
                    </a:lnTo>
                    <a:lnTo>
                      <a:pt x="0" y="14246"/>
                    </a:lnTo>
                    <a:lnTo>
                      <a:pt x="15990" y="21600"/>
                    </a:lnTo>
                    <a:lnTo>
                      <a:pt x="21600" y="19473"/>
                    </a:lnTo>
                    <a:close/>
                  </a:path>
                </a:pathLst>
              </a:custGeom>
              <a:solidFill>
                <a:srgbClr val="7C6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2" name="Shape"/>
              <p:cNvSpPr/>
              <p:nvPr/>
            </p:nvSpPr>
            <p:spPr>
              <a:xfrm>
                <a:off x="15450" y="85637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41"/>
                    </a:moveTo>
                    <a:lnTo>
                      <a:pt x="19764" y="0"/>
                    </a:lnTo>
                    <a:lnTo>
                      <a:pt x="9545" y="3901"/>
                    </a:lnTo>
                    <a:lnTo>
                      <a:pt x="0" y="7540"/>
                    </a:lnTo>
                    <a:lnTo>
                      <a:pt x="12604" y="21600"/>
                    </a:lnTo>
                    <a:lnTo>
                      <a:pt x="21600" y="17741"/>
                    </a:lnTo>
                    <a:close/>
                  </a:path>
                </a:pathLst>
              </a:custGeom>
              <a:solidFill>
                <a:srgbClr val="7C6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84" name="object 294"/>
            <p:cNvSpPr/>
            <p:nvPr/>
          </p:nvSpPr>
          <p:spPr>
            <a:xfrm>
              <a:off x="637503" y="41923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1136" y="725"/>
                  </a:lnTo>
                  <a:lnTo>
                    <a:pt x="0" y="7811"/>
                  </a:lnTo>
                  <a:lnTo>
                    <a:pt x="6274" y="11776"/>
                  </a:lnTo>
                  <a:lnTo>
                    <a:pt x="11136" y="21600"/>
                  </a:lnTo>
                  <a:lnTo>
                    <a:pt x="17018" y="202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970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85" name="object 295"/>
            <p:cNvSpPr/>
            <p:nvPr/>
          </p:nvSpPr>
          <p:spPr>
            <a:xfrm>
              <a:off x="511300" y="39008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4875" y="16006"/>
                  </a:lnTo>
                  <a:lnTo>
                    <a:pt x="17901" y="21600"/>
                  </a:lnTo>
                  <a:lnTo>
                    <a:pt x="21600" y="1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B1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88" name="object 296"/>
            <p:cNvGrpSpPr/>
            <p:nvPr/>
          </p:nvGrpSpPr>
          <p:grpSpPr>
            <a:xfrm>
              <a:off x="627659" y="487207"/>
              <a:ext cx="22109" cy="31965"/>
              <a:chOff x="0" y="0"/>
              <a:chExt cx="22108" cy="31964"/>
            </a:xfrm>
          </p:grpSpPr>
          <p:sp>
            <p:nvSpPr>
              <p:cNvPr id="1086" name="Shape"/>
              <p:cNvSpPr/>
              <p:nvPr/>
            </p:nvSpPr>
            <p:spPr>
              <a:xfrm>
                <a:off x="0" y="1926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7"/>
                    </a:moveTo>
                    <a:lnTo>
                      <a:pt x="19073" y="0"/>
                    </a:lnTo>
                    <a:lnTo>
                      <a:pt x="6128" y="4806"/>
                    </a:lnTo>
                    <a:lnTo>
                      <a:pt x="0" y="7094"/>
                    </a:lnTo>
                    <a:lnTo>
                      <a:pt x="609" y="18368"/>
                    </a:lnTo>
                    <a:lnTo>
                      <a:pt x="6128" y="21600"/>
                    </a:lnTo>
                    <a:lnTo>
                      <a:pt x="21600" y="18187"/>
                    </a:lnTo>
                    <a:close/>
                  </a:path>
                </a:pathLst>
              </a:custGeom>
              <a:solidFill>
                <a:srgbClr val="917A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7" name="Shape"/>
              <p:cNvSpPr/>
              <p:nvPr/>
            </p:nvSpPr>
            <p:spPr>
              <a:xfrm>
                <a:off x="9404" y="0"/>
                <a:ext cx="1270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33"/>
                    </a:moveTo>
                    <a:lnTo>
                      <a:pt x="9407" y="0"/>
                    </a:lnTo>
                    <a:lnTo>
                      <a:pt x="7875" y="545"/>
                    </a:lnTo>
                    <a:lnTo>
                      <a:pt x="0" y="3433"/>
                    </a:lnTo>
                    <a:lnTo>
                      <a:pt x="7767" y="21600"/>
                    </a:lnTo>
                    <a:lnTo>
                      <a:pt x="18100" y="19162"/>
                    </a:lnTo>
                    <a:lnTo>
                      <a:pt x="21600" y="14933"/>
                    </a:lnTo>
                    <a:close/>
                  </a:path>
                </a:pathLst>
              </a:custGeom>
              <a:solidFill>
                <a:srgbClr val="917A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89" name="object 297"/>
            <p:cNvSpPr/>
            <p:nvPr/>
          </p:nvSpPr>
          <p:spPr>
            <a:xfrm>
              <a:off x="586542" y="25852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71" y="0"/>
                  </a:moveTo>
                  <a:lnTo>
                    <a:pt x="6565" y="3029"/>
                  </a:lnTo>
                  <a:lnTo>
                    <a:pt x="0" y="6500"/>
                  </a:lnTo>
                  <a:lnTo>
                    <a:pt x="9372" y="21600"/>
                  </a:lnTo>
                  <a:lnTo>
                    <a:pt x="21600" y="14874"/>
                  </a:lnTo>
                  <a:lnTo>
                    <a:pt x="12271" y="0"/>
                  </a:lnTo>
                  <a:close/>
                </a:path>
              </a:pathLst>
            </a:custGeom>
            <a:solidFill>
              <a:srgbClr val="C1B1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93" name="object 298"/>
            <p:cNvGrpSpPr/>
            <p:nvPr/>
          </p:nvGrpSpPr>
          <p:grpSpPr>
            <a:xfrm>
              <a:off x="502348" y="497247"/>
              <a:ext cx="189717" cy="22872"/>
              <a:chOff x="0" y="0"/>
              <a:chExt cx="189716" cy="22871"/>
            </a:xfrm>
          </p:grpSpPr>
          <p:sp>
            <p:nvSpPr>
              <p:cNvPr id="1090" name="Shape"/>
              <p:cNvSpPr/>
              <p:nvPr/>
            </p:nvSpPr>
            <p:spPr>
              <a:xfrm>
                <a:off x="-1" y="66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473"/>
                    </a:moveTo>
                    <a:lnTo>
                      <a:pt x="12842" y="0"/>
                    </a:lnTo>
                    <a:lnTo>
                      <a:pt x="10509" y="53"/>
                    </a:lnTo>
                    <a:lnTo>
                      <a:pt x="2770" y="313"/>
                    </a:lnTo>
                    <a:lnTo>
                      <a:pt x="0" y="21600"/>
                    </a:lnTo>
                    <a:lnTo>
                      <a:pt x="21600" y="11473"/>
                    </a:lnTo>
                    <a:close/>
                  </a:path>
                </a:pathLst>
              </a:custGeom>
              <a:solidFill>
                <a:srgbClr val="7970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1" name="Shape"/>
              <p:cNvSpPr/>
              <p:nvPr/>
            </p:nvSpPr>
            <p:spPr>
              <a:xfrm>
                <a:off x="33229" y="10167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469"/>
                    </a:moveTo>
                    <a:lnTo>
                      <a:pt x="12871" y="0"/>
                    </a:lnTo>
                    <a:lnTo>
                      <a:pt x="10533" y="53"/>
                    </a:lnTo>
                    <a:lnTo>
                      <a:pt x="2733" y="309"/>
                    </a:lnTo>
                    <a:lnTo>
                      <a:pt x="0" y="21600"/>
                    </a:lnTo>
                    <a:lnTo>
                      <a:pt x="21600" y="11469"/>
                    </a:lnTo>
                    <a:close/>
                  </a:path>
                </a:pathLst>
              </a:custGeom>
              <a:solidFill>
                <a:srgbClr val="7970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2" name="Shape"/>
              <p:cNvSpPr/>
              <p:nvPr/>
            </p:nvSpPr>
            <p:spPr>
              <a:xfrm>
                <a:off x="177014" y="-1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44"/>
                    </a:moveTo>
                    <a:lnTo>
                      <a:pt x="19712" y="0"/>
                    </a:lnTo>
                    <a:lnTo>
                      <a:pt x="9519" y="3902"/>
                    </a:lnTo>
                    <a:lnTo>
                      <a:pt x="0" y="7541"/>
                    </a:lnTo>
                    <a:lnTo>
                      <a:pt x="12633" y="21600"/>
                    </a:lnTo>
                    <a:lnTo>
                      <a:pt x="21600" y="17744"/>
                    </a:lnTo>
                    <a:close/>
                  </a:path>
                </a:pathLst>
              </a:custGeom>
              <a:solidFill>
                <a:srgbClr val="7970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94" name="object 299"/>
            <p:cNvSpPr/>
            <p:nvPr/>
          </p:nvSpPr>
          <p:spPr>
            <a:xfrm>
              <a:off x="490158" y="49754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085" y="1271"/>
                  </a:lnTo>
                  <a:lnTo>
                    <a:pt x="0" y="2917"/>
                  </a:lnTo>
                  <a:lnTo>
                    <a:pt x="4170" y="21600"/>
                  </a:lnTo>
                  <a:lnTo>
                    <a:pt x="12085" y="21124"/>
                  </a:lnTo>
                  <a:lnTo>
                    <a:pt x="17488" y="207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891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5" name="object 300"/>
            <p:cNvSpPr/>
            <p:nvPr/>
          </p:nvSpPr>
          <p:spPr>
            <a:xfrm>
              <a:off x="476436" y="39123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64" y="0"/>
                  </a:moveTo>
                  <a:lnTo>
                    <a:pt x="0" y="14219"/>
                  </a:lnTo>
                  <a:lnTo>
                    <a:pt x="20055" y="21600"/>
                  </a:lnTo>
                  <a:lnTo>
                    <a:pt x="21600" y="3552"/>
                  </a:lnTo>
                  <a:lnTo>
                    <a:pt x="15302" y="1109"/>
                  </a:lnTo>
                  <a:lnTo>
                    <a:pt x="12464" y="0"/>
                  </a:lnTo>
                  <a:close/>
                </a:path>
              </a:pathLst>
            </a:custGeom>
            <a:solidFill>
              <a:srgbClr val="B099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6" name="object 301"/>
            <p:cNvSpPr/>
            <p:nvPr/>
          </p:nvSpPr>
          <p:spPr>
            <a:xfrm>
              <a:off x="659663" y="48887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96" y="0"/>
                  </a:moveTo>
                  <a:lnTo>
                    <a:pt x="8495" y="1372"/>
                  </a:lnTo>
                  <a:lnTo>
                    <a:pt x="0" y="9925"/>
                  </a:lnTo>
                  <a:lnTo>
                    <a:pt x="15387" y="21600"/>
                  </a:lnTo>
                  <a:lnTo>
                    <a:pt x="21600" y="4306"/>
                  </a:lnTo>
                  <a:lnTo>
                    <a:pt x="19476" y="310"/>
                  </a:lnTo>
                  <a:lnTo>
                    <a:pt x="9896" y="0"/>
                  </a:lnTo>
                  <a:close/>
                </a:path>
              </a:pathLst>
            </a:custGeom>
            <a:solidFill>
              <a:srgbClr val="7C68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7" name="object 302"/>
            <p:cNvSpPr/>
            <p:nvPr/>
          </p:nvSpPr>
          <p:spPr>
            <a:xfrm>
              <a:off x="675606" y="49775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534" y="4561"/>
                  </a:lnTo>
                  <a:lnTo>
                    <a:pt x="0" y="6569"/>
                  </a:lnTo>
                  <a:lnTo>
                    <a:pt x="215" y="17705"/>
                  </a:lnTo>
                  <a:lnTo>
                    <a:pt x="6534" y="21600"/>
                  </a:lnTo>
                  <a:lnTo>
                    <a:pt x="15148" y="1222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17A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8" name="object 303"/>
            <p:cNvSpPr/>
            <p:nvPr/>
          </p:nvSpPr>
          <p:spPr>
            <a:xfrm>
              <a:off x="517979" y="45926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4" y="0"/>
                  </a:moveTo>
                  <a:lnTo>
                    <a:pt x="9545" y="3902"/>
                  </a:lnTo>
                  <a:lnTo>
                    <a:pt x="0" y="7541"/>
                  </a:lnTo>
                  <a:lnTo>
                    <a:pt x="12604" y="21600"/>
                  </a:lnTo>
                  <a:lnTo>
                    <a:pt x="21600" y="17744"/>
                  </a:lnTo>
                  <a:lnTo>
                    <a:pt x="19764" y="0"/>
                  </a:lnTo>
                  <a:close/>
                </a:path>
              </a:pathLst>
            </a:custGeom>
            <a:solidFill>
              <a:srgbClr val="B099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9" name="object 304"/>
            <p:cNvSpPr/>
            <p:nvPr/>
          </p:nvSpPr>
          <p:spPr>
            <a:xfrm>
              <a:off x="506669" y="37422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02" y="21600"/>
                  </a:lnTo>
                  <a:lnTo>
                    <a:pt x="21600" y="12822"/>
                  </a:lnTo>
                  <a:lnTo>
                    <a:pt x="17581" y="1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68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0" name="object 305"/>
            <p:cNvSpPr/>
            <p:nvPr/>
          </p:nvSpPr>
          <p:spPr>
            <a:xfrm>
              <a:off x="666117" y="50725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565" y="4561"/>
                  </a:lnTo>
                  <a:lnTo>
                    <a:pt x="0" y="6569"/>
                  </a:lnTo>
                  <a:lnTo>
                    <a:pt x="214" y="17705"/>
                  </a:lnTo>
                  <a:lnTo>
                    <a:pt x="6565" y="21600"/>
                  </a:lnTo>
                  <a:lnTo>
                    <a:pt x="15120" y="1222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17A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1" name="object 306"/>
            <p:cNvSpPr/>
            <p:nvPr/>
          </p:nvSpPr>
          <p:spPr>
            <a:xfrm>
              <a:off x="601172" y="45931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733" y="2813"/>
                  </a:lnTo>
                  <a:lnTo>
                    <a:pt x="0" y="4720"/>
                  </a:lnTo>
                  <a:lnTo>
                    <a:pt x="13549" y="18890"/>
                  </a:lnTo>
                  <a:lnTo>
                    <a:pt x="15131" y="21600"/>
                  </a:lnTo>
                  <a:lnTo>
                    <a:pt x="21118" y="163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BC3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2" name="object 307"/>
            <p:cNvSpPr/>
            <p:nvPr/>
          </p:nvSpPr>
          <p:spPr>
            <a:xfrm>
              <a:off x="625779" y="48833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41" y="0"/>
                  </a:moveTo>
                  <a:lnTo>
                    <a:pt x="0" y="5896"/>
                  </a:lnTo>
                  <a:lnTo>
                    <a:pt x="13283" y="21600"/>
                  </a:lnTo>
                  <a:lnTo>
                    <a:pt x="21600" y="17523"/>
                  </a:lnTo>
                  <a:lnTo>
                    <a:pt x="21148" y="3697"/>
                  </a:lnTo>
                  <a:lnTo>
                    <a:pt x="16441" y="0"/>
                  </a:lnTo>
                  <a:close/>
                </a:path>
              </a:pathLst>
            </a:custGeom>
            <a:solidFill>
              <a:srgbClr val="917A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3" name="object 308"/>
            <p:cNvSpPr/>
            <p:nvPr/>
          </p:nvSpPr>
          <p:spPr>
            <a:xfrm>
              <a:off x="537466" y="37445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47" y="0"/>
                  </a:moveTo>
                  <a:lnTo>
                    <a:pt x="680" y="7583"/>
                  </a:lnTo>
                  <a:lnTo>
                    <a:pt x="0" y="21600"/>
                  </a:lnTo>
                  <a:lnTo>
                    <a:pt x="21600" y="18439"/>
                  </a:lnTo>
                  <a:lnTo>
                    <a:pt x="9185" y="3634"/>
                  </a:lnTo>
                  <a:lnTo>
                    <a:pt x="6647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08" name="object 309"/>
            <p:cNvGrpSpPr/>
            <p:nvPr/>
          </p:nvGrpSpPr>
          <p:grpSpPr>
            <a:xfrm>
              <a:off x="540326" y="497830"/>
              <a:ext cx="162236" cy="33229"/>
              <a:chOff x="-1" y="-1"/>
              <a:chExt cx="162235" cy="33228"/>
            </a:xfrm>
          </p:grpSpPr>
          <p:sp>
            <p:nvSpPr>
              <p:cNvPr id="1104" name="Shape"/>
              <p:cNvSpPr/>
              <p:nvPr/>
            </p:nvSpPr>
            <p:spPr>
              <a:xfrm>
                <a:off x="-2" y="9493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69"/>
                    </a:moveTo>
                    <a:lnTo>
                      <a:pt x="21148" y="3706"/>
                    </a:lnTo>
                    <a:lnTo>
                      <a:pt x="16441" y="0"/>
                    </a:lnTo>
                    <a:lnTo>
                      <a:pt x="0" y="5910"/>
                    </a:lnTo>
                    <a:lnTo>
                      <a:pt x="13283" y="21600"/>
                    </a:lnTo>
                    <a:lnTo>
                      <a:pt x="16441" y="20094"/>
                    </a:lnTo>
                    <a:lnTo>
                      <a:pt x="21600" y="17569"/>
                    </a:lnTo>
                    <a:close/>
                  </a:path>
                </a:pathLst>
              </a:custGeom>
              <a:solidFill>
                <a:srgbClr val="917A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5" name="Shape"/>
              <p:cNvSpPr/>
              <p:nvPr/>
            </p:nvSpPr>
            <p:spPr>
              <a:xfrm>
                <a:off x="33375" y="20523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07"/>
                    </a:moveTo>
                    <a:lnTo>
                      <a:pt x="11594" y="0"/>
                    </a:lnTo>
                    <a:lnTo>
                      <a:pt x="9901" y="186"/>
                    </a:lnTo>
                    <a:lnTo>
                      <a:pt x="4977" y="696"/>
                    </a:lnTo>
                    <a:lnTo>
                      <a:pt x="0" y="21600"/>
                    </a:lnTo>
                    <a:lnTo>
                      <a:pt x="21600" y="9207"/>
                    </a:lnTo>
                    <a:close/>
                  </a:path>
                </a:pathLst>
              </a:custGeom>
              <a:solidFill>
                <a:srgbClr val="917A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6" name="Shape"/>
              <p:cNvSpPr/>
              <p:nvPr/>
            </p:nvSpPr>
            <p:spPr>
              <a:xfrm>
                <a:off x="101600" y="20275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32"/>
                    </a:moveTo>
                    <a:lnTo>
                      <a:pt x="13438" y="152"/>
                    </a:lnTo>
                    <a:lnTo>
                      <a:pt x="12567" y="152"/>
                    </a:lnTo>
                    <a:lnTo>
                      <a:pt x="3648" y="0"/>
                    </a:lnTo>
                    <a:lnTo>
                      <a:pt x="0" y="21600"/>
                    </a:lnTo>
                    <a:lnTo>
                      <a:pt x="21600" y="12932"/>
                    </a:lnTo>
                    <a:close/>
                  </a:path>
                </a:pathLst>
              </a:custGeom>
              <a:solidFill>
                <a:srgbClr val="917A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7" name="Shape"/>
              <p:cNvSpPr/>
              <p:nvPr/>
            </p:nvSpPr>
            <p:spPr>
              <a:xfrm>
                <a:off x="149532" y="-2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78"/>
                    </a:moveTo>
                    <a:lnTo>
                      <a:pt x="21148" y="3697"/>
                    </a:lnTo>
                    <a:lnTo>
                      <a:pt x="16442" y="0"/>
                    </a:lnTo>
                    <a:lnTo>
                      <a:pt x="0" y="5896"/>
                    </a:lnTo>
                    <a:lnTo>
                      <a:pt x="13285" y="21600"/>
                    </a:lnTo>
                    <a:lnTo>
                      <a:pt x="16442" y="20043"/>
                    </a:lnTo>
                    <a:lnTo>
                      <a:pt x="21600" y="17578"/>
                    </a:lnTo>
                    <a:close/>
                  </a:path>
                </a:pathLst>
              </a:custGeom>
              <a:solidFill>
                <a:srgbClr val="917A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09" name="object 310"/>
            <p:cNvSpPr/>
            <p:nvPr/>
          </p:nvSpPr>
          <p:spPr>
            <a:xfrm>
              <a:off x="666052" y="37421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348" y="18745"/>
                  </a:lnTo>
                  <a:lnTo>
                    <a:pt x="10797" y="20023"/>
                  </a:lnTo>
                  <a:lnTo>
                    <a:pt x="21600" y="21600"/>
                  </a:lnTo>
                  <a:lnTo>
                    <a:pt x="19252" y="2852"/>
                  </a:lnTo>
                  <a:lnTo>
                    <a:pt x="10797" y="1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72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0" name="object 311"/>
            <p:cNvSpPr/>
            <p:nvPr/>
          </p:nvSpPr>
          <p:spPr>
            <a:xfrm>
              <a:off x="662417" y="39336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92" y="0"/>
                  </a:moveTo>
                  <a:lnTo>
                    <a:pt x="0" y="4589"/>
                  </a:lnTo>
                  <a:lnTo>
                    <a:pt x="7169" y="21600"/>
                  </a:lnTo>
                  <a:lnTo>
                    <a:pt x="21600" y="1403"/>
                  </a:lnTo>
                  <a:lnTo>
                    <a:pt x="6701" y="51"/>
                  </a:lnTo>
                  <a:lnTo>
                    <a:pt x="6092" y="0"/>
                  </a:lnTo>
                  <a:close/>
                </a:path>
              </a:pathLst>
            </a:custGeom>
            <a:solidFill>
              <a:srgbClr val="E5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1" name="object 312"/>
            <p:cNvSpPr/>
            <p:nvPr/>
          </p:nvSpPr>
          <p:spPr>
            <a:xfrm>
              <a:off x="496285" y="49745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17" y="0"/>
                  </a:moveTo>
                  <a:lnTo>
                    <a:pt x="5159" y="1553"/>
                  </a:lnTo>
                  <a:lnTo>
                    <a:pt x="0" y="4018"/>
                  </a:lnTo>
                  <a:lnTo>
                    <a:pt x="447" y="17848"/>
                  </a:lnTo>
                  <a:lnTo>
                    <a:pt x="5159" y="21600"/>
                  </a:lnTo>
                  <a:lnTo>
                    <a:pt x="21600" y="15704"/>
                  </a:lnTo>
                  <a:lnTo>
                    <a:pt x="8317" y="0"/>
                  </a:lnTo>
                  <a:close/>
                </a:path>
              </a:pathLst>
            </a:custGeom>
            <a:solidFill>
              <a:srgbClr val="7C68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2" name="object 313"/>
            <p:cNvSpPr/>
            <p:nvPr/>
          </p:nvSpPr>
          <p:spPr>
            <a:xfrm>
              <a:off x="623254" y="50695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3" y="0"/>
                  </a:moveTo>
                  <a:lnTo>
                    <a:pt x="5159" y="1553"/>
                  </a:lnTo>
                  <a:lnTo>
                    <a:pt x="0" y="4018"/>
                  </a:lnTo>
                  <a:lnTo>
                    <a:pt x="513" y="17848"/>
                  </a:lnTo>
                  <a:lnTo>
                    <a:pt x="5159" y="21600"/>
                  </a:lnTo>
                  <a:lnTo>
                    <a:pt x="21600" y="15704"/>
                  </a:lnTo>
                  <a:lnTo>
                    <a:pt x="8383" y="0"/>
                  </a:lnTo>
                  <a:close/>
                </a:path>
              </a:pathLst>
            </a:custGeom>
            <a:solidFill>
              <a:srgbClr val="5B533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15" name="object 314"/>
            <p:cNvGrpSpPr/>
            <p:nvPr/>
          </p:nvGrpSpPr>
          <p:grpSpPr>
            <a:xfrm>
              <a:off x="621169" y="498184"/>
              <a:ext cx="75976" cy="21069"/>
              <a:chOff x="0" y="-1"/>
              <a:chExt cx="75975" cy="21068"/>
            </a:xfrm>
          </p:grpSpPr>
          <p:sp>
            <p:nvSpPr>
              <p:cNvPr id="1113" name="Shape"/>
              <p:cNvSpPr/>
              <p:nvPr/>
            </p:nvSpPr>
            <p:spPr>
              <a:xfrm>
                <a:off x="0" y="-2"/>
                <a:ext cx="12702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05"/>
                    </a:moveTo>
                    <a:lnTo>
                      <a:pt x="11568" y="0"/>
                    </a:lnTo>
                    <a:lnTo>
                      <a:pt x="9927" y="182"/>
                    </a:lnTo>
                    <a:lnTo>
                      <a:pt x="4962" y="692"/>
                    </a:lnTo>
                    <a:lnTo>
                      <a:pt x="0" y="21600"/>
                    </a:lnTo>
                    <a:lnTo>
                      <a:pt x="14688" y="13135"/>
                    </a:lnTo>
                    <a:lnTo>
                      <a:pt x="21600" y="9205"/>
                    </a:lnTo>
                    <a:close/>
                  </a:path>
                </a:pathLst>
              </a:custGeom>
              <a:solidFill>
                <a:srgbClr val="7970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14" name="Shape"/>
              <p:cNvSpPr/>
              <p:nvPr/>
            </p:nvSpPr>
            <p:spPr>
              <a:xfrm>
                <a:off x="63271" y="8362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590"/>
                    </a:moveTo>
                    <a:lnTo>
                      <a:pt x="18953" y="0"/>
                    </a:lnTo>
                    <a:lnTo>
                      <a:pt x="7440" y="3667"/>
                    </a:lnTo>
                    <a:lnTo>
                      <a:pt x="0" y="6010"/>
                    </a:lnTo>
                    <a:lnTo>
                      <a:pt x="2647" y="21600"/>
                    </a:lnTo>
                    <a:lnTo>
                      <a:pt x="21600" y="15590"/>
                    </a:lnTo>
                    <a:close/>
                  </a:path>
                </a:pathLst>
              </a:custGeom>
              <a:solidFill>
                <a:srgbClr val="7970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16" name="object 315"/>
            <p:cNvSpPr/>
            <p:nvPr/>
          </p:nvSpPr>
          <p:spPr>
            <a:xfrm>
              <a:off x="671914" y="37403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3" y="0"/>
                  </a:moveTo>
                  <a:lnTo>
                    <a:pt x="5159" y="1553"/>
                  </a:lnTo>
                  <a:lnTo>
                    <a:pt x="0" y="4018"/>
                  </a:lnTo>
                  <a:lnTo>
                    <a:pt x="513" y="17848"/>
                  </a:lnTo>
                  <a:lnTo>
                    <a:pt x="5159" y="21600"/>
                  </a:lnTo>
                  <a:lnTo>
                    <a:pt x="21600" y="15704"/>
                  </a:lnTo>
                  <a:lnTo>
                    <a:pt x="8383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7" name="object 316"/>
            <p:cNvSpPr/>
            <p:nvPr/>
          </p:nvSpPr>
          <p:spPr>
            <a:xfrm>
              <a:off x="490000" y="50712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115" y="6560"/>
                  </a:lnTo>
                  <a:lnTo>
                    <a:pt x="0" y="9158"/>
                  </a:lnTo>
                  <a:lnTo>
                    <a:pt x="536" y="17911"/>
                  </a:lnTo>
                  <a:lnTo>
                    <a:pt x="1494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17A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8" name="object 317"/>
            <p:cNvSpPr/>
            <p:nvPr/>
          </p:nvSpPr>
          <p:spPr>
            <a:xfrm>
              <a:off x="632928" y="41828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73" y="0"/>
                  </a:moveTo>
                  <a:lnTo>
                    <a:pt x="4094" y="5086"/>
                  </a:lnTo>
                  <a:lnTo>
                    <a:pt x="0" y="6659"/>
                  </a:lnTo>
                  <a:lnTo>
                    <a:pt x="9312" y="20138"/>
                  </a:lnTo>
                  <a:lnTo>
                    <a:pt x="21600" y="21600"/>
                  </a:lnTo>
                  <a:lnTo>
                    <a:pt x="17573" y="0"/>
                  </a:lnTo>
                  <a:close/>
                </a:path>
              </a:pathLst>
            </a:custGeom>
            <a:solidFill>
              <a:srgbClr val="7970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9" name="object 318"/>
            <p:cNvSpPr/>
            <p:nvPr/>
          </p:nvSpPr>
          <p:spPr>
            <a:xfrm>
              <a:off x="677284" y="40562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452" y="2540"/>
                  </a:lnTo>
                  <a:lnTo>
                    <a:pt x="0" y="10102"/>
                  </a:lnTo>
                  <a:lnTo>
                    <a:pt x="1459" y="21600"/>
                  </a:lnTo>
                  <a:lnTo>
                    <a:pt x="14680" y="19484"/>
                  </a:lnTo>
                  <a:lnTo>
                    <a:pt x="12834" y="1264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0" name="object 319"/>
            <p:cNvSpPr/>
            <p:nvPr/>
          </p:nvSpPr>
          <p:spPr>
            <a:xfrm>
              <a:off x="512379" y="45979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20" y="0"/>
                  </a:moveTo>
                  <a:lnTo>
                    <a:pt x="0" y="368"/>
                  </a:lnTo>
                  <a:lnTo>
                    <a:pt x="0" y="20166"/>
                  </a:lnTo>
                  <a:lnTo>
                    <a:pt x="4504" y="21600"/>
                  </a:lnTo>
                  <a:lnTo>
                    <a:pt x="11319" y="16559"/>
                  </a:lnTo>
                  <a:lnTo>
                    <a:pt x="21600" y="15230"/>
                  </a:lnTo>
                  <a:lnTo>
                    <a:pt x="10745" y="368"/>
                  </a:lnTo>
                  <a:lnTo>
                    <a:pt x="8089" y="104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1F150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1" name="object 320"/>
            <p:cNvSpPr/>
            <p:nvPr/>
          </p:nvSpPr>
          <p:spPr>
            <a:xfrm>
              <a:off x="596037" y="46034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01" y="0"/>
                  </a:moveTo>
                  <a:lnTo>
                    <a:pt x="0" y="20570"/>
                  </a:lnTo>
                  <a:lnTo>
                    <a:pt x="6493" y="19691"/>
                  </a:lnTo>
                  <a:lnTo>
                    <a:pt x="17869" y="21600"/>
                  </a:lnTo>
                  <a:lnTo>
                    <a:pt x="21600" y="20570"/>
                  </a:lnTo>
                  <a:lnTo>
                    <a:pt x="10901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24" name="object 321"/>
            <p:cNvGrpSpPr/>
            <p:nvPr/>
          </p:nvGrpSpPr>
          <p:grpSpPr>
            <a:xfrm>
              <a:off x="632402" y="507132"/>
              <a:ext cx="19189" cy="13672"/>
              <a:chOff x="0" y="-1"/>
              <a:chExt cx="19188" cy="13671"/>
            </a:xfrm>
          </p:grpSpPr>
          <p:sp>
            <p:nvSpPr>
              <p:cNvPr id="1122" name="Shape"/>
              <p:cNvSpPr/>
              <p:nvPr/>
            </p:nvSpPr>
            <p:spPr>
              <a:xfrm>
                <a:off x="0" y="-2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115" y="6560"/>
                    </a:lnTo>
                    <a:lnTo>
                      <a:pt x="0" y="9158"/>
                    </a:lnTo>
                    <a:lnTo>
                      <a:pt x="536" y="17911"/>
                    </a:lnTo>
                    <a:lnTo>
                      <a:pt x="1494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17A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3" name="Shape"/>
              <p:cNvSpPr/>
              <p:nvPr/>
            </p:nvSpPr>
            <p:spPr>
              <a:xfrm>
                <a:off x="6483" y="965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313" y="2466"/>
                    </a:lnTo>
                    <a:lnTo>
                      <a:pt x="5878" y="2516"/>
                    </a:lnTo>
                    <a:lnTo>
                      <a:pt x="0" y="8927"/>
                    </a:lnTo>
                    <a:lnTo>
                      <a:pt x="49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17A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25" name="object 322"/>
            <p:cNvSpPr/>
            <p:nvPr/>
          </p:nvSpPr>
          <p:spPr>
            <a:xfrm>
              <a:off x="729981" y="39202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72" y="0"/>
                  </a:moveTo>
                  <a:lnTo>
                    <a:pt x="13521" y="15713"/>
                  </a:lnTo>
                  <a:lnTo>
                    <a:pt x="0" y="17906"/>
                  </a:lnTo>
                  <a:lnTo>
                    <a:pt x="21600" y="21600"/>
                  </a:lnTo>
                  <a:lnTo>
                    <a:pt x="17472" y="0"/>
                  </a:lnTo>
                  <a:close/>
                </a:path>
              </a:pathLst>
            </a:custGeom>
            <a:solidFill>
              <a:srgbClr val="DED4A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6" name="object 323"/>
            <p:cNvSpPr/>
            <p:nvPr/>
          </p:nvSpPr>
          <p:spPr>
            <a:xfrm>
              <a:off x="480949" y="39199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89" y="0"/>
                  </a:moveTo>
                  <a:lnTo>
                    <a:pt x="10745" y="2100"/>
                  </a:lnTo>
                  <a:lnTo>
                    <a:pt x="0" y="21600"/>
                  </a:lnTo>
                  <a:lnTo>
                    <a:pt x="21600" y="21404"/>
                  </a:lnTo>
                  <a:lnTo>
                    <a:pt x="18066" y="662"/>
                  </a:lnTo>
                  <a:lnTo>
                    <a:pt x="11889" y="0"/>
                  </a:lnTo>
                  <a:close/>
                </a:path>
              </a:pathLst>
            </a:custGeom>
            <a:solidFill>
              <a:srgbClr val="C1B1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7" name="object 324"/>
            <p:cNvSpPr/>
            <p:nvPr/>
          </p:nvSpPr>
          <p:spPr>
            <a:xfrm>
              <a:off x="703071" y="38695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27" y="0"/>
                  </a:moveTo>
                  <a:lnTo>
                    <a:pt x="0" y="16411"/>
                  </a:lnTo>
                  <a:lnTo>
                    <a:pt x="12817" y="21600"/>
                  </a:lnTo>
                  <a:lnTo>
                    <a:pt x="21600" y="3111"/>
                  </a:lnTo>
                  <a:lnTo>
                    <a:pt x="14633" y="322"/>
                  </a:lnTo>
                  <a:lnTo>
                    <a:pt x="13727" y="0"/>
                  </a:lnTo>
                  <a:close/>
                </a:path>
              </a:pathLst>
            </a:custGeom>
            <a:solidFill>
              <a:srgbClr val="9B8B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8" name="object 325"/>
            <p:cNvSpPr/>
            <p:nvPr/>
          </p:nvSpPr>
          <p:spPr>
            <a:xfrm>
              <a:off x="514493" y="48720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021" y="12716"/>
                  </a:lnTo>
                  <a:lnTo>
                    <a:pt x="3816" y="13013"/>
                  </a:lnTo>
                  <a:lnTo>
                    <a:pt x="10506" y="21600"/>
                  </a:lnTo>
                  <a:lnTo>
                    <a:pt x="19019" y="15865"/>
                  </a:lnTo>
                  <a:lnTo>
                    <a:pt x="21600" y="15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7A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9" name="object 326"/>
            <p:cNvSpPr/>
            <p:nvPr/>
          </p:nvSpPr>
          <p:spPr>
            <a:xfrm>
              <a:off x="656146" y="48695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115" y="6560"/>
                  </a:lnTo>
                  <a:lnTo>
                    <a:pt x="0" y="9158"/>
                  </a:lnTo>
                  <a:lnTo>
                    <a:pt x="536" y="17911"/>
                  </a:lnTo>
                  <a:lnTo>
                    <a:pt x="1494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5F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0" name="object 327"/>
            <p:cNvSpPr/>
            <p:nvPr/>
          </p:nvSpPr>
          <p:spPr>
            <a:xfrm>
              <a:off x="540561" y="51758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49" y="0"/>
                  </a:moveTo>
                  <a:lnTo>
                    <a:pt x="0" y="14178"/>
                  </a:lnTo>
                  <a:lnTo>
                    <a:pt x="9266" y="17495"/>
                  </a:lnTo>
                  <a:lnTo>
                    <a:pt x="20557" y="21600"/>
                  </a:lnTo>
                  <a:lnTo>
                    <a:pt x="21600" y="2409"/>
                  </a:lnTo>
                  <a:lnTo>
                    <a:pt x="15335" y="599"/>
                  </a:lnTo>
                  <a:lnTo>
                    <a:pt x="13249" y="0"/>
                  </a:lnTo>
                  <a:close/>
                </a:path>
              </a:pathLst>
            </a:custGeom>
            <a:solidFill>
              <a:srgbClr val="7970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1" name="object 328"/>
            <p:cNvSpPr/>
            <p:nvPr/>
          </p:nvSpPr>
          <p:spPr>
            <a:xfrm>
              <a:off x="713949" y="37422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28" y="0"/>
                  </a:moveTo>
                  <a:lnTo>
                    <a:pt x="0" y="7332"/>
                  </a:lnTo>
                  <a:lnTo>
                    <a:pt x="8748" y="11434"/>
                  </a:lnTo>
                  <a:lnTo>
                    <a:pt x="15528" y="21600"/>
                  </a:lnTo>
                  <a:lnTo>
                    <a:pt x="21600" y="16401"/>
                  </a:lnTo>
                  <a:lnTo>
                    <a:pt x="21525" y="5021"/>
                  </a:lnTo>
                  <a:lnTo>
                    <a:pt x="15528" y="0"/>
                  </a:lnTo>
                  <a:close/>
                </a:path>
              </a:pathLst>
            </a:custGeom>
            <a:solidFill>
              <a:srgbClr val="7C68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2" name="object 329"/>
            <p:cNvSpPr/>
            <p:nvPr/>
          </p:nvSpPr>
          <p:spPr>
            <a:xfrm>
              <a:off x="637155" y="49644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115" y="6560"/>
                  </a:lnTo>
                  <a:lnTo>
                    <a:pt x="0" y="9158"/>
                  </a:lnTo>
                  <a:lnTo>
                    <a:pt x="536" y="17911"/>
                  </a:lnTo>
                  <a:lnTo>
                    <a:pt x="1494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970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3" name="object 330"/>
            <p:cNvSpPr/>
            <p:nvPr/>
          </p:nvSpPr>
          <p:spPr>
            <a:xfrm>
              <a:off x="685927" y="49717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13" y="0"/>
                  </a:moveTo>
                  <a:lnTo>
                    <a:pt x="6265" y="1092"/>
                  </a:lnTo>
                  <a:lnTo>
                    <a:pt x="324" y="3864"/>
                  </a:lnTo>
                  <a:lnTo>
                    <a:pt x="0" y="21600"/>
                  </a:lnTo>
                  <a:lnTo>
                    <a:pt x="21600" y="17345"/>
                  </a:lnTo>
                  <a:lnTo>
                    <a:pt x="8613" y="0"/>
                  </a:lnTo>
                  <a:close/>
                </a:path>
              </a:pathLst>
            </a:custGeom>
            <a:solidFill>
              <a:srgbClr val="917A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36" name="object 331"/>
            <p:cNvGrpSpPr/>
            <p:nvPr/>
          </p:nvGrpSpPr>
          <p:grpSpPr>
            <a:xfrm>
              <a:off x="511174" y="497183"/>
              <a:ext cx="196951" cy="13219"/>
              <a:chOff x="0" y="0"/>
              <a:chExt cx="196950" cy="13218"/>
            </a:xfrm>
          </p:grpSpPr>
          <p:sp>
            <p:nvSpPr>
              <p:cNvPr id="1134" name="Shape"/>
              <p:cNvSpPr/>
              <p:nvPr/>
            </p:nvSpPr>
            <p:spPr>
              <a:xfrm>
                <a:off x="-1" y="514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00"/>
                    </a:moveTo>
                    <a:lnTo>
                      <a:pt x="17321" y="0"/>
                    </a:lnTo>
                    <a:lnTo>
                      <a:pt x="7676" y="3699"/>
                    </a:lnTo>
                    <a:lnTo>
                      <a:pt x="0" y="6667"/>
                    </a:lnTo>
                    <a:lnTo>
                      <a:pt x="4686" y="21600"/>
                    </a:lnTo>
                    <a:lnTo>
                      <a:pt x="21600" y="13700"/>
                    </a:lnTo>
                    <a:close/>
                  </a:path>
                </a:pathLst>
              </a:custGeom>
              <a:solidFill>
                <a:srgbClr val="7970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35" name="Shape"/>
              <p:cNvSpPr/>
              <p:nvPr/>
            </p:nvSpPr>
            <p:spPr>
              <a:xfrm>
                <a:off x="184247" y="-1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45"/>
                    </a:moveTo>
                    <a:lnTo>
                      <a:pt x="8616" y="0"/>
                    </a:lnTo>
                    <a:lnTo>
                      <a:pt x="6263" y="1092"/>
                    </a:lnTo>
                    <a:lnTo>
                      <a:pt x="329" y="3869"/>
                    </a:lnTo>
                    <a:lnTo>
                      <a:pt x="0" y="21600"/>
                    </a:lnTo>
                    <a:lnTo>
                      <a:pt x="21600" y="17345"/>
                    </a:lnTo>
                    <a:close/>
                  </a:path>
                </a:pathLst>
              </a:custGeom>
              <a:solidFill>
                <a:srgbClr val="7970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37" name="object 332"/>
            <p:cNvSpPr/>
            <p:nvPr/>
          </p:nvSpPr>
          <p:spPr>
            <a:xfrm>
              <a:off x="667475" y="41743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62" y="0"/>
                  </a:moveTo>
                  <a:lnTo>
                    <a:pt x="0" y="7173"/>
                  </a:lnTo>
                  <a:lnTo>
                    <a:pt x="16928" y="21600"/>
                  </a:lnTo>
                  <a:lnTo>
                    <a:pt x="16176" y="13839"/>
                  </a:lnTo>
                  <a:lnTo>
                    <a:pt x="20397" y="15817"/>
                  </a:lnTo>
                  <a:lnTo>
                    <a:pt x="21600" y="14790"/>
                  </a:lnTo>
                  <a:lnTo>
                    <a:pt x="13162" y="0"/>
                  </a:lnTo>
                  <a:close/>
                </a:path>
              </a:pathLst>
            </a:custGeom>
            <a:solidFill>
              <a:srgbClr val="D3BA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8" name="object 333"/>
            <p:cNvSpPr/>
            <p:nvPr/>
          </p:nvSpPr>
          <p:spPr>
            <a:xfrm>
              <a:off x="567277" y="50839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16" y="0"/>
                  </a:moveTo>
                  <a:lnTo>
                    <a:pt x="8061" y="4138"/>
                  </a:lnTo>
                  <a:lnTo>
                    <a:pt x="0" y="4754"/>
                  </a:lnTo>
                  <a:lnTo>
                    <a:pt x="15413" y="21600"/>
                  </a:lnTo>
                  <a:lnTo>
                    <a:pt x="21600" y="9624"/>
                  </a:lnTo>
                  <a:lnTo>
                    <a:pt x="12516" y="0"/>
                  </a:lnTo>
                  <a:close/>
                </a:path>
              </a:pathLst>
            </a:custGeom>
            <a:solidFill>
              <a:srgbClr val="917A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9" name="object 334"/>
            <p:cNvSpPr/>
            <p:nvPr/>
          </p:nvSpPr>
          <p:spPr>
            <a:xfrm>
              <a:off x="620226" y="41842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30" y="0"/>
                  </a:moveTo>
                  <a:lnTo>
                    <a:pt x="1029" y="7599"/>
                  </a:lnTo>
                  <a:lnTo>
                    <a:pt x="0" y="5927"/>
                  </a:lnTo>
                  <a:lnTo>
                    <a:pt x="2365" y="21600"/>
                  </a:lnTo>
                  <a:lnTo>
                    <a:pt x="21600" y="8621"/>
                  </a:lnTo>
                  <a:lnTo>
                    <a:pt x="19543" y="7417"/>
                  </a:lnTo>
                  <a:lnTo>
                    <a:pt x="10286" y="9913"/>
                  </a:lnTo>
                  <a:lnTo>
                    <a:pt x="11930" y="0"/>
                  </a:lnTo>
                  <a:close/>
                </a:path>
              </a:pathLst>
            </a:custGeom>
            <a:solidFill>
              <a:srgbClr val="9891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42" name="object 335"/>
            <p:cNvGrpSpPr/>
            <p:nvPr/>
          </p:nvGrpSpPr>
          <p:grpSpPr>
            <a:xfrm>
              <a:off x="532852" y="375485"/>
              <a:ext cx="159226" cy="67798"/>
              <a:chOff x="-1" y="0"/>
              <a:chExt cx="159225" cy="67797"/>
            </a:xfrm>
          </p:grpSpPr>
          <p:sp>
            <p:nvSpPr>
              <p:cNvPr id="1140" name="Shape"/>
              <p:cNvSpPr/>
              <p:nvPr/>
            </p:nvSpPr>
            <p:spPr>
              <a:xfrm>
                <a:off x="-2" y="-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24"/>
                    </a:moveTo>
                    <a:lnTo>
                      <a:pt x="12522" y="0"/>
                    </a:lnTo>
                    <a:lnTo>
                      <a:pt x="8061" y="4138"/>
                    </a:lnTo>
                    <a:lnTo>
                      <a:pt x="0" y="4754"/>
                    </a:lnTo>
                    <a:lnTo>
                      <a:pt x="15413" y="21600"/>
                    </a:lnTo>
                    <a:lnTo>
                      <a:pt x="21600" y="9624"/>
                    </a:lnTo>
                    <a:close/>
                  </a:path>
                </a:pathLst>
              </a:custGeom>
              <a:solidFill>
                <a:srgbClr val="6D57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41" name="Shape"/>
              <p:cNvSpPr/>
              <p:nvPr/>
            </p:nvSpPr>
            <p:spPr>
              <a:xfrm>
                <a:off x="146522" y="55092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758" y="0"/>
                    </a:lnTo>
                    <a:lnTo>
                      <a:pt x="8473" y="3945"/>
                    </a:lnTo>
                    <a:lnTo>
                      <a:pt x="0" y="6706"/>
                    </a:lnTo>
                    <a:lnTo>
                      <a:pt x="951" y="1553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D57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43" name="object 336"/>
            <p:cNvSpPr/>
            <p:nvPr/>
          </p:nvSpPr>
          <p:spPr>
            <a:xfrm>
              <a:off x="545920" y="51789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9" y="0"/>
                  </a:moveTo>
                  <a:lnTo>
                    <a:pt x="8010" y="4138"/>
                  </a:lnTo>
                  <a:lnTo>
                    <a:pt x="0" y="4754"/>
                  </a:lnTo>
                  <a:lnTo>
                    <a:pt x="15396" y="21600"/>
                  </a:lnTo>
                  <a:lnTo>
                    <a:pt x="21600" y="9624"/>
                  </a:lnTo>
                  <a:lnTo>
                    <a:pt x="12489" y="0"/>
                  </a:lnTo>
                  <a:close/>
                </a:path>
              </a:pathLst>
            </a:custGeom>
            <a:solidFill>
              <a:srgbClr val="9891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4" name="object 337"/>
            <p:cNvSpPr/>
            <p:nvPr/>
          </p:nvSpPr>
          <p:spPr>
            <a:xfrm>
              <a:off x="566090" y="51789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63" y="0"/>
                  </a:moveTo>
                  <a:lnTo>
                    <a:pt x="8010" y="4138"/>
                  </a:lnTo>
                  <a:lnTo>
                    <a:pt x="0" y="4754"/>
                  </a:lnTo>
                  <a:lnTo>
                    <a:pt x="15396" y="21600"/>
                  </a:lnTo>
                  <a:lnTo>
                    <a:pt x="21600" y="9624"/>
                  </a:lnTo>
                  <a:lnTo>
                    <a:pt x="12563" y="0"/>
                  </a:lnTo>
                  <a:close/>
                </a:path>
              </a:pathLst>
            </a:custGeom>
            <a:solidFill>
              <a:srgbClr val="917A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5" name="object 338"/>
            <p:cNvSpPr/>
            <p:nvPr/>
          </p:nvSpPr>
          <p:spPr>
            <a:xfrm>
              <a:off x="647145" y="48894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63" y="0"/>
                  </a:moveTo>
                  <a:lnTo>
                    <a:pt x="10416" y="65"/>
                  </a:lnTo>
                  <a:lnTo>
                    <a:pt x="0" y="1436"/>
                  </a:lnTo>
                  <a:lnTo>
                    <a:pt x="1715" y="21600"/>
                  </a:lnTo>
                  <a:lnTo>
                    <a:pt x="15980" y="12890"/>
                  </a:lnTo>
                  <a:lnTo>
                    <a:pt x="21600" y="9391"/>
                  </a:lnTo>
                  <a:lnTo>
                    <a:pt x="11063" y="0"/>
                  </a:lnTo>
                  <a:close/>
                </a:path>
              </a:pathLst>
            </a:custGeom>
            <a:solidFill>
              <a:srgbClr val="9891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6" name="object 339"/>
            <p:cNvSpPr/>
            <p:nvPr/>
          </p:nvSpPr>
          <p:spPr>
            <a:xfrm>
              <a:off x="561032" y="40513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51" y="0"/>
                  </a:moveTo>
                  <a:lnTo>
                    <a:pt x="7607" y="3693"/>
                  </a:lnTo>
                  <a:lnTo>
                    <a:pt x="0" y="6667"/>
                  </a:lnTo>
                  <a:lnTo>
                    <a:pt x="4686" y="21600"/>
                  </a:lnTo>
                  <a:lnTo>
                    <a:pt x="21600" y="13700"/>
                  </a:lnTo>
                  <a:lnTo>
                    <a:pt x="17251" y="0"/>
                  </a:lnTo>
                  <a:close/>
                </a:path>
              </a:pathLst>
            </a:custGeom>
            <a:solidFill>
              <a:srgbClr val="917A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7" name="object 340"/>
            <p:cNvSpPr/>
            <p:nvPr/>
          </p:nvSpPr>
          <p:spPr>
            <a:xfrm>
              <a:off x="574400" y="48941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16" y="0"/>
                  </a:moveTo>
                  <a:lnTo>
                    <a:pt x="8061" y="4138"/>
                  </a:lnTo>
                  <a:lnTo>
                    <a:pt x="0" y="4754"/>
                  </a:lnTo>
                  <a:lnTo>
                    <a:pt x="15339" y="21600"/>
                  </a:lnTo>
                  <a:lnTo>
                    <a:pt x="21600" y="9624"/>
                  </a:lnTo>
                  <a:lnTo>
                    <a:pt x="12516" y="0"/>
                  </a:lnTo>
                  <a:close/>
                </a:path>
              </a:pathLst>
            </a:custGeom>
            <a:solidFill>
              <a:srgbClr val="7C68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8" name="object 341"/>
            <p:cNvSpPr/>
            <p:nvPr/>
          </p:nvSpPr>
          <p:spPr>
            <a:xfrm>
              <a:off x="479742" y="50712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" y="0"/>
                  </a:moveTo>
                  <a:lnTo>
                    <a:pt x="0" y="21541"/>
                  </a:lnTo>
                  <a:lnTo>
                    <a:pt x="10724" y="21600"/>
                  </a:lnTo>
                  <a:lnTo>
                    <a:pt x="21447" y="21600"/>
                  </a:lnTo>
                  <a:lnTo>
                    <a:pt x="21600" y="54"/>
                  </a:lnTo>
                  <a:lnTo>
                    <a:pt x="10724" y="5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917A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9" name="object 342"/>
            <p:cNvSpPr/>
            <p:nvPr/>
          </p:nvSpPr>
          <p:spPr>
            <a:xfrm>
              <a:off x="600418" y="51699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73" y="0"/>
                  </a:moveTo>
                  <a:lnTo>
                    <a:pt x="5291" y="2398"/>
                  </a:lnTo>
                  <a:lnTo>
                    <a:pt x="0" y="6923"/>
                  </a:lnTo>
                  <a:lnTo>
                    <a:pt x="11099" y="16319"/>
                  </a:lnTo>
                  <a:lnTo>
                    <a:pt x="13318" y="21600"/>
                  </a:lnTo>
                  <a:lnTo>
                    <a:pt x="21600" y="13030"/>
                  </a:lnTo>
                  <a:lnTo>
                    <a:pt x="19973" y="0"/>
                  </a:lnTo>
                  <a:close/>
                </a:path>
              </a:pathLst>
            </a:custGeom>
            <a:solidFill>
              <a:srgbClr val="7970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0" name="object 343"/>
            <p:cNvSpPr/>
            <p:nvPr/>
          </p:nvSpPr>
          <p:spPr>
            <a:xfrm>
              <a:off x="607088" y="51744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32" y="0"/>
                  </a:moveTo>
                  <a:lnTo>
                    <a:pt x="0" y="8570"/>
                  </a:lnTo>
                  <a:lnTo>
                    <a:pt x="1614" y="21600"/>
                  </a:lnTo>
                  <a:lnTo>
                    <a:pt x="16242" y="19202"/>
                  </a:lnTo>
                  <a:lnTo>
                    <a:pt x="21600" y="14742"/>
                  </a:lnTo>
                  <a:lnTo>
                    <a:pt x="10462" y="5276"/>
                  </a:lnTo>
                  <a:lnTo>
                    <a:pt x="8332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1" name="object 344"/>
            <p:cNvSpPr/>
            <p:nvPr/>
          </p:nvSpPr>
          <p:spPr>
            <a:xfrm>
              <a:off x="589506" y="50719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21" y="0"/>
                  </a:moveTo>
                  <a:lnTo>
                    <a:pt x="7676" y="3693"/>
                  </a:lnTo>
                  <a:lnTo>
                    <a:pt x="0" y="6667"/>
                  </a:lnTo>
                  <a:lnTo>
                    <a:pt x="4686" y="21600"/>
                  </a:lnTo>
                  <a:lnTo>
                    <a:pt x="21600" y="13700"/>
                  </a:lnTo>
                  <a:lnTo>
                    <a:pt x="17321" y="0"/>
                  </a:lnTo>
                  <a:close/>
                </a:path>
              </a:pathLst>
            </a:custGeom>
            <a:solidFill>
              <a:srgbClr val="7970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2" name="object 345"/>
            <p:cNvSpPr/>
            <p:nvPr/>
          </p:nvSpPr>
          <p:spPr>
            <a:xfrm>
              <a:off x="621870" y="51789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9" y="0"/>
                  </a:moveTo>
                  <a:lnTo>
                    <a:pt x="8010" y="4138"/>
                  </a:lnTo>
                  <a:lnTo>
                    <a:pt x="0" y="4754"/>
                  </a:lnTo>
                  <a:lnTo>
                    <a:pt x="15396" y="21600"/>
                  </a:lnTo>
                  <a:lnTo>
                    <a:pt x="21600" y="9624"/>
                  </a:lnTo>
                  <a:lnTo>
                    <a:pt x="12489" y="0"/>
                  </a:lnTo>
                  <a:close/>
                </a:path>
              </a:pathLst>
            </a:custGeom>
            <a:solidFill>
              <a:srgbClr val="917A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3" name="object 346"/>
            <p:cNvSpPr/>
            <p:nvPr/>
          </p:nvSpPr>
          <p:spPr>
            <a:xfrm>
              <a:off x="648523" y="50771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58" y="0"/>
                  </a:moveTo>
                  <a:lnTo>
                    <a:pt x="8573" y="3942"/>
                  </a:lnTo>
                  <a:lnTo>
                    <a:pt x="0" y="6656"/>
                  </a:lnTo>
                  <a:lnTo>
                    <a:pt x="1059" y="15534"/>
                  </a:lnTo>
                  <a:lnTo>
                    <a:pt x="21600" y="21600"/>
                  </a:lnTo>
                  <a:lnTo>
                    <a:pt x="20758" y="0"/>
                  </a:lnTo>
                  <a:close/>
                </a:path>
              </a:pathLst>
            </a:custGeom>
            <a:solidFill>
              <a:srgbClr val="9B8B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4" name="object 347"/>
            <p:cNvSpPr/>
            <p:nvPr/>
          </p:nvSpPr>
          <p:spPr>
            <a:xfrm>
              <a:off x="646473" y="51787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65" y="0"/>
                  </a:moveTo>
                  <a:lnTo>
                    <a:pt x="7651" y="3681"/>
                  </a:lnTo>
                  <a:lnTo>
                    <a:pt x="0" y="6644"/>
                  </a:lnTo>
                  <a:lnTo>
                    <a:pt x="4671" y="21600"/>
                  </a:lnTo>
                  <a:lnTo>
                    <a:pt x="13949" y="17191"/>
                  </a:lnTo>
                  <a:lnTo>
                    <a:pt x="21600" y="13653"/>
                  </a:lnTo>
                  <a:lnTo>
                    <a:pt x="17265" y="0"/>
                  </a:lnTo>
                  <a:close/>
                </a:path>
              </a:pathLst>
            </a:custGeom>
            <a:solidFill>
              <a:srgbClr val="7970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5" name="object 348"/>
            <p:cNvSpPr/>
            <p:nvPr/>
          </p:nvSpPr>
          <p:spPr>
            <a:xfrm>
              <a:off x="495904" y="37300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472" y="11810"/>
                  </a:lnTo>
                  <a:lnTo>
                    <a:pt x="0" y="10926"/>
                  </a:lnTo>
                  <a:lnTo>
                    <a:pt x="0" y="14850"/>
                  </a:lnTo>
                  <a:lnTo>
                    <a:pt x="7024" y="13458"/>
                  </a:lnTo>
                  <a:lnTo>
                    <a:pt x="13640" y="21600"/>
                  </a:lnTo>
                  <a:lnTo>
                    <a:pt x="19321" y="1683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187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58" name="object 349"/>
            <p:cNvGrpSpPr/>
            <p:nvPr/>
          </p:nvGrpSpPr>
          <p:grpSpPr>
            <a:xfrm>
              <a:off x="490689" y="387067"/>
              <a:ext cx="67309" cy="113188"/>
              <a:chOff x="0" y="0"/>
              <a:chExt cx="67308" cy="113187"/>
            </a:xfrm>
          </p:grpSpPr>
          <p:sp>
            <p:nvSpPr>
              <p:cNvPr id="1156" name="Shape"/>
              <p:cNvSpPr/>
              <p:nvPr/>
            </p:nvSpPr>
            <p:spPr>
              <a:xfrm>
                <a:off x="0" y="100483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758" y="0"/>
                    </a:lnTo>
                    <a:lnTo>
                      <a:pt x="8573" y="3946"/>
                    </a:lnTo>
                    <a:lnTo>
                      <a:pt x="0" y="6656"/>
                    </a:lnTo>
                    <a:lnTo>
                      <a:pt x="951" y="1553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17A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57" name="Shape"/>
              <p:cNvSpPr/>
              <p:nvPr/>
            </p:nvSpPr>
            <p:spPr>
              <a:xfrm>
                <a:off x="54604" y="-2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647" y="3239"/>
                    </a:lnTo>
                    <a:lnTo>
                      <a:pt x="8827" y="3432"/>
                    </a:lnTo>
                    <a:lnTo>
                      <a:pt x="0" y="16884"/>
                    </a:lnTo>
                    <a:lnTo>
                      <a:pt x="4823" y="21600"/>
                    </a:lnTo>
                    <a:lnTo>
                      <a:pt x="14830" y="21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17A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59" name="object 350"/>
            <p:cNvSpPr/>
            <p:nvPr/>
          </p:nvSpPr>
          <p:spPr>
            <a:xfrm>
              <a:off x="659834" y="50677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64" y="0"/>
                  </a:moveTo>
                  <a:lnTo>
                    <a:pt x="9427" y="13366"/>
                  </a:lnTo>
                  <a:lnTo>
                    <a:pt x="0" y="13366"/>
                  </a:lnTo>
                  <a:lnTo>
                    <a:pt x="8598" y="21600"/>
                  </a:lnTo>
                  <a:lnTo>
                    <a:pt x="12901" y="18860"/>
                  </a:lnTo>
                  <a:lnTo>
                    <a:pt x="21600" y="19655"/>
                  </a:lnTo>
                  <a:lnTo>
                    <a:pt x="17110" y="9203"/>
                  </a:lnTo>
                  <a:lnTo>
                    <a:pt x="11164" y="0"/>
                  </a:lnTo>
                  <a:close/>
                </a:path>
              </a:pathLst>
            </a:custGeom>
            <a:solidFill>
              <a:srgbClr val="B099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60" name="object 351"/>
            <p:cNvSpPr/>
            <p:nvPr/>
          </p:nvSpPr>
          <p:spPr>
            <a:xfrm>
              <a:off x="710555" y="37540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23" y="0"/>
                  </a:moveTo>
                  <a:lnTo>
                    <a:pt x="0" y="16177"/>
                  </a:lnTo>
                  <a:lnTo>
                    <a:pt x="5423" y="21600"/>
                  </a:lnTo>
                  <a:lnTo>
                    <a:pt x="21600" y="5423"/>
                  </a:lnTo>
                  <a:lnTo>
                    <a:pt x="5423" y="0"/>
                  </a:lnTo>
                  <a:close/>
                </a:path>
              </a:pathLst>
            </a:custGeom>
            <a:solidFill>
              <a:srgbClr val="7C68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61" name="object 352"/>
            <p:cNvSpPr/>
            <p:nvPr/>
          </p:nvSpPr>
          <p:spPr>
            <a:xfrm>
              <a:off x="666102" y="38816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233" y="21600"/>
                  </a:lnTo>
                  <a:lnTo>
                    <a:pt x="0" y="4263"/>
                  </a:lnTo>
                  <a:lnTo>
                    <a:pt x="15584" y="21600"/>
                  </a:lnTo>
                  <a:lnTo>
                    <a:pt x="1423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38E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66" name="object 353"/>
            <p:cNvGrpSpPr/>
            <p:nvPr/>
          </p:nvGrpSpPr>
          <p:grpSpPr>
            <a:xfrm>
              <a:off x="610208" y="507139"/>
              <a:ext cx="54895" cy="24091"/>
              <a:chOff x="-1" y="0"/>
              <a:chExt cx="54894" cy="24090"/>
            </a:xfrm>
          </p:grpSpPr>
          <p:sp>
            <p:nvSpPr>
              <p:cNvPr id="1162" name="Triangle"/>
              <p:cNvSpPr/>
              <p:nvPr/>
            </p:nvSpPr>
            <p:spPr>
              <a:xfrm>
                <a:off x="-2" y="8883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50"/>
                    </a:moveTo>
                    <a:lnTo>
                      <a:pt x="0" y="0"/>
                    </a:lnTo>
                    <a:lnTo>
                      <a:pt x="14645" y="21600"/>
                    </a:lnTo>
                    <a:lnTo>
                      <a:pt x="21600" y="14450"/>
                    </a:lnTo>
                    <a:close/>
                  </a:path>
                </a:pathLst>
              </a:custGeom>
              <a:solidFill>
                <a:srgbClr val="917A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63" name="Shape"/>
              <p:cNvSpPr/>
              <p:nvPr/>
            </p:nvSpPr>
            <p:spPr>
              <a:xfrm>
                <a:off x="15132" y="11385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704"/>
                    </a:moveTo>
                    <a:lnTo>
                      <a:pt x="19472" y="0"/>
                    </a:lnTo>
                    <a:lnTo>
                      <a:pt x="14165" y="87"/>
                    </a:lnTo>
                    <a:lnTo>
                      <a:pt x="0" y="396"/>
                    </a:lnTo>
                    <a:lnTo>
                      <a:pt x="13337" y="21600"/>
                    </a:lnTo>
                    <a:lnTo>
                      <a:pt x="19592" y="6258"/>
                    </a:lnTo>
                    <a:lnTo>
                      <a:pt x="21600" y="3704"/>
                    </a:lnTo>
                    <a:close/>
                  </a:path>
                </a:pathLst>
              </a:custGeom>
              <a:solidFill>
                <a:srgbClr val="917A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64" name="Shape"/>
              <p:cNvSpPr/>
              <p:nvPr/>
            </p:nvSpPr>
            <p:spPr>
              <a:xfrm>
                <a:off x="18694" y="11385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704"/>
                    </a:moveTo>
                    <a:lnTo>
                      <a:pt x="19582" y="0"/>
                    </a:lnTo>
                    <a:lnTo>
                      <a:pt x="14126" y="87"/>
                    </a:lnTo>
                    <a:lnTo>
                      <a:pt x="0" y="396"/>
                    </a:lnTo>
                    <a:lnTo>
                      <a:pt x="13416" y="21600"/>
                    </a:lnTo>
                    <a:lnTo>
                      <a:pt x="19703" y="6258"/>
                    </a:lnTo>
                    <a:lnTo>
                      <a:pt x="21600" y="3704"/>
                    </a:lnTo>
                    <a:close/>
                  </a:path>
                </a:pathLst>
              </a:custGeom>
              <a:solidFill>
                <a:srgbClr val="917A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65" name="Shape"/>
              <p:cNvSpPr/>
              <p:nvPr/>
            </p:nvSpPr>
            <p:spPr>
              <a:xfrm>
                <a:off x="42189" y="-2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45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45"/>
                    </a:lnTo>
                    <a:close/>
                  </a:path>
                </a:pathLst>
              </a:custGeom>
              <a:solidFill>
                <a:srgbClr val="917A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67" name="object 354"/>
            <p:cNvSpPr/>
            <p:nvPr/>
          </p:nvSpPr>
          <p:spPr>
            <a:xfrm>
              <a:off x="649926" y="37418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60" y="0"/>
                  </a:moveTo>
                  <a:lnTo>
                    <a:pt x="735" y="16354"/>
                  </a:lnTo>
                  <a:lnTo>
                    <a:pt x="0" y="21600"/>
                  </a:lnTo>
                  <a:lnTo>
                    <a:pt x="11686" y="21600"/>
                  </a:lnTo>
                  <a:lnTo>
                    <a:pt x="13045" y="16354"/>
                  </a:lnTo>
                  <a:lnTo>
                    <a:pt x="21600" y="16354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A187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68" name="object 355"/>
            <p:cNvSpPr/>
            <p:nvPr/>
          </p:nvSpPr>
          <p:spPr>
            <a:xfrm>
              <a:off x="730725" y="39914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86" y="0"/>
                  </a:moveTo>
                  <a:lnTo>
                    <a:pt x="0" y="16177"/>
                  </a:lnTo>
                  <a:lnTo>
                    <a:pt x="5423" y="21600"/>
                  </a:lnTo>
                  <a:lnTo>
                    <a:pt x="21600" y="16177"/>
                  </a:lnTo>
                  <a:lnTo>
                    <a:pt x="16286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69" name="object 356"/>
            <p:cNvSpPr/>
            <p:nvPr/>
          </p:nvSpPr>
          <p:spPr>
            <a:xfrm>
              <a:off x="582390" y="51662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23" y="0"/>
                  </a:moveTo>
                  <a:lnTo>
                    <a:pt x="0" y="16177"/>
                  </a:lnTo>
                  <a:lnTo>
                    <a:pt x="5423" y="21600"/>
                  </a:lnTo>
                  <a:lnTo>
                    <a:pt x="21600" y="5423"/>
                  </a:lnTo>
                  <a:lnTo>
                    <a:pt x="5423" y="0"/>
                  </a:lnTo>
                  <a:close/>
                </a:path>
              </a:pathLst>
            </a:custGeom>
            <a:solidFill>
              <a:srgbClr val="9891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70" name="object 357"/>
            <p:cNvSpPr/>
            <p:nvPr/>
          </p:nvSpPr>
          <p:spPr>
            <a:xfrm>
              <a:off x="572895" y="50713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7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7A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71" name="object 358"/>
            <p:cNvSpPr/>
            <p:nvPr/>
          </p:nvSpPr>
          <p:spPr>
            <a:xfrm>
              <a:off x="512372" y="40691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38" y="19857"/>
                  </a:lnTo>
                  <a:lnTo>
                    <a:pt x="10690" y="20528"/>
                  </a:lnTo>
                  <a:lnTo>
                    <a:pt x="21600" y="21600"/>
                  </a:lnTo>
                  <a:lnTo>
                    <a:pt x="21267" y="13618"/>
                  </a:lnTo>
                  <a:lnTo>
                    <a:pt x="4560" y="10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A36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72" name="object 359"/>
            <p:cNvSpPr/>
            <p:nvPr/>
          </p:nvSpPr>
          <p:spPr>
            <a:xfrm>
              <a:off x="646472" y="37473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64" y="0"/>
                  </a:moveTo>
                  <a:lnTo>
                    <a:pt x="0" y="13708"/>
                  </a:lnTo>
                  <a:lnTo>
                    <a:pt x="6123" y="21600"/>
                  </a:lnTo>
                  <a:lnTo>
                    <a:pt x="21600" y="13708"/>
                  </a:lnTo>
                  <a:lnTo>
                    <a:pt x="11664" y="0"/>
                  </a:lnTo>
                  <a:close/>
                </a:path>
              </a:pathLst>
            </a:custGeom>
            <a:solidFill>
              <a:srgbClr val="B099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73" name="object 360"/>
            <p:cNvSpPr/>
            <p:nvPr/>
          </p:nvSpPr>
          <p:spPr>
            <a:xfrm>
              <a:off x="636976" y="43118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86" y="0"/>
                  </a:moveTo>
                  <a:lnTo>
                    <a:pt x="0" y="16177"/>
                  </a:lnTo>
                  <a:lnTo>
                    <a:pt x="5423" y="21600"/>
                  </a:lnTo>
                  <a:lnTo>
                    <a:pt x="21600" y="16177"/>
                  </a:lnTo>
                  <a:lnTo>
                    <a:pt x="16286" y="0"/>
                  </a:lnTo>
                  <a:close/>
                </a:path>
              </a:pathLst>
            </a:custGeom>
            <a:solidFill>
              <a:srgbClr val="7C57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74" name="object 361"/>
            <p:cNvSpPr/>
            <p:nvPr/>
          </p:nvSpPr>
          <p:spPr>
            <a:xfrm>
              <a:off x="712929" y="50713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68" y="0"/>
                  </a:moveTo>
                  <a:lnTo>
                    <a:pt x="0" y="16177"/>
                  </a:lnTo>
                  <a:lnTo>
                    <a:pt x="5423" y="21600"/>
                  </a:lnTo>
                  <a:lnTo>
                    <a:pt x="21600" y="16177"/>
                  </a:lnTo>
                  <a:lnTo>
                    <a:pt x="16168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75" name="object 362"/>
            <p:cNvSpPr/>
            <p:nvPr/>
          </p:nvSpPr>
          <p:spPr>
            <a:xfrm>
              <a:off x="517121" y="42999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7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76" name="object 363"/>
            <p:cNvSpPr/>
            <p:nvPr/>
          </p:nvSpPr>
          <p:spPr>
            <a:xfrm>
              <a:off x="668071" y="25506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81" y="0"/>
                  </a:moveTo>
                  <a:lnTo>
                    <a:pt x="14123" y="132"/>
                  </a:lnTo>
                  <a:lnTo>
                    <a:pt x="0" y="440"/>
                  </a:lnTo>
                  <a:lnTo>
                    <a:pt x="13412" y="21600"/>
                  </a:lnTo>
                  <a:lnTo>
                    <a:pt x="19703" y="6291"/>
                  </a:lnTo>
                  <a:lnTo>
                    <a:pt x="21600" y="3738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E5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77" name="object 364"/>
            <p:cNvSpPr/>
            <p:nvPr/>
          </p:nvSpPr>
          <p:spPr>
            <a:xfrm>
              <a:off x="506675" y="49834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81" y="0"/>
                  </a:moveTo>
                  <a:lnTo>
                    <a:pt x="14123" y="132"/>
                  </a:lnTo>
                  <a:lnTo>
                    <a:pt x="0" y="437"/>
                  </a:lnTo>
                  <a:lnTo>
                    <a:pt x="13412" y="21600"/>
                  </a:lnTo>
                  <a:lnTo>
                    <a:pt x="19703" y="6291"/>
                  </a:lnTo>
                  <a:lnTo>
                    <a:pt x="21600" y="3738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B099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78" name="object 365"/>
            <p:cNvSpPr/>
            <p:nvPr/>
          </p:nvSpPr>
          <p:spPr>
            <a:xfrm>
              <a:off x="661895" y="41813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86" y="0"/>
                  </a:moveTo>
                  <a:lnTo>
                    <a:pt x="0" y="16177"/>
                  </a:lnTo>
                  <a:lnTo>
                    <a:pt x="5423" y="21600"/>
                  </a:lnTo>
                  <a:lnTo>
                    <a:pt x="21600" y="16177"/>
                  </a:lnTo>
                  <a:lnTo>
                    <a:pt x="16286" y="0"/>
                  </a:lnTo>
                  <a:close/>
                </a:path>
              </a:pathLst>
            </a:custGeom>
            <a:solidFill>
              <a:srgbClr val="917A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79" name="object 366"/>
            <p:cNvSpPr/>
            <p:nvPr/>
          </p:nvSpPr>
          <p:spPr>
            <a:xfrm>
              <a:off x="594260" y="50832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23" y="0"/>
                  </a:moveTo>
                  <a:lnTo>
                    <a:pt x="0" y="16177"/>
                  </a:lnTo>
                  <a:lnTo>
                    <a:pt x="5423" y="21600"/>
                  </a:lnTo>
                  <a:lnTo>
                    <a:pt x="21600" y="5423"/>
                  </a:lnTo>
                  <a:lnTo>
                    <a:pt x="5423" y="0"/>
                  </a:lnTo>
                  <a:close/>
                </a:path>
              </a:pathLst>
            </a:custGeom>
            <a:solidFill>
              <a:srgbClr val="A38E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82" name="object 367"/>
            <p:cNvGrpSpPr/>
            <p:nvPr/>
          </p:nvGrpSpPr>
          <p:grpSpPr>
            <a:xfrm>
              <a:off x="543788" y="252122"/>
              <a:ext cx="82612" cy="22060"/>
              <a:chOff x="0" y="-1"/>
              <a:chExt cx="82611" cy="22059"/>
            </a:xfrm>
          </p:grpSpPr>
          <p:sp>
            <p:nvSpPr>
              <p:cNvPr id="1180" name="Shape"/>
              <p:cNvSpPr/>
              <p:nvPr/>
            </p:nvSpPr>
            <p:spPr>
              <a:xfrm>
                <a:off x="-1" y="7435"/>
                <a:ext cx="19981" cy="14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493" y="226"/>
                    </a:lnTo>
                    <a:lnTo>
                      <a:pt x="3048" y="1708"/>
                    </a:lnTo>
                    <a:lnTo>
                      <a:pt x="0" y="8089"/>
                    </a:lnTo>
                    <a:lnTo>
                      <a:pt x="5135" y="13418"/>
                    </a:lnTo>
                    <a:lnTo>
                      <a:pt x="12111" y="13774"/>
                    </a:lnTo>
                    <a:lnTo>
                      <a:pt x="14597" y="5218"/>
                    </a:lnTo>
                    <a:lnTo>
                      <a:pt x="17961" y="3885"/>
                    </a:lnTo>
                    <a:lnTo>
                      <a:pt x="182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81" name="Shape"/>
              <p:cNvSpPr/>
              <p:nvPr/>
            </p:nvSpPr>
            <p:spPr>
              <a:xfrm>
                <a:off x="69907" y="-2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25"/>
                    </a:moveTo>
                    <a:lnTo>
                      <a:pt x="14264" y="0"/>
                    </a:lnTo>
                    <a:lnTo>
                      <a:pt x="0" y="13868"/>
                    </a:lnTo>
                    <a:lnTo>
                      <a:pt x="4334" y="21600"/>
                    </a:lnTo>
                    <a:lnTo>
                      <a:pt x="21600" y="16225"/>
                    </a:lnTo>
                    <a:close/>
                  </a:path>
                </a:pathLst>
              </a:custGeom>
              <a:solidFill>
                <a:srgbClr val="E5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83" name="object 368"/>
            <p:cNvSpPr/>
            <p:nvPr/>
          </p:nvSpPr>
          <p:spPr>
            <a:xfrm>
              <a:off x="543229" y="25851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27" y="0"/>
                  </a:moveTo>
                  <a:lnTo>
                    <a:pt x="7418" y="3372"/>
                  </a:lnTo>
                  <a:lnTo>
                    <a:pt x="0" y="5376"/>
                  </a:lnTo>
                  <a:lnTo>
                    <a:pt x="1673" y="21600"/>
                  </a:lnTo>
                  <a:lnTo>
                    <a:pt x="21600" y="16254"/>
                  </a:lnTo>
                  <a:lnTo>
                    <a:pt x="19927" y="0"/>
                  </a:lnTo>
                  <a:close/>
                </a:path>
              </a:pathLst>
            </a:custGeom>
            <a:solidFill>
              <a:srgbClr val="493C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4" name="object 369"/>
            <p:cNvSpPr/>
            <p:nvPr/>
          </p:nvSpPr>
          <p:spPr>
            <a:xfrm>
              <a:off x="547652" y="25850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58" y="0"/>
                  </a:moveTo>
                  <a:lnTo>
                    <a:pt x="8573" y="3946"/>
                  </a:lnTo>
                  <a:lnTo>
                    <a:pt x="0" y="6656"/>
                  </a:lnTo>
                  <a:lnTo>
                    <a:pt x="1059" y="15534"/>
                  </a:lnTo>
                  <a:lnTo>
                    <a:pt x="21600" y="21600"/>
                  </a:lnTo>
                  <a:lnTo>
                    <a:pt x="20758" y="0"/>
                  </a:lnTo>
                  <a:close/>
                </a:path>
              </a:pathLst>
            </a:custGeom>
            <a:solidFill>
              <a:srgbClr val="05070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5" name="object 370"/>
            <p:cNvSpPr/>
            <p:nvPr/>
          </p:nvSpPr>
          <p:spPr>
            <a:xfrm>
              <a:off x="571987" y="45869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28" y="0"/>
                  </a:moveTo>
                  <a:lnTo>
                    <a:pt x="0" y="15803"/>
                  </a:lnTo>
                  <a:lnTo>
                    <a:pt x="13868" y="21471"/>
                  </a:lnTo>
                  <a:lnTo>
                    <a:pt x="21600" y="21600"/>
                  </a:lnTo>
                  <a:lnTo>
                    <a:pt x="21107" y="4468"/>
                  </a:lnTo>
                  <a:lnTo>
                    <a:pt x="19628" y="3838"/>
                  </a:lnTo>
                  <a:lnTo>
                    <a:pt x="10428" y="0"/>
                  </a:lnTo>
                  <a:close/>
                </a:path>
              </a:pathLst>
            </a:custGeom>
            <a:solidFill>
              <a:srgbClr val="EBEF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6" name="object 371"/>
            <p:cNvSpPr/>
            <p:nvPr/>
          </p:nvSpPr>
          <p:spPr>
            <a:xfrm>
              <a:off x="608160" y="46017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20" y="0"/>
                  </a:moveTo>
                  <a:lnTo>
                    <a:pt x="3874" y="612"/>
                  </a:lnTo>
                  <a:lnTo>
                    <a:pt x="0" y="3443"/>
                  </a:lnTo>
                  <a:lnTo>
                    <a:pt x="7246" y="20252"/>
                  </a:lnTo>
                  <a:lnTo>
                    <a:pt x="10120" y="21600"/>
                  </a:lnTo>
                  <a:lnTo>
                    <a:pt x="20680" y="20797"/>
                  </a:lnTo>
                  <a:lnTo>
                    <a:pt x="21600" y="10163"/>
                  </a:lnTo>
                  <a:lnTo>
                    <a:pt x="15220" y="0"/>
                  </a:lnTo>
                  <a:close/>
                </a:path>
              </a:pathLst>
            </a:custGeom>
            <a:solidFill>
              <a:srgbClr val="E5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7" name="object 372"/>
            <p:cNvSpPr/>
            <p:nvPr/>
          </p:nvSpPr>
          <p:spPr>
            <a:xfrm>
              <a:off x="608504" y="45966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14" y="0"/>
                  </a:moveTo>
                  <a:lnTo>
                    <a:pt x="0" y="16177"/>
                  </a:lnTo>
                  <a:lnTo>
                    <a:pt x="5314" y="21600"/>
                  </a:lnTo>
                  <a:lnTo>
                    <a:pt x="21600" y="5423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8" name="object 373"/>
            <p:cNvSpPr/>
            <p:nvPr/>
          </p:nvSpPr>
          <p:spPr>
            <a:xfrm>
              <a:off x="631625" y="39164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150"/>
                  </a:lnTo>
                  <a:lnTo>
                    <a:pt x="2157" y="21600"/>
                  </a:lnTo>
                  <a:lnTo>
                    <a:pt x="21600" y="1286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5070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9" name="object 374"/>
            <p:cNvSpPr/>
            <p:nvPr/>
          </p:nvSpPr>
          <p:spPr>
            <a:xfrm>
              <a:off x="445145" y="179622"/>
              <a:ext cx="329910" cy="72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" y="0"/>
                  </a:moveTo>
                  <a:lnTo>
                    <a:pt x="37" y="5463"/>
                  </a:lnTo>
                  <a:lnTo>
                    <a:pt x="73" y="10690"/>
                  </a:lnTo>
                  <a:lnTo>
                    <a:pt x="92" y="15914"/>
                  </a:lnTo>
                  <a:lnTo>
                    <a:pt x="0" y="21072"/>
                  </a:lnTo>
                  <a:lnTo>
                    <a:pt x="1399" y="21600"/>
                  </a:lnTo>
                  <a:lnTo>
                    <a:pt x="21600" y="21072"/>
                  </a:lnTo>
                  <a:lnTo>
                    <a:pt x="21562" y="117"/>
                  </a:lnTo>
                  <a:lnTo>
                    <a:pt x="232" y="15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CD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95" name="object 375"/>
            <p:cNvGrpSpPr/>
            <p:nvPr/>
          </p:nvGrpSpPr>
          <p:grpSpPr>
            <a:xfrm>
              <a:off x="587619" y="205501"/>
              <a:ext cx="22740" cy="23258"/>
              <a:chOff x="0" y="0"/>
              <a:chExt cx="22739" cy="23257"/>
            </a:xfrm>
          </p:grpSpPr>
          <p:sp>
            <p:nvSpPr>
              <p:cNvPr id="1190" name="Shape"/>
              <p:cNvSpPr/>
              <p:nvPr/>
            </p:nvSpPr>
            <p:spPr>
              <a:xfrm>
                <a:off x="2185" y="1055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80" y="0"/>
                    </a:moveTo>
                    <a:lnTo>
                      <a:pt x="7920" y="1807"/>
                    </a:lnTo>
                    <a:lnTo>
                      <a:pt x="10851" y="7599"/>
                    </a:lnTo>
                    <a:lnTo>
                      <a:pt x="0" y="8310"/>
                    </a:lnTo>
                    <a:lnTo>
                      <a:pt x="8911" y="21600"/>
                    </a:lnTo>
                    <a:lnTo>
                      <a:pt x="10139" y="14711"/>
                    </a:lnTo>
                    <a:lnTo>
                      <a:pt x="10242" y="14133"/>
                    </a:lnTo>
                    <a:lnTo>
                      <a:pt x="19234" y="14133"/>
                    </a:lnTo>
                    <a:lnTo>
                      <a:pt x="21600" y="10260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rgbClr val="0507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91" name="Shape"/>
              <p:cNvSpPr/>
              <p:nvPr/>
            </p:nvSpPr>
            <p:spPr>
              <a:xfrm>
                <a:off x="7876" y="6555"/>
                <a:ext cx="12704" cy="16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918" y="0"/>
                    </a:moveTo>
                    <a:lnTo>
                      <a:pt x="0" y="0"/>
                    </a:lnTo>
                    <a:lnTo>
                      <a:pt x="12489" y="15107"/>
                    </a:lnTo>
                    <a:lnTo>
                      <a:pt x="19421" y="21600"/>
                    </a:lnTo>
                    <a:lnTo>
                      <a:pt x="21600" y="16703"/>
                    </a:lnTo>
                    <a:lnTo>
                      <a:pt x="20679" y="6793"/>
                    </a:lnTo>
                    <a:lnTo>
                      <a:pt x="20486" y="4708"/>
                    </a:lnTo>
                    <a:lnTo>
                      <a:pt x="12219" y="4708"/>
                    </a:lnTo>
                    <a:lnTo>
                      <a:pt x="8103" y="437"/>
                    </a:lnTo>
                    <a:lnTo>
                      <a:pt x="7918" y="0"/>
                    </a:lnTo>
                    <a:close/>
                  </a:path>
                </a:pathLst>
              </a:custGeom>
              <a:solidFill>
                <a:srgbClr val="0507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92" name="Shape"/>
              <p:cNvSpPr/>
              <p:nvPr/>
            </p:nvSpPr>
            <p:spPr>
              <a:xfrm>
                <a:off x="-1" y="390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87" y="0"/>
                    </a:moveTo>
                    <a:lnTo>
                      <a:pt x="0" y="6883"/>
                    </a:lnTo>
                    <a:lnTo>
                      <a:pt x="21600" y="21600"/>
                    </a:lnTo>
                    <a:lnTo>
                      <a:pt x="12192" y="6883"/>
                    </a:lnTo>
                    <a:lnTo>
                      <a:pt x="7787" y="0"/>
                    </a:lnTo>
                    <a:close/>
                  </a:path>
                </a:pathLst>
              </a:custGeom>
              <a:solidFill>
                <a:srgbClr val="0507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93" name="Shape"/>
              <p:cNvSpPr/>
              <p:nvPr/>
            </p:nvSpPr>
            <p:spPr>
              <a:xfrm>
                <a:off x="10034" y="1094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86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519" y="20604"/>
                    </a:lnTo>
                    <a:lnTo>
                      <a:pt x="20726" y="10589"/>
                    </a:lnTo>
                    <a:lnTo>
                      <a:pt x="19886" y="0"/>
                    </a:lnTo>
                    <a:close/>
                  </a:path>
                </a:pathLst>
              </a:custGeom>
              <a:solidFill>
                <a:srgbClr val="0507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94" name="Shape"/>
              <p:cNvSpPr/>
              <p:nvPr/>
            </p:nvSpPr>
            <p:spPr>
              <a:xfrm>
                <a:off x="2707" y="-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53" y="0"/>
                    </a:moveTo>
                    <a:lnTo>
                      <a:pt x="7053" y="4135"/>
                    </a:lnTo>
                    <a:lnTo>
                      <a:pt x="0" y="14003"/>
                    </a:lnTo>
                    <a:lnTo>
                      <a:pt x="3351" y="21600"/>
                    </a:lnTo>
                    <a:lnTo>
                      <a:pt x="13389" y="11431"/>
                    </a:lnTo>
                    <a:lnTo>
                      <a:pt x="21600" y="11431"/>
                    </a:lnTo>
                    <a:lnTo>
                      <a:pt x="19453" y="0"/>
                    </a:lnTo>
                    <a:close/>
                  </a:path>
                </a:pathLst>
              </a:custGeom>
              <a:solidFill>
                <a:srgbClr val="0507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201" name="object 376"/>
            <p:cNvGrpSpPr/>
            <p:nvPr/>
          </p:nvGrpSpPr>
          <p:grpSpPr>
            <a:xfrm>
              <a:off x="639730" y="208375"/>
              <a:ext cx="21347" cy="26931"/>
              <a:chOff x="0" y="0"/>
              <a:chExt cx="21346" cy="26930"/>
            </a:xfrm>
          </p:grpSpPr>
          <p:sp>
            <p:nvSpPr>
              <p:cNvPr id="1196" name="Shape"/>
              <p:cNvSpPr/>
              <p:nvPr/>
            </p:nvSpPr>
            <p:spPr>
              <a:xfrm>
                <a:off x="-1" y="12165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86" y="0"/>
                    </a:moveTo>
                    <a:lnTo>
                      <a:pt x="1177" y="8566"/>
                    </a:lnTo>
                    <a:lnTo>
                      <a:pt x="289" y="13085"/>
                    </a:lnTo>
                    <a:lnTo>
                      <a:pt x="0" y="14578"/>
                    </a:lnTo>
                    <a:lnTo>
                      <a:pt x="14510" y="21600"/>
                    </a:lnTo>
                    <a:lnTo>
                      <a:pt x="21600" y="18985"/>
                    </a:lnTo>
                    <a:lnTo>
                      <a:pt x="3586" y="0"/>
                    </a:lnTo>
                    <a:close/>
                  </a:path>
                </a:pathLst>
              </a:custGeom>
              <a:solidFill>
                <a:srgbClr val="49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97" name="Shape"/>
              <p:cNvSpPr/>
              <p:nvPr/>
            </p:nvSpPr>
            <p:spPr>
              <a:xfrm>
                <a:off x="2913" y="14225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683" y="0"/>
                    </a:lnTo>
                    <a:lnTo>
                      <a:pt x="0" y="14967"/>
                    </a:lnTo>
                    <a:lnTo>
                      <a:pt x="2893" y="21600"/>
                    </a:lnTo>
                    <a:lnTo>
                      <a:pt x="17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9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98" name="Shape"/>
              <p:cNvSpPr/>
              <p:nvPr/>
            </p:nvSpPr>
            <p:spPr>
              <a:xfrm>
                <a:off x="6819" y="10160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87" y="0"/>
                    </a:moveTo>
                    <a:lnTo>
                      <a:pt x="0" y="0"/>
                    </a:lnTo>
                    <a:lnTo>
                      <a:pt x="6884" y="13725"/>
                    </a:lnTo>
                    <a:lnTo>
                      <a:pt x="2866" y="16920"/>
                    </a:lnTo>
                    <a:lnTo>
                      <a:pt x="10465" y="16920"/>
                    </a:lnTo>
                    <a:lnTo>
                      <a:pt x="15106" y="21600"/>
                    </a:lnTo>
                    <a:lnTo>
                      <a:pt x="21600" y="17976"/>
                    </a:lnTo>
                    <a:lnTo>
                      <a:pt x="10190" y="6533"/>
                    </a:lnTo>
                    <a:lnTo>
                      <a:pt x="14152" y="627"/>
                    </a:lnTo>
                    <a:lnTo>
                      <a:pt x="5034" y="627"/>
                    </a:lnTo>
                    <a:lnTo>
                      <a:pt x="4687" y="0"/>
                    </a:lnTo>
                    <a:close/>
                  </a:path>
                </a:pathLst>
              </a:custGeom>
              <a:solidFill>
                <a:srgbClr val="49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99" name="Shape"/>
              <p:cNvSpPr/>
              <p:nvPr/>
            </p:nvSpPr>
            <p:spPr>
              <a:xfrm>
                <a:off x="1805" y="121"/>
                <a:ext cx="12703" cy="149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28" y="0"/>
                    </a:moveTo>
                    <a:lnTo>
                      <a:pt x="458" y="20873"/>
                    </a:lnTo>
                    <a:lnTo>
                      <a:pt x="668" y="21600"/>
                    </a:lnTo>
                    <a:lnTo>
                      <a:pt x="0" y="21600"/>
                    </a:lnTo>
                    <a:lnTo>
                      <a:pt x="16227" y="16684"/>
                    </a:lnTo>
                    <a:lnTo>
                      <a:pt x="21600" y="16684"/>
                    </a:lnTo>
                    <a:lnTo>
                      <a:pt x="5128" y="0"/>
                    </a:lnTo>
                    <a:close/>
                  </a:path>
                </a:pathLst>
              </a:custGeom>
              <a:solidFill>
                <a:srgbClr val="49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0" name="Shape"/>
              <p:cNvSpPr/>
              <p:nvPr/>
            </p:nvSpPr>
            <p:spPr>
              <a:xfrm>
                <a:off x="8641" y="-1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52" y="0"/>
                    </a:moveTo>
                    <a:lnTo>
                      <a:pt x="132" y="21065"/>
                    </a:lnTo>
                    <a:lnTo>
                      <a:pt x="0" y="21600"/>
                    </a:lnTo>
                    <a:lnTo>
                      <a:pt x="8630" y="21600"/>
                    </a:lnTo>
                    <a:lnTo>
                      <a:pt x="21600" y="4165"/>
                    </a:lnTo>
                    <a:lnTo>
                      <a:pt x="5252" y="0"/>
                    </a:lnTo>
                    <a:close/>
                  </a:path>
                </a:pathLst>
              </a:custGeom>
              <a:solidFill>
                <a:srgbClr val="49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204" name="object 377"/>
            <p:cNvGrpSpPr/>
            <p:nvPr/>
          </p:nvGrpSpPr>
          <p:grpSpPr>
            <a:xfrm>
              <a:off x="682916" y="208506"/>
              <a:ext cx="26879" cy="20185"/>
              <a:chOff x="0" y="0"/>
              <a:chExt cx="26878" cy="20184"/>
            </a:xfrm>
          </p:grpSpPr>
          <p:sp>
            <p:nvSpPr>
              <p:cNvPr id="1202" name="Shape"/>
              <p:cNvSpPr/>
              <p:nvPr/>
            </p:nvSpPr>
            <p:spPr>
              <a:xfrm>
                <a:off x="-1" y="-1"/>
                <a:ext cx="12704" cy="19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769"/>
                    </a:moveTo>
                    <a:lnTo>
                      <a:pt x="20355" y="1961"/>
                    </a:lnTo>
                    <a:lnTo>
                      <a:pt x="18333" y="826"/>
                    </a:lnTo>
                    <a:lnTo>
                      <a:pt x="6566" y="2829"/>
                    </a:lnTo>
                    <a:lnTo>
                      <a:pt x="1431" y="0"/>
                    </a:lnTo>
                    <a:lnTo>
                      <a:pt x="0" y="21600"/>
                    </a:lnTo>
                    <a:lnTo>
                      <a:pt x="10176" y="3922"/>
                    </a:lnTo>
                    <a:lnTo>
                      <a:pt x="17120" y="21362"/>
                    </a:lnTo>
                    <a:lnTo>
                      <a:pt x="20698" y="19106"/>
                    </a:lnTo>
                    <a:lnTo>
                      <a:pt x="21600" y="8769"/>
                    </a:lnTo>
                    <a:close/>
                  </a:path>
                </a:pathLst>
              </a:custGeom>
              <a:solidFill>
                <a:srgbClr val="1310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3" name="Shape"/>
              <p:cNvSpPr/>
              <p:nvPr/>
            </p:nvSpPr>
            <p:spPr>
              <a:xfrm>
                <a:off x="13323" y="-1"/>
                <a:ext cx="13556" cy="201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38"/>
                    </a:moveTo>
                    <a:lnTo>
                      <a:pt x="17024" y="3738"/>
                    </a:lnTo>
                    <a:lnTo>
                      <a:pt x="15485" y="3153"/>
                    </a:lnTo>
                    <a:lnTo>
                      <a:pt x="7044" y="0"/>
                    </a:lnTo>
                    <a:lnTo>
                      <a:pt x="5506" y="0"/>
                    </a:lnTo>
                    <a:lnTo>
                      <a:pt x="1559" y="4622"/>
                    </a:lnTo>
                    <a:lnTo>
                      <a:pt x="61" y="13335"/>
                    </a:lnTo>
                    <a:lnTo>
                      <a:pt x="0" y="13647"/>
                    </a:lnTo>
                    <a:lnTo>
                      <a:pt x="1701" y="17441"/>
                    </a:lnTo>
                    <a:lnTo>
                      <a:pt x="6457" y="13335"/>
                    </a:lnTo>
                    <a:lnTo>
                      <a:pt x="14029" y="12071"/>
                    </a:lnTo>
                    <a:lnTo>
                      <a:pt x="4898" y="7775"/>
                    </a:lnTo>
                    <a:lnTo>
                      <a:pt x="6032" y="4622"/>
                    </a:lnTo>
                    <a:lnTo>
                      <a:pt x="6134" y="4322"/>
                    </a:lnTo>
                    <a:lnTo>
                      <a:pt x="12267" y="3153"/>
                    </a:lnTo>
                    <a:lnTo>
                      <a:pt x="17814" y="5709"/>
                    </a:lnTo>
                    <a:lnTo>
                      <a:pt x="19920" y="8727"/>
                    </a:lnTo>
                    <a:lnTo>
                      <a:pt x="14190" y="18759"/>
                    </a:lnTo>
                    <a:lnTo>
                      <a:pt x="14049" y="19031"/>
                    </a:lnTo>
                    <a:lnTo>
                      <a:pt x="20648" y="21600"/>
                    </a:lnTo>
                    <a:lnTo>
                      <a:pt x="20830" y="17441"/>
                    </a:lnTo>
                    <a:lnTo>
                      <a:pt x="21012" y="13335"/>
                    </a:lnTo>
                    <a:lnTo>
                      <a:pt x="21072" y="12071"/>
                    </a:lnTo>
                    <a:lnTo>
                      <a:pt x="21275" y="7775"/>
                    </a:lnTo>
                    <a:lnTo>
                      <a:pt x="21458" y="3738"/>
                    </a:lnTo>
                    <a:lnTo>
                      <a:pt x="21600" y="638"/>
                    </a:lnTo>
                    <a:close/>
                  </a:path>
                </a:pathLst>
              </a:custGeom>
              <a:solidFill>
                <a:srgbClr val="1310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208" name="object 378"/>
            <p:cNvGrpSpPr/>
            <p:nvPr/>
          </p:nvGrpSpPr>
          <p:grpSpPr>
            <a:xfrm>
              <a:off x="726809" y="207040"/>
              <a:ext cx="17407" cy="28371"/>
              <a:chOff x="0" y="-1"/>
              <a:chExt cx="17406" cy="28370"/>
            </a:xfrm>
          </p:grpSpPr>
          <p:sp>
            <p:nvSpPr>
              <p:cNvPr id="1205" name="Triangle"/>
              <p:cNvSpPr/>
              <p:nvPr/>
            </p:nvSpPr>
            <p:spPr>
              <a:xfrm>
                <a:off x="4702" y="15665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38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9038" y="0"/>
                    </a:lnTo>
                    <a:close/>
                  </a:path>
                </a:pathLst>
              </a:custGeom>
              <a:solidFill>
                <a:srgbClr val="221E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6" name="Shape"/>
              <p:cNvSpPr/>
              <p:nvPr/>
            </p:nvSpPr>
            <p:spPr>
              <a:xfrm>
                <a:off x="-1" y="-2"/>
                <a:ext cx="13743" cy="21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25" y="0"/>
                    </a:moveTo>
                    <a:lnTo>
                      <a:pt x="0" y="6170"/>
                    </a:lnTo>
                    <a:lnTo>
                      <a:pt x="17690" y="17086"/>
                    </a:lnTo>
                    <a:lnTo>
                      <a:pt x="18407" y="21600"/>
                    </a:lnTo>
                    <a:lnTo>
                      <a:pt x="21600" y="21600"/>
                    </a:lnTo>
                    <a:lnTo>
                      <a:pt x="20822" y="17086"/>
                    </a:lnTo>
                    <a:lnTo>
                      <a:pt x="18316" y="14830"/>
                    </a:lnTo>
                    <a:lnTo>
                      <a:pt x="14436" y="11430"/>
                    </a:lnTo>
                    <a:lnTo>
                      <a:pt x="10562" y="8204"/>
                    </a:lnTo>
                    <a:lnTo>
                      <a:pt x="10708" y="6170"/>
                    </a:lnTo>
                    <a:lnTo>
                      <a:pt x="10763" y="5413"/>
                    </a:lnTo>
                    <a:lnTo>
                      <a:pt x="10941" y="2960"/>
                    </a:lnTo>
                    <a:lnTo>
                      <a:pt x="21072" y="2960"/>
                    </a:lnTo>
                    <a:lnTo>
                      <a:pt x="20525" y="0"/>
                    </a:lnTo>
                    <a:close/>
                  </a:path>
                </a:pathLst>
              </a:custGeom>
              <a:solidFill>
                <a:srgbClr val="221E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7" name="Shape"/>
              <p:cNvSpPr/>
              <p:nvPr/>
            </p:nvSpPr>
            <p:spPr>
              <a:xfrm>
                <a:off x="4057" y="56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84" y="0"/>
                    </a:moveTo>
                    <a:lnTo>
                      <a:pt x="0" y="0"/>
                    </a:lnTo>
                    <a:lnTo>
                      <a:pt x="17860" y="6396"/>
                    </a:lnTo>
                    <a:lnTo>
                      <a:pt x="15953" y="21600"/>
                    </a:lnTo>
                    <a:lnTo>
                      <a:pt x="21600" y="10035"/>
                    </a:lnTo>
                    <a:lnTo>
                      <a:pt x="20184" y="0"/>
                    </a:lnTo>
                    <a:close/>
                  </a:path>
                </a:pathLst>
              </a:custGeom>
              <a:solidFill>
                <a:srgbClr val="221E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214" name="object 379"/>
            <p:cNvGrpSpPr/>
            <p:nvPr/>
          </p:nvGrpSpPr>
          <p:grpSpPr>
            <a:xfrm>
              <a:off x="499776" y="206626"/>
              <a:ext cx="220421" cy="28752"/>
              <a:chOff x="-1" y="0"/>
              <a:chExt cx="220420" cy="28751"/>
            </a:xfrm>
          </p:grpSpPr>
          <p:sp>
            <p:nvSpPr>
              <p:cNvPr id="1209" name="Shape"/>
              <p:cNvSpPr/>
              <p:nvPr/>
            </p:nvSpPr>
            <p:spPr>
              <a:xfrm>
                <a:off x="-2" y="2743"/>
                <a:ext cx="12704" cy="19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187" y="18432"/>
                    </a:lnTo>
                    <a:lnTo>
                      <a:pt x="17258" y="12340"/>
                    </a:lnTo>
                    <a:lnTo>
                      <a:pt x="17991" y="4429"/>
                    </a:lnTo>
                    <a:lnTo>
                      <a:pt x="14236" y="0"/>
                    </a:lnTo>
                    <a:lnTo>
                      <a:pt x="0" y="4429"/>
                    </a:lnTo>
                    <a:lnTo>
                      <a:pt x="7993" y="11524"/>
                    </a:lnTo>
                    <a:lnTo>
                      <a:pt x="8093" y="12340"/>
                    </a:lnTo>
                    <a:lnTo>
                      <a:pt x="8581" y="16353"/>
                    </a:lnTo>
                    <a:lnTo>
                      <a:pt x="8727" y="17643"/>
                    </a:lnTo>
                    <a:lnTo>
                      <a:pt x="16091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507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10" name="Triangle"/>
              <p:cNvSpPr/>
              <p:nvPr/>
            </p:nvSpPr>
            <p:spPr>
              <a:xfrm>
                <a:off x="3460" y="16046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72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507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11" name="Triangle"/>
              <p:cNvSpPr/>
              <p:nvPr/>
            </p:nvSpPr>
            <p:spPr>
              <a:xfrm>
                <a:off x="6279" y="1329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76" y="0"/>
                    </a:lnTo>
                    <a:lnTo>
                      <a:pt x="0" y="2086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507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12" name="Shape"/>
              <p:cNvSpPr/>
              <p:nvPr/>
            </p:nvSpPr>
            <p:spPr>
              <a:xfrm>
                <a:off x="30372" y="1879"/>
                <a:ext cx="16195" cy="21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27"/>
                    </a:moveTo>
                    <a:lnTo>
                      <a:pt x="4066" y="18980"/>
                    </a:lnTo>
                    <a:lnTo>
                      <a:pt x="2185" y="16681"/>
                    </a:lnTo>
                    <a:lnTo>
                      <a:pt x="5523" y="3416"/>
                    </a:lnTo>
                    <a:lnTo>
                      <a:pt x="2964" y="0"/>
                    </a:lnTo>
                    <a:lnTo>
                      <a:pt x="559" y="6536"/>
                    </a:lnTo>
                    <a:lnTo>
                      <a:pt x="0" y="14396"/>
                    </a:lnTo>
                    <a:lnTo>
                      <a:pt x="2913" y="20444"/>
                    </a:lnTo>
                    <a:lnTo>
                      <a:pt x="10893" y="21600"/>
                    </a:lnTo>
                    <a:lnTo>
                      <a:pt x="21600" y="19327"/>
                    </a:lnTo>
                    <a:close/>
                  </a:path>
                </a:pathLst>
              </a:custGeom>
              <a:solidFill>
                <a:srgbClr val="0507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13" name="Shape"/>
              <p:cNvSpPr/>
              <p:nvPr/>
            </p:nvSpPr>
            <p:spPr>
              <a:xfrm>
                <a:off x="207717" y="-1"/>
                <a:ext cx="12703" cy="22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165"/>
                    </a:moveTo>
                    <a:lnTo>
                      <a:pt x="19667" y="0"/>
                    </a:lnTo>
                    <a:lnTo>
                      <a:pt x="0" y="1840"/>
                    </a:lnTo>
                    <a:lnTo>
                      <a:pt x="1387" y="6205"/>
                    </a:lnTo>
                    <a:lnTo>
                      <a:pt x="1449" y="13405"/>
                    </a:lnTo>
                    <a:lnTo>
                      <a:pt x="5007" y="19747"/>
                    </a:lnTo>
                    <a:lnTo>
                      <a:pt x="16892" y="21600"/>
                    </a:lnTo>
                    <a:lnTo>
                      <a:pt x="21600" y="21165"/>
                    </a:lnTo>
                    <a:close/>
                  </a:path>
                </a:pathLst>
              </a:custGeom>
              <a:solidFill>
                <a:srgbClr val="0507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15" name="object 380"/>
            <p:cNvSpPr/>
            <p:nvPr/>
          </p:nvSpPr>
          <p:spPr>
            <a:xfrm>
              <a:off x="653175" y="206965"/>
              <a:ext cx="12703" cy="21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16" y="0"/>
                  </a:moveTo>
                  <a:lnTo>
                    <a:pt x="5285" y="2704"/>
                  </a:lnTo>
                  <a:lnTo>
                    <a:pt x="0" y="3994"/>
                  </a:lnTo>
                  <a:lnTo>
                    <a:pt x="1846" y="20159"/>
                  </a:lnTo>
                  <a:lnTo>
                    <a:pt x="19701" y="21600"/>
                  </a:lnTo>
                  <a:lnTo>
                    <a:pt x="21600" y="20008"/>
                  </a:lnTo>
                  <a:lnTo>
                    <a:pt x="16416" y="0"/>
                  </a:lnTo>
                  <a:close/>
                </a:path>
              </a:pathLst>
            </a:custGeom>
            <a:solidFill>
              <a:srgbClr val="1310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6" name="object 381"/>
            <p:cNvSpPr/>
            <p:nvPr/>
          </p:nvSpPr>
          <p:spPr>
            <a:xfrm>
              <a:off x="750294" y="209683"/>
              <a:ext cx="12703" cy="20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7" y="0"/>
                  </a:moveTo>
                  <a:lnTo>
                    <a:pt x="0" y="3860"/>
                  </a:lnTo>
                  <a:lnTo>
                    <a:pt x="2008" y="18392"/>
                  </a:lnTo>
                  <a:lnTo>
                    <a:pt x="21600" y="21600"/>
                  </a:lnTo>
                  <a:lnTo>
                    <a:pt x="10857" y="0"/>
                  </a:lnTo>
                  <a:close/>
                </a:path>
              </a:pathLst>
            </a:custGeom>
            <a:solidFill>
              <a:srgbClr val="05070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7" name="object 382"/>
            <p:cNvSpPr/>
            <p:nvPr/>
          </p:nvSpPr>
          <p:spPr>
            <a:xfrm>
              <a:off x="604754" y="207790"/>
              <a:ext cx="12703" cy="2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56" y="0"/>
                  </a:moveTo>
                  <a:lnTo>
                    <a:pt x="0" y="1719"/>
                  </a:lnTo>
                  <a:lnTo>
                    <a:pt x="3351" y="3392"/>
                  </a:lnTo>
                  <a:lnTo>
                    <a:pt x="3499" y="21600"/>
                  </a:lnTo>
                  <a:lnTo>
                    <a:pt x="21600" y="18416"/>
                  </a:lnTo>
                  <a:lnTo>
                    <a:pt x="13856" y="0"/>
                  </a:lnTo>
                  <a:close/>
                </a:path>
              </a:pathLst>
            </a:custGeom>
            <a:solidFill>
              <a:srgbClr val="1310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8" name="object 383"/>
            <p:cNvSpPr/>
            <p:nvPr/>
          </p:nvSpPr>
          <p:spPr>
            <a:xfrm>
              <a:off x="756429" y="208498"/>
              <a:ext cx="12703" cy="20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27" y="0"/>
                  </a:moveTo>
                  <a:lnTo>
                    <a:pt x="0" y="408"/>
                  </a:lnTo>
                  <a:lnTo>
                    <a:pt x="11900" y="14545"/>
                  </a:lnTo>
                  <a:lnTo>
                    <a:pt x="7025" y="17141"/>
                  </a:lnTo>
                  <a:lnTo>
                    <a:pt x="21454" y="21600"/>
                  </a:lnTo>
                  <a:lnTo>
                    <a:pt x="18498" y="15124"/>
                  </a:lnTo>
                  <a:lnTo>
                    <a:pt x="21600" y="7160"/>
                  </a:lnTo>
                  <a:lnTo>
                    <a:pt x="20304" y="1016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1E111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22" name="object 384"/>
            <p:cNvGrpSpPr/>
            <p:nvPr/>
          </p:nvGrpSpPr>
          <p:grpSpPr>
            <a:xfrm>
              <a:off x="612945" y="209686"/>
              <a:ext cx="114197" cy="18992"/>
              <a:chOff x="0" y="0"/>
              <a:chExt cx="114196" cy="18991"/>
            </a:xfrm>
          </p:grpSpPr>
          <p:sp>
            <p:nvSpPr>
              <p:cNvPr id="1219" name="Shape"/>
              <p:cNvSpPr/>
              <p:nvPr/>
            </p:nvSpPr>
            <p:spPr>
              <a:xfrm>
                <a:off x="0" y="-2"/>
                <a:ext cx="12703" cy="18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8"/>
                    </a:moveTo>
                    <a:lnTo>
                      <a:pt x="0" y="0"/>
                    </a:lnTo>
                    <a:lnTo>
                      <a:pt x="4820" y="21600"/>
                    </a:lnTo>
                    <a:lnTo>
                      <a:pt x="7232" y="15402"/>
                    </a:lnTo>
                    <a:lnTo>
                      <a:pt x="3127" y="8929"/>
                    </a:lnTo>
                    <a:lnTo>
                      <a:pt x="4053" y="3568"/>
                    </a:lnTo>
                    <a:lnTo>
                      <a:pt x="21600" y="678"/>
                    </a:lnTo>
                    <a:close/>
                  </a:path>
                </a:pathLst>
              </a:custGeom>
              <a:solidFill>
                <a:srgbClr val="0507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20" name="Shape"/>
              <p:cNvSpPr/>
              <p:nvPr/>
            </p:nvSpPr>
            <p:spPr>
              <a:xfrm>
                <a:off x="47599" y="-2"/>
                <a:ext cx="12704" cy="18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213"/>
                    </a:moveTo>
                    <a:lnTo>
                      <a:pt x="21060" y="881"/>
                    </a:lnTo>
                    <a:lnTo>
                      <a:pt x="0" y="0"/>
                    </a:lnTo>
                    <a:lnTo>
                      <a:pt x="20520" y="6357"/>
                    </a:lnTo>
                    <a:lnTo>
                      <a:pt x="2156" y="14376"/>
                    </a:lnTo>
                    <a:lnTo>
                      <a:pt x="18318" y="21600"/>
                    </a:lnTo>
                    <a:lnTo>
                      <a:pt x="15919" y="13826"/>
                    </a:lnTo>
                    <a:lnTo>
                      <a:pt x="21600" y="6213"/>
                    </a:lnTo>
                    <a:close/>
                  </a:path>
                </a:pathLst>
              </a:custGeom>
              <a:solidFill>
                <a:srgbClr val="0507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21" name="Shape"/>
              <p:cNvSpPr/>
              <p:nvPr/>
            </p:nvSpPr>
            <p:spPr>
              <a:xfrm>
                <a:off x="101492" y="-2"/>
                <a:ext cx="12705" cy="18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956"/>
                    </a:moveTo>
                    <a:lnTo>
                      <a:pt x="7150" y="0"/>
                    </a:lnTo>
                    <a:lnTo>
                      <a:pt x="2299" y="5346"/>
                    </a:lnTo>
                    <a:lnTo>
                      <a:pt x="0" y="17020"/>
                    </a:lnTo>
                    <a:lnTo>
                      <a:pt x="11851" y="21600"/>
                    </a:lnTo>
                    <a:lnTo>
                      <a:pt x="12899" y="15676"/>
                    </a:lnTo>
                    <a:lnTo>
                      <a:pt x="21600" y="4956"/>
                    </a:lnTo>
                    <a:close/>
                  </a:path>
                </a:pathLst>
              </a:custGeom>
              <a:solidFill>
                <a:srgbClr val="0507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23" name="object 385"/>
            <p:cNvSpPr/>
            <p:nvPr/>
          </p:nvSpPr>
          <p:spPr>
            <a:xfrm>
              <a:off x="522841" y="209683"/>
              <a:ext cx="12703" cy="1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12" y="0"/>
                  </a:moveTo>
                  <a:lnTo>
                    <a:pt x="0" y="2689"/>
                  </a:lnTo>
                  <a:lnTo>
                    <a:pt x="638" y="21578"/>
                  </a:lnTo>
                  <a:lnTo>
                    <a:pt x="4212" y="21600"/>
                  </a:lnTo>
                  <a:lnTo>
                    <a:pt x="2612" y="15989"/>
                  </a:lnTo>
                  <a:lnTo>
                    <a:pt x="21600" y="3341"/>
                  </a:lnTo>
                  <a:lnTo>
                    <a:pt x="4212" y="0"/>
                  </a:lnTo>
                  <a:close/>
                </a:path>
              </a:pathLst>
            </a:custGeom>
            <a:solidFill>
              <a:srgbClr val="1710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4" name="object 386"/>
            <p:cNvSpPr/>
            <p:nvPr/>
          </p:nvSpPr>
          <p:spPr>
            <a:xfrm>
              <a:off x="579935" y="22032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8" y="0"/>
                  </a:moveTo>
                  <a:lnTo>
                    <a:pt x="0" y="11171"/>
                  </a:lnTo>
                  <a:lnTo>
                    <a:pt x="1024" y="21600"/>
                  </a:lnTo>
                  <a:lnTo>
                    <a:pt x="21600" y="18654"/>
                  </a:lnTo>
                  <a:lnTo>
                    <a:pt x="7858" y="0"/>
                  </a:lnTo>
                  <a:close/>
                </a:path>
              </a:pathLst>
            </a:custGeom>
            <a:solidFill>
              <a:srgbClr val="05070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5" name="object 387"/>
            <p:cNvSpPr/>
            <p:nvPr/>
          </p:nvSpPr>
          <p:spPr>
            <a:xfrm>
              <a:off x="520886" y="22151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98" y="0"/>
                  </a:moveTo>
                  <a:lnTo>
                    <a:pt x="8705" y="2248"/>
                  </a:lnTo>
                  <a:lnTo>
                    <a:pt x="0" y="5765"/>
                  </a:lnTo>
                  <a:lnTo>
                    <a:pt x="21600" y="21600"/>
                  </a:lnTo>
                  <a:lnTo>
                    <a:pt x="12892" y="6910"/>
                  </a:lnTo>
                  <a:lnTo>
                    <a:pt x="14198" y="0"/>
                  </a:lnTo>
                  <a:close/>
                </a:path>
              </a:pathLst>
            </a:custGeom>
            <a:solidFill>
              <a:srgbClr val="1310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6" name="object 388"/>
            <p:cNvSpPr/>
            <p:nvPr/>
          </p:nvSpPr>
          <p:spPr>
            <a:xfrm>
              <a:off x="551372" y="208460"/>
              <a:ext cx="31435" cy="20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63" y="0"/>
                  </a:moveTo>
                  <a:lnTo>
                    <a:pt x="5699" y="40"/>
                  </a:lnTo>
                  <a:lnTo>
                    <a:pt x="0" y="293"/>
                  </a:lnTo>
                  <a:lnTo>
                    <a:pt x="4162" y="13946"/>
                  </a:lnTo>
                  <a:lnTo>
                    <a:pt x="4887" y="21267"/>
                  </a:lnTo>
                  <a:lnTo>
                    <a:pt x="7261" y="18168"/>
                  </a:lnTo>
                  <a:lnTo>
                    <a:pt x="2487" y="4542"/>
                  </a:lnTo>
                  <a:lnTo>
                    <a:pt x="5699" y="2538"/>
                  </a:lnTo>
                  <a:lnTo>
                    <a:pt x="8090" y="3842"/>
                  </a:lnTo>
                  <a:lnTo>
                    <a:pt x="8556" y="10003"/>
                  </a:lnTo>
                  <a:lnTo>
                    <a:pt x="8613" y="17114"/>
                  </a:lnTo>
                  <a:lnTo>
                    <a:pt x="9783" y="21267"/>
                  </a:lnTo>
                  <a:lnTo>
                    <a:pt x="10333" y="21600"/>
                  </a:lnTo>
                  <a:lnTo>
                    <a:pt x="20998" y="21400"/>
                  </a:lnTo>
                  <a:lnTo>
                    <a:pt x="21600" y="19383"/>
                  </a:lnTo>
                  <a:lnTo>
                    <a:pt x="20454" y="3729"/>
                  </a:lnTo>
                  <a:lnTo>
                    <a:pt x="17256" y="816"/>
                  </a:lnTo>
                  <a:lnTo>
                    <a:pt x="15822" y="6562"/>
                  </a:lnTo>
                  <a:lnTo>
                    <a:pt x="19968" y="16884"/>
                  </a:lnTo>
                  <a:lnTo>
                    <a:pt x="13832" y="19305"/>
                  </a:lnTo>
                  <a:lnTo>
                    <a:pt x="10841" y="17042"/>
                  </a:lnTo>
                  <a:lnTo>
                    <a:pt x="9968" y="10956"/>
                  </a:lnTo>
                  <a:lnTo>
                    <a:pt x="10184" y="1910"/>
                  </a:lnTo>
                  <a:lnTo>
                    <a:pt x="8849" y="1803"/>
                  </a:lnTo>
                  <a:lnTo>
                    <a:pt x="6563" y="0"/>
                  </a:lnTo>
                  <a:close/>
                </a:path>
              </a:pathLst>
            </a:custGeom>
            <a:solidFill>
              <a:srgbClr val="1E111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7" name="object 389"/>
            <p:cNvSpPr/>
            <p:nvPr/>
          </p:nvSpPr>
          <p:spPr>
            <a:xfrm>
              <a:off x="571580" y="20932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73" y="0"/>
                  </a:moveTo>
                  <a:lnTo>
                    <a:pt x="4873" y="2239"/>
                  </a:lnTo>
                  <a:lnTo>
                    <a:pt x="0" y="15146"/>
                  </a:lnTo>
                  <a:lnTo>
                    <a:pt x="20629" y="21600"/>
                  </a:lnTo>
                  <a:lnTo>
                    <a:pt x="21600" y="2161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rgbClr val="E2DE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8" name="object 390"/>
            <p:cNvSpPr/>
            <p:nvPr/>
          </p:nvSpPr>
          <p:spPr>
            <a:xfrm>
              <a:off x="641971" y="21878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57" y="0"/>
                  </a:moveTo>
                  <a:lnTo>
                    <a:pt x="0" y="7162"/>
                  </a:lnTo>
                  <a:lnTo>
                    <a:pt x="9642" y="21600"/>
                  </a:lnTo>
                  <a:lnTo>
                    <a:pt x="17752" y="15820"/>
                  </a:lnTo>
                  <a:lnTo>
                    <a:pt x="21600" y="13051"/>
                  </a:lnTo>
                  <a:lnTo>
                    <a:pt x="14357" y="0"/>
                  </a:lnTo>
                  <a:close/>
                </a:path>
              </a:pathLst>
            </a:custGeom>
            <a:solidFill>
              <a:srgbClr val="FFCD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9" name="object 391"/>
            <p:cNvSpPr/>
            <p:nvPr/>
          </p:nvSpPr>
          <p:spPr>
            <a:xfrm>
              <a:off x="630219" y="209683"/>
              <a:ext cx="12703" cy="18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41" y="0"/>
                  </a:moveTo>
                  <a:lnTo>
                    <a:pt x="586" y="1525"/>
                  </a:lnTo>
                  <a:lnTo>
                    <a:pt x="261" y="15117"/>
                  </a:lnTo>
                  <a:lnTo>
                    <a:pt x="0" y="19886"/>
                  </a:lnTo>
                  <a:lnTo>
                    <a:pt x="15623" y="21600"/>
                  </a:lnTo>
                  <a:lnTo>
                    <a:pt x="21600" y="13025"/>
                  </a:lnTo>
                  <a:lnTo>
                    <a:pt x="18562" y="2909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05070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0" name="object 392"/>
            <p:cNvSpPr/>
            <p:nvPr/>
          </p:nvSpPr>
          <p:spPr>
            <a:xfrm>
              <a:off x="630818" y="20947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634" y="2801"/>
                  </a:lnTo>
                  <a:lnTo>
                    <a:pt x="0" y="9395"/>
                  </a:lnTo>
                  <a:lnTo>
                    <a:pt x="1185" y="17632"/>
                  </a:lnTo>
                  <a:lnTo>
                    <a:pt x="9476" y="21600"/>
                  </a:lnTo>
                  <a:lnTo>
                    <a:pt x="21150" y="15385"/>
                  </a:lnTo>
                  <a:lnTo>
                    <a:pt x="13086" y="146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D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1" name="object 393"/>
            <p:cNvSpPr/>
            <p:nvPr/>
          </p:nvSpPr>
          <p:spPr>
            <a:xfrm>
              <a:off x="630567" y="21853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3" y="0"/>
                  </a:moveTo>
                  <a:lnTo>
                    <a:pt x="0" y="17443"/>
                  </a:lnTo>
                  <a:lnTo>
                    <a:pt x="11087" y="21600"/>
                  </a:lnTo>
                  <a:lnTo>
                    <a:pt x="21600" y="9626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D3BA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2" name="object 394"/>
            <p:cNvSpPr/>
            <p:nvPr/>
          </p:nvSpPr>
          <p:spPr>
            <a:xfrm>
              <a:off x="477485" y="208498"/>
              <a:ext cx="12703" cy="1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43" y="0"/>
                  </a:moveTo>
                  <a:lnTo>
                    <a:pt x="0" y="5476"/>
                  </a:lnTo>
                  <a:lnTo>
                    <a:pt x="572" y="14605"/>
                  </a:lnTo>
                  <a:lnTo>
                    <a:pt x="6716" y="21600"/>
                  </a:lnTo>
                  <a:lnTo>
                    <a:pt x="19686" y="20674"/>
                  </a:lnTo>
                  <a:lnTo>
                    <a:pt x="21600" y="15927"/>
                  </a:lnTo>
                  <a:lnTo>
                    <a:pt x="20884" y="7339"/>
                  </a:lnTo>
                  <a:lnTo>
                    <a:pt x="15582" y="250"/>
                  </a:lnTo>
                  <a:lnTo>
                    <a:pt x="3743" y="0"/>
                  </a:lnTo>
                  <a:close/>
                </a:path>
              </a:pathLst>
            </a:custGeom>
            <a:solidFill>
              <a:srgbClr val="1310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3" name="object 395"/>
            <p:cNvSpPr/>
            <p:nvPr/>
          </p:nvSpPr>
          <p:spPr>
            <a:xfrm>
              <a:off x="476618" y="209103"/>
              <a:ext cx="12703" cy="1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185"/>
                  </a:moveTo>
                  <a:lnTo>
                    <a:pt x="14205" y="10124"/>
                  </a:lnTo>
                  <a:lnTo>
                    <a:pt x="19068" y="7769"/>
                  </a:lnTo>
                  <a:lnTo>
                    <a:pt x="19091" y="0"/>
                  </a:lnTo>
                  <a:lnTo>
                    <a:pt x="10015" y="2100"/>
                  </a:lnTo>
                  <a:lnTo>
                    <a:pt x="0" y="4409"/>
                  </a:lnTo>
                  <a:lnTo>
                    <a:pt x="12144" y="9735"/>
                  </a:lnTo>
                  <a:lnTo>
                    <a:pt x="7910" y="11909"/>
                  </a:lnTo>
                  <a:lnTo>
                    <a:pt x="2620" y="14640"/>
                  </a:lnTo>
                  <a:lnTo>
                    <a:pt x="11091" y="21600"/>
                  </a:lnTo>
                  <a:lnTo>
                    <a:pt x="21600" y="16185"/>
                  </a:lnTo>
                  <a:close/>
                </a:path>
              </a:pathLst>
            </a:custGeom>
            <a:solidFill>
              <a:srgbClr val="F0C5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4" name="object 396"/>
            <p:cNvSpPr/>
            <p:nvPr/>
          </p:nvSpPr>
          <p:spPr>
            <a:xfrm>
              <a:off x="743010" y="208498"/>
              <a:ext cx="15331" cy="22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22" y="0"/>
                  </a:moveTo>
                  <a:lnTo>
                    <a:pt x="0" y="18807"/>
                  </a:lnTo>
                  <a:lnTo>
                    <a:pt x="2076" y="21600"/>
                  </a:lnTo>
                  <a:lnTo>
                    <a:pt x="21600" y="19612"/>
                  </a:lnTo>
                  <a:lnTo>
                    <a:pt x="11131" y="15685"/>
                  </a:lnTo>
                  <a:lnTo>
                    <a:pt x="9609" y="19368"/>
                  </a:lnTo>
                  <a:lnTo>
                    <a:pt x="482" y="16612"/>
                  </a:lnTo>
                  <a:lnTo>
                    <a:pt x="1646" y="7196"/>
                  </a:lnTo>
                  <a:lnTo>
                    <a:pt x="13386" y="14245"/>
                  </a:lnTo>
                  <a:lnTo>
                    <a:pt x="12760" y="5744"/>
                  </a:lnTo>
                  <a:lnTo>
                    <a:pt x="17842" y="1304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1310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5" name="object 397"/>
            <p:cNvSpPr/>
            <p:nvPr/>
          </p:nvSpPr>
          <p:spPr>
            <a:xfrm>
              <a:off x="741408" y="20867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76" y="0"/>
                  </a:moveTo>
                  <a:lnTo>
                    <a:pt x="6231" y="5074"/>
                  </a:lnTo>
                  <a:lnTo>
                    <a:pt x="0" y="8703"/>
                  </a:lnTo>
                  <a:lnTo>
                    <a:pt x="6654" y="21600"/>
                  </a:lnTo>
                  <a:lnTo>
                    <a:pt x="21600" y="12920"/>
                  </a:lnTo>
                  <a:lnTo>
                    <a:pt x="14976" y="0"/>
                  </a:lnTo>
                  <a:close/>
                </a:path>
              </a:pathLst>
            </a:custGeom>
            <a:solidFill>
              <a:srgbClr val="FCB5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6" name="object 398"/>
            <p:cNvSpPr/>
            <p:nvPr/>
          </p:nvSpPr>
          <p:spPr>
            <a:xfrm>
              <a:off x="491465" y="208494"/>
              <a:ext cx="12703" cy="20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24" y="0"/>
                  </a:moveTo>
                  <a:lnTo>
                    <a:pt x="3756" y="698"/>
                  </a:lnTo>
                  <a:lnTo>
                    <a:pt x="0" y="7109"/>
                  </a:lnTo>
                  <a:lnTo>
                    <a:pt x="30" y="15365"/>
                  </a:lnTo>
                  <a:lnTo>
                    <a:pt x="1725" y="21600"/>
                  </a:lnTo>
                  <a:lnTo>
                    <a:pt x="8751" y="11432"/>
                  </a:lnTo>
                  <a:lnTo>
                    <a:pt x="12170" y="20075"/>
                  </a:lnTo>
                  <a:lnTo>
                    <a:pt x="14407" y="18647"/>
                  </a:lnTo>
                  <a:lnTo>
                    <a:pt x="17027" y="12024"/>
                  </a:lnTo>
                  <a:lnTo>
                    <a:pt x="21600" y="5083"/>
                  </a:lnTo>
                  <a:lnTo>
                    <a:pt x="20700" y="4363"/>
                  </a:lnTo>
                  <a:lnTo>
                    <a:pt x="19301" y="6810"/>
                  </a:lnTo>
                  <a:lnTo>
                    <a:pt x="16401" y="5478"/>
                  </a:lnTo>
                  <a:lnTo>
                    <a:pt x="18700" y="1372"/>
                  </a:lnTo>
                  <a:lnTo>
                    <a:pt x="13424" y="0"/>
                  </a:lnTo>
                  <a:close/>
                </a:path>
              </a:pathLst>
            </a:custGeom>
            <a:solidFill>
              <a:srgbClr val="05070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7" name="object 399"/>
            <p:cNvSpPr/>
            <p:nvPr/>
          </p:nvSpPr>
          <p:spPr>
            <a:xfrm>
              <a:off x="490470" y="20829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16" y="0"/>
                  </a:moveTo>
                  <a:lnTo>
                    <a:pt x="10683" y="1581"/>
                  </a:lnTo>
                  <a:lnTo>
                    <a:pt x="0" y="3939"/>
                  </a:lnTo>
                  <a:lnTo>
                    <a:pt x="9478" y="21600"/>
                  </a:lnTo>
                  <a:lnTo>
                    <a:pt x="21600" y="12629"/>
                  </a:lnTo>
                  <a:lnTo>
                    <a:pt x="17816" y="0"/>
                  </a:lnTo>
                  <a:close/>
                </a:path>
              </a:pathLst>
            </a:custGeom>
            <a:solidFill>
              <a:srgbClr val="FFCD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8" name="object 400"/>
            <p:cNvSpPr/>
            <p:nvPr/>
          </p:nvSpPr>
          <p:spPr>
            <a:xfrm>
              <a:off x="671934" y="208489"/>
              <a:ext cx="12703" cy="19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73" y="0"/>
                  </a:moveTo>
                  <a:lnTo>
                    <a:pt x="4867" y="1306"/>
                  </a:lnTo>
                  <a:lnTo>
                    <a:pt x="0" y="6962"/>
                  </a:lnTo>
                  <a:lnTo>
                    <a:pt x="192" y="16007"/>
                  </a:lnTo>
                  <a:lnTo>
                    <a:pt x="3481" y="21272"/>
                  </a:lnTo>
                  <a:lnTo>
                    <a:pt x="7895" y="15593"/>
                  </a:lnTo>
                  <a:lnTo>
                    <a:pt x="17076" y="21600"/>
                  </a:lnTo>
                  <a:lnTo>
                    <a:pt x="19532" y="18811"/>
                  </a:lnTo>
                  <a:lnTo>
                    <a:pt x="19596" y="11652"/>
                  </a:lnTo>
                  <a:lnTo>
                    <a:pt x="21600" y="4558"/>
                  </a:lnTo>
                  <a:lnTo>
                    <a:pt x="19321" y="1695"/>
                  </a:lnTo>
                  <a:lnTo>
                    <a:pt x="11573" y="0"/>
                  </a:lnTo>
                  <a:close/>
                </a:path>
              </a:pathLst>
            </a:custGeom>
            <a:solidFill>
              <a:srgbClr val="1310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9" name="object 401"/>
            <p:cNvSpPr/>
            <p:nvPr/>
          </p:nvSpPr>
          <p:spPr>
            <a:xfrm>
              <a:off x="672092" y="20857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5190" y="5117"/>
                  </a:lnTo>
                  <a:lnTo>
                    <a:pt x="0" y="6728"/>
                  </a:lnTo>
                  <a:lnTo>
                    <a:pt x="0" y="19357"/>
                  </a:lnTo>
                  <a:lnTo>
                    <a:pt x="10385" y="21600"/>
                  </a:lnTo>
                  <a:lnTo>
                    <a:pt x="21491" y="168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E0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40" name="object 402"/>
            <p:cNvSpPr/>
            <p:nvPr/>
          </p:nvSpPr>
          <p:spPr>
            <a:xfrm>
              <a:off x="539199" y="208460"/>
              <a:ext cx="12703" cy="21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71" y="0"/>
                  </a:moveTo>
                  <a:lnTo>
                    <a:pt x="10459" y="38"/>
                  </a:lnTo>
                  <a:lnTo>
                    <a:pt x="10018" y="64"/>
                  </a:lnTo>
                  <a:lnTo>
                    <a:pt x="4787" y="1730"/>
                  </a:lnTo>
                  <a:lnTo>
                    <a:pt x="2546" y="1833"/>
                  </a:lnTo>
                  <a:lnTo>
                    <a:pt x="2749" y="8427"/>
                  </a:lnTo>
                  <a:lnTo>
                    <a:pt x="0" y="14846"/>
                  </a:lnTo>
                  <a:lnTo>
                    <a:pt x="2089" y="19699"/>
                  </a:lnTo>
                  <a:lnTo>
                    <a:pt x="16810" y="21600"/>
                  </a:lnTo>
                  <a:lnTo>
                    <a:pt x="6870" y="16098"/>
                  </a:lnTo>
                  <a:lnTo>
                    <a:pt x="11818" y="12337"/>
                  </a:lnTo>
                  <a:lnTo>
                    <a:pt x="20458" y="8265"/>
                  </a:lnTo>
                  <a:lnTo>
                    <a:pt x="21600" y="1833"/>
                  </a:lnTo>
                  <a:lnTo>
                    <a:pt x="17591" y="1807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rgbClr val="05070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41" name="object 403"/>
            <p:cNvSpPr/>
            <p:nvPr/>
          </p:nvSpPr>
          <p:spPr>
            <a:xfrm>
              <a:off x="539675" y="20748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27" y="0"/>
                  </a:moveTo>
                  <a:lnTo>
                    <a:pt x="7343" y="3372"/>
                  </a:lnTo>
                  <a:lnTo>
                    <a:pt x="0" y="5376"/>
                  </a:lnTo>
                  <a:lnTo>
                    <a:pt x="1598" y="21600"/>
                  </a:lnTo>
                  <a:lnTo>
                    <a:pt x="21600" y="16254"/>
                  </a:lnTo>
                  <a:lnTo>
                    <a:pt x="19927" y="0"/>
                  </a:lnTo>
                  <a:close/>
                </a:path>
              </a:pathLst>
            </a:custGeom>
            <a:solidFill>
              <a:srgbClr val="FFCD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44" name="object 404"/>
            <p:cNvGrpSpPr/>
            <p:nvPr/>
          </p:nvGrpSpPr>
          <p:grpSpPr>
            <a:xfrm>
              <a:off x="512289" y="205013"/>
              <a:ext cx="12741" cy="23670"/>
              <a:chOff x="-1" y="0"/>
              <a:chExt cx="12740" cy="23669"/>
            </a:xfrm>
          </p:grpSpPr>
          <p:sp>
            <p:nvSpPr>
              <p:cNvPr id="1242" name="Shape"/>
              <p:cNvSpPr/>
              <p:nvPr/>
            </p:nvSpPr>
            <p:spPr>
              <a:xfrm>
                <a:off x="-2" y="9215"/>
                <a:ext cx="12707" cy="14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41" y="0"/>
                    </a:moveTo>
                    <a:lnTo>
                      <a:pt x="14667" y="5710"/>
                    </a:lnTo>
                    <a:lnTo>
                      <a:pt x="0" y="11063"/>
                    </a:lnTo>
                    <a:lnTo>
                      <a:pt x="9877" y="21600"/>
                    </a:lnTo>
                    <a:lnTo>
                      <a:pt x="21600" y="20708"/>
                    </a:lnTo>
                    <a:lnTo>
                      <a:pt x="17841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43" name="Shape"/>
              <p:cNvSpPr/>
              <p:nvPr/>
            </p:nvSpPr>
            <p:spPr>
              <a:xfrm>
                <a:off x="35" y="-1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13" y="0"/>
                    </a:moveTo>
                    <a:lnTo>
                      <a:pt x="0" y="11920"/>
                    </a:lnTo>
                    <a:lnTo>
                      <a:pt x="21600" y="21600"/>
                    </a:lnTo>
                    <a:lnTo>
                      <a:pt x="20596" y="21600"/>
                    </a:lnTo>
                    <a:lnTo>
                      <a:pt x="18413" y="0"/>
                    </a:lnTo>
                    <a:close/>
                  </a:path>
                </a:pathLst>
              </a:custGeom>
              <a:solidFill>
                <a:srgbClr val="1E11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45" name="object 405"/>
            <p:cNvSpPr/>
            <p:nvPr/>
          </p:nvSpPr>
          <p:spPr>
            <a:xfrm>
              <a:off x="514100" y="21695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347" y="6283"/>
                  </a:lnTo>
                  <a:lnTo>
                    <a:pt x="0" y="8901"/>
                  </a:lnTo>
                  <a:lnTo>
                    <a:pt x="5347" y="21566"/>
                  </a:lnTo>
                  <a:lnTo>
                    <a:pt x="2089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C5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46" name="object 406" descr="object 40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9567" y="286821"/>
              <a:ext cx="86345" cy="866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48" name="object 407"/>
          <p:cNvSpPr txBox="1"/>
          <p:nvPr/>
        </p:nvSpPr>
        <p:spPr>
          <a:xfrm>
            <a:off x="3728326" y="1723774"/>
            <a:ext cx="1748791" cy="2441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25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Ivy</a:t>
            </a:r>
          </a:p>
          <a:p>
            <a:pPr marR="5080" indent="12700">
              <a:lnSpc>
                <a:spcPct val="111000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It</a:t>
            </a:r>
            <a:r>
              <a:rPr spc="-20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climber</a:t>
            </a:r>
            <a:r>
              <a:rPr spc="-15" dirty="0"/>
              <a:t> </a:t>
            </a:r>
            <a:r>
              <a:rPr spc="-20" dirty="0"/>
              <a:t>that </a:t>
            </a:r>
            <a:r>
              <a:rPr dirty="0"/>
              <a:t>attaches</a:t>
            </a:r>
            <a:r>
              <a:rPr spc="-1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surfaces</a:t>
            </a:r>
            <a:r>
              <a:rPr spc="-10" dirty="0"/>
              <a:t> </a:t>
            </a:r>
            <a:r>
              <a:rPr spc="-20" dirty="0"/>
              <a:t>such </a:t>
            </a:r>
            <a:r>
              <a:rPr dirty="0"/>
              <a:t>as</a:t>
            </a:r>
            <a:r>
              <a:rPr spc="-5" dirty="0"/>
              <a:t> </a:t>
            </a:r>
            <a:r>
              <a:rPr dirty="0"/>
              <a:t>trees,</a:t>
            </a:r>
            <a:r>
              <a:rPr spc="-5" dirty="0"/>
              <a:t> </a:t>
            </a:r>
            <a:r>
              <a:rPr dirty="0"/>
              <a:t>walls,</a:t>
            </a:r>
            <a:r>
              <a:rPr spc="-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spc="-20" dirty="0"/>
              <a:t>soil </a:t>
            </a:r>
            <a:r>
              <a:rPr dirty="0"/>
              <a:t>using</a:t>
            </a:r>
            <a:r>
              <a:rPr spc="-5" dirty="0"/>
              <a:t> </a:t>
            </a:r>
            <a:r>
              <a:rPr dirty="0"/>
              <a:t>aerial</a:t>
            </a:r>
            <a:r>
              <a:rPr spc="-5" dirty="0"/>
              <a:t> </a:t>
            </a:r>
            <a:r>
              <a:rPr dirty="0"/>
              <a:t>roots.</a:t>
            </a:r>
            <a:r>
              <a:rPr spc="-5" dirty="0"/>
              <a:t> </a:t>
            </a:r>
            <a:r>
              <a:rPr spc="-25" dirty="0"/>
              <a:t>Ivy </a:t>
            </a:r>
            <a:r>
              <a:rPr dirty="0"/>
              <a:t>extracts</a:t>
            </a:r>
            <a:r>
              <a:rPr spc="-1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used</a:t>
            </a:r>
            <a:r>
              <a:rPr spc="-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spc="-20" dirty="0"/>
              <a:t>treat </a:t>
            </a:r>
            <a:r>
              <a:rPr dirty="0"/>
              <a:t>coughs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10" dirty="0"/>
              <a:t>respiratory problems.</a:t>
            </a:r>
          </a:p>
          <a:p>
            <a:pPr marR="106045" indent="12700">
              <a:lnSpc>
                <a:spcPct val="111000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Ivy</a:t>
            </a:r>
            <a:r>
              <a:rPr spc="-5" dirty="0"/>
              <a:t> </a:t>
            </a:r>
            <a:r>
              <a:rPr dirty="0"/>
              <a:t>berries,</a:t>
            </a:r>
            <a:r>
              <a:rPr spc="-5" dirty="0"/>
              <a:t> </a:t>
            </a:r>
            <a:r>
              <a:rPr dirty="0"/>
              <a:t>leaves,</a:t>
            </a:r>
            <a:r>
              <a:rPr spc="-5" dirty="0"/>
              <a:t> </a:t>
            </a:r>
            <a:r>
              <a:rPr spc="-25" dirty="0"/>
              <a:t>and </a:t>
            </a:r>
            <a:r>
              <a:rPr dirty="0"/>
              <a:t>stems</a:t>
            </a:r>
            <a:r>
              <a:rPr spc="-15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toxic</a:t>
            </a:r>
            <a:r>
              <a:rPr spc="-1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can </a:t>
            </a:r>
            <a:r>
              <a:rPr dirty="0"/>
              <a:t>cause</a:t>
            </a:r>
            <a:r>
              <a:rPr spc="-5" dirty="0"/>
              <a:t> </a:t>
            </a:r>
            <a:r>
              <a:rPr dirty="0"/>
              <a:t>digestive</a:t>
            </a:r>
            <a:r>
              <a:rPr spc="-5" dirty="0"/>
              <a:t> </a:t>
            </a:r>
            <a:r>
              <a:rPr spc="-10" dirty="0"/>
              <a:t>upset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poisoning</a:t>
            </a:r>
            <a:r>
              <a:rPr spc="-1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spc="-20" dirty="0"/>
              <a:t>both </a:t>
            </a:r>
            <a:r>
              <a:rPr dirty="0"/>
              <a:t>humans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10" dirty="0"/>
              <a:t>animals.</a:t>
            </a:r>
          </a:p>
        </p:txBody>
      </p:sp>
      <p:pic>
        <p:nvPicPr>
          <p:cNvPr id="1249" name="object 408" descr="object 40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5875" y="3216148"/>
            <a:ext cx="1007570" cy="1367411"/>
          </a:xfrm>
          <a:prstGeom prst="rect">
            <a:avLst/>
          </a:prstGeom>
          <a:ln w="12700">
            <a:miter lim="400000"/>
          </a:ln>
        </p:spPr>
      </p:pic>
      <p:sp>
        <p:nvSpPr>
          <p:cNvPr id="1250" name="object 409"/>
          <p:cNvSpPr txBox="1"/>
          <p:nvPr/>
        </p:nvSpPr>
        <p:spPr>
          <a:xfrm>
            <a:off x="437624" y="4643970"/>
            <a:ext cx="1756413" cy="2467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600"/>
              </a:spcBef>
              <a:defRPr sz="1200" spc="-1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lang="hr-HR" b="1" dirty="0" err="1"/>
              <a:t>Asparagus</a:t>
            </a:r>
            <a:endParaRPr b="1" dirty="0"/>
          </a:p>
          <a:p>
            <a:pPr marR="5080" indent="12700">
              <a:lnSpc>
                <a:spcPct val="111000"/>
              </a:lnSpc>
              <a:spcBef>
                <a:spcPts val="3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It</a:t>
            </a:r>
            <a:r>
              <a:rPr spc="-15" dirty="0"/>
              <a:t> </a:t>
            </a:r>
            <a:r>
              <a:rPr dirty="0"/>
              <a:t>has</a:t>
            </a:r>
            <a:r>
              <a:rPr spc="-15" dirty="0"/>
              <a:t> </a:t>
            </a:r>
            <a:r>
              <a:rPr dirty="0"/>
              <a:t>been</a:t>
            </a:r>
            <a:r>
              <a:rPr spc="-15" dirty="0"/>
              <a:t> </a:t>
            </a:r>
            <a:r>
              <a:rPr dirty="0"/>
              <a:t>considered</a:t>
            </a:r>
            <a:r>
              <a:rPr spc="-5" dirty="0"/>
              <a:t> </a:t>
            </a:r>
            <a:r>
              <a:rPr spc="-50" dirty="0"/>
              <a:t>a </a:t>
            </a:r>
            <a:r>
              <a:rPr dirty="0"/>
              <a:t>delicacy</a:t>
            </a:r>
            <a:r>
              <a:rPr spc="-20" dirty="0"/>
              <a:t> </a:t>
            </a:r>
            <a:r>
              <a:rPr dirty="0"/>
              <a:t>since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time</a:t>
            </a:r>
            <a:r>
              <a:rPr spc="-15" dirty="0"/>
              <a:t> </a:t>
            </a:r>
            <a:r>
              <a:rPr spc="-25" dirty="0"/>
              <a:t>of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ancient</a:t>
            </a:r>
            <a:r>
              <a:rPr spc="-35" dirty="0"/>
              <a:t> </a:t>
            </a:r>
            <a:r>
              <a:rPr spc="-10" dirty="0"/>
              <a:t>Egyptians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Romans.</a:t>
            </a:r>
            <a:r>
              <a:rPr spc="-5" dirty="0"/>
              <a:t> </a:t>
            </a:r>
            <a:r>
              <a:rPr dirty="0"/>
              <a:t>Has</a:t>
            </a:r>
            <a:r>
              <a:rPr spc="-5" dirty="0"/>
              <a:t> </a:t>
            </a:r>
            <a:r>
              <a:rPr spc="-10" dirty="0"/>
              <a:t>thin, </a:t>
            </a:r>
            <a:r>
              <a:rPr dirty="0"/>
              <a:t>elongated</a:t>
            </a:r>
            <a:r>
              <a:rPr spc="-25" dirty="0"/>
              <a:t> </a:t>
            </a:r>
            <a:r>
              <a:rPr dirty="0"/>
              <a:t>fleshy</a:t>
            </a:r>
            <a:r>
              <a:rPr spc="-20" dirty="0"/>
              <a:t> stems </a:t>
            </a:r>
            <a:r>
              <a:rPr dirty="0"/>
              <a:t>that</a:t>
            </a:r>
            <a:r>
              <a:rPr spc="-20" dirty="0"/>
              <a:t> </a:t>
            </a:r>
            <a:r>
              <a:rPr dirty="0"/>
              <a:t>are</a:t>
            </a:r>
            <a:r>
              <a:rPr spc="-2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main</a:t>
            </a:r>
            <a:r>
              <a:rPr spc="-15" dirty="0"/>
              <a:t> </a:t>
            </a:r>
            <a:r>
              <a:rPr dirty="0"/>
              <a:t>part</a:t>
            </a:r>
            <a:r>
              <a:rPr spc="-20" dirty="0"/>
              <a:t> </a:t>
            </a:r>
            <a:r>
              <a:rPr spc="-25" dirty="0"/>
              <a:t>of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plant</a:t>
            </a:r>
            <a:r>
              <a:rPr spc="-20" dirty="0"/>
              <a:t> </a:t>
            </a:r>
            <a:r>
              <a:rPr dirty="0"/>
              <a:t>used</a:t>
            </a:r>
            <a:r>
              <a:rPr spc="-2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spc="-10" dirty="0"/>
              <a:t>eating. </a:t>
            </a:r>
            <a:r>
              <a:rPr dirty="0"/>
              <a:t>Asparagus</a:t>
            </a:r>
            <a:r>
              <a:rPr spc="-5" dirty="0"/>
              <a:t> </a:t>
            </a:r>
            <a:r>
              <a:rPr spc="-25" dirty="0"/>
              <a:t>is </a:t>
            </a:r>
            <a:r>
              <a:rPr spc="-10" dirty="0"/>
              <a:t>recommended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-20" dirty="0"/>
              <a:t>diet </a:t>
            </a:r>
            <a:r>
              <a:rPr dirty="0"/>
              <a:t>for</a:t>
            </a:r>
            <a:r>
              <a:rPr spc="-15" dirty="0"/>
              <a:t> </a:t>
            </a:r>
            <a:r>
              <a:rPr dirty="0"/>
              <a:t>its</a:t>
            </a:r>
            <a:r>
              <a:rPr spc="-10" dirty="0"/>
              <a:t> </a:t>
            </a:r>
            <a:r>
              <a:rPr dirty="0"/>
              <a:t>diuretic</a:t>
            </a:r>
            <a:r>
              <a:rPr spc="-10" dirty="0"/>
              <a:t> properties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its</a:t>
            </a:r>
            <a:r>
              <a:rPr spc="-5" dirty="0"/>
              <a:t> </a:t>
            </a:r>
            <a:r>
              <a:rPr dirty="0"/>
              <a:t>support</a:t>
            </a:r>
            <a:r>
              <a:rPr spc="-5" dirty="0"/>
              <a:t> </a:t>
            </a:r>
            <a:r>
              <a:rPr spc="-25" dirty="0"/>
              <a:t>for </a:t>
            </a:r>
            <a:r>
              <a:rPr dirty="0"/>
              <a:t>digestive</a:t>
            </a:r>
            <a:r>
              <a:rPr spc="-5" dirty="0"/>
              <a:t> </a:t>
            </a:r>
            <a:r>
              <a:rPr spc="-10" dirty="0"/>
              <a:t>health.</a:t>
            </a:r>
          </a:p>
        </p:txBody>
      </p:sp>
      <p:pic>
        <p:nvPicPr>
          <p:cNvPr id="1251" name="object 410" descr="object 4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4609" y="5652718"/>
            <a:ext cx="1007571" cy="1367399"/>
          </a:xfrm>
          <a:prstGeom prst="rect">
            <a:avLst/>
          </a:prstGeom>
          <a:ln w="12700">
            <a:miter lim="400000"/>
          </a:ln>
        </p:spPr>
      </p:pic>
      <p:sp>
        <p:nvSpPr>
          <p:cNvPr id="1252" name="object 411"/>
          <p:cNvSpPr txBox="1"/>
          <p:nvPr/>
        </p:nvSpPr>
        <p:spPr>
          <a:xfrm>
            <a:off x="3775709" y="4805014"/>
            <a:ext cx="1823089" cy="2236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Wild </a:t>
            </a:r>
            <a:r>
              <a:rPr b="1" spc="-25" dirty="0"/>
              <a:t>Yam</a:t>
            </a:r>
          </a:p>
          <a:p>
            <a:pPr marR="5080" indent="12700">
              <a:lnSpc>
                <a:spcPct val="111000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Although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tubers</a:t>
            </a:r>
            <a:r>
              <a:rPr spc="-1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spc="-25" dirty="0"/>
              <a:t>the </a:t>
            </a:r>
            <a:r>
              <a:rPr dirty="0"/>
              <a:t>wild</a:t>
            </a:r>
            <a:r>
              <a:rPr spc="-5" dirty="0"/>
              <a:t> </a:t>
            </a:r>
            <a:r>
              <a:rPr dirty="0"/>
              <a:t>yam</a:t>
            </a:r>
            <a:r>
              <a:rPr spc="-5" dirty="0"/>
              <a:t> </a:t>
            </a:r>
            <a:r>
              <a:rPr dirty="0"/>
              <a:t>are</a:t>
            </a:r>
            <a:r>
              <a:rPr spc="-5" dirty="0"/>
              <a:t> </a:t>
            </a:r>
            <a:r>
              <a:rPr dirty="0"/>
              <a:t>toxic,</a:t>
            </a:r>
            <a:r>
              <a:rPr spc="-5" dirty="0"/>
              <a:t> </a:t>
            </a:r>
            <a:r>
              <a:rPr spc="-25" dirty="0"/>
              <a:t>the </a:t>
            </a:r>
            <a:r>
              <a:rPr dirty="0"/>
              <a:t>young</a:t>
            </a:r>
            <a:r>
              <a:rPr spc="-25" dirty="0"/>
              <a:t> </a:t>
            </a:r>
            <a:r>
              <a:rPr dirty="0"/>
              <a:t>shoots</a:t>
            </a:r>
            <a:r>
              <a:rPr spc="-2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spc="-10" dirty="0"/>
              <a:t>plant </a:t>
            </a:r>
            <a:r>
              <a:rPr dirty="0"/>
              <a:t>(similar</a:t>
            </a:r>
            <a:r>
              <a:rPr spc="-1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asparagus)</a:t>
            </a:r>
            <a:r>
              <a:rPr spc="-10" dirty="0"/>
              <a:t> </a:t>
            </a:r>
            <a:r>
              <a:rPr spc="-25" dirty="0"/>
              <a:t>are </a:t>
            </a:r>
            <a:r>
              <a:rPr dirty="0"/>
              <a:t>traditionally</a:t>
            </a:r>
            <a:r>
              <a:rPr spc="-15" dirty="0"/>
              <a:t> </a:t>
            </a:r>
            <a:r>
              <a:rPr dirty="0"/>
              <a:t>consumed</a:t>
            </a:r>
            <a:r>
              <a:rPr spc="-5" dirty="0"/>
              <a:t> </a:t>
            </a:r>
            <a:r>
              <a:rPr spc="-25" dirty="0"/>
              <a:t>in </a:t>
            </a:r>
            <a:r>
              <a:rPr dirty="0"/>
              <a:t>some</a:t>
            </a:r>
            <a:r>
              <a:rPr spc="-5" dirty="0"/>
              <a:t> </a:t>
            </a:r>
            <a:r>
              <a:rPr dirty="0"/>
              <a:t>regions</a:t>
            </a:r>
            <a:r>
              <a:rPr spc="-5" dirty="0"/>
              <a:t> </a:t>
            </a:r>
            <a:r>
              <a:rPr dirty="0"/>
              <a:t>after</a:t>
            </a:r>
            <a:r>
              <a:rPr spc="-5" dirty="0"/>
              <a:t> </a:t>
            </a:r>
            <a:r>
              <a:rPr spc="-10" dirty="0"/>
              <a:t>proper </a:t>
            </a:r>
            <a:r>
              <a:rPr dirty="0"/>
              <a:t>processing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10" dirty="0"/>
              <a:t>cooking.</a:t>
            </a:r>
          </a:p>
          <a:p>
            <a:pPr marR="60960" indent="12700">
              <a:lnSpc>
                <a:spcPct val="111000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We</a:t>
            </a:r>
            <a:r>
              <a:rPr spc="-15" dirty="0"/>
              <a:t> </a:t>
            </a:r>
            <a:r>
              <a:rPr dirty="0"/>
              <a:t>will</a:t>
            </a:r>
            <a:r>
              <a:rPr spc="-10" dirty="0"/>
              <a:t> </a:t>
            </a:r>
            <a:r>
              <a:rPr dirty="0"/>
              <a:t>recognize</a:t>
            </a:r>
            <a:r>
              <a:rPr spc="-10" dirty="0"/>
              <a:t> </a:t>
            </a:r>
            <a:r>
              <a:rPr dirty="0"/>
              <a:t>it</a:t>
            </a:r>
            <a:r>
              <a:rPr spc="-10" dirty="0"/>
              <a:t> </a:t>
            </a:r>
            <a:r>
              <a:rPr dirty="0"/>
              <a:t>by</a:t>
            </a:r>
            <a:r>
              <a:rPr spc="-10" dirty="0"/>
              <a:t> </a:t>
            </a:r>
            <a:r>
              <a:rPr spc="-25" dirty="0"/>
              <a:t>its </a:t>
            </a:r>
            <a:r>
              <a:rPr dirty="0"/>
              <a:t>smooth,</a:t>
            </a:r>
            <a:r>
              <a:rPr spc="-50" dirty="0"/>
              <a:t> </a:t>
            </a:r>
            <a:r>
              <a:rPr dirty="0"/>
              <a:t>heart-</a:t>
            </a:r>
            <a:r>
              <a:rPr spc="-10" dirty="0"/>
              <a:t>shaped leaves.</a:t>
            </a:r>
          </a:p>
        </p:txBody>
      </p:sp>
      <p:pic>
        <p:nvPicPr>
          <p:cNvPr id="1253" name="object 412" descr="object 4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1822" y="5646749"/>
            <a:ext cx="1007567" cy="1367412"/>
          </a:xfrm>
          <a:prstGeom prst="rect">
            <a:avLst/>
          </a:prstGeom>
          <a:ln w="12700">
            <a:miter lim="400000"/>
          </a:ln>
        </p:spPr>
      </p:pic>
      <p:sp>
        <p:nvSpPr>
          <p:cNvPr id="1254" name="object 413"/>
          <p:cNvSpPr txBox="1"/>
          <p:nvPr/>
        </p:nvSpPr>
        <p:spPr>
          <a:xfrm>
            <a:off x="7087785" y="2988695"/>
            <a:ext cx="782526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lvl1pPr>
          </a:lstStyle>
          <a:p>
            <a:r>
              <a:rPr lang="hr-HR" b="1" dirty="0" err="1"/>
              <a:t>Wormwood</a:t>
            </a:r>
            <a:endParaRPr b="1" dirty="0"/>
          </a:p>
        </p:txBody>
      </p:sp>
      <p:pic>
        <p:nvPicPr>
          <p:cNvPr id="1255" name="object 414" descr="object 4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93085" y="4323631"/>
            <a:ext cx="1007570" cy="1367412"/>
          </a:xfrm>
          <a:prstGeom prst="rect">
            <a:avLst/>
          </a:prstGeom>
          <a:ln w="12700">
            <a:miter lim="400000"/>
          </a:ln>
        </p:spPr>
      </p:pic>
      <p:sp>
        <p:nvSpPr>
          <p:cNvPr id="1256" name="object 415"/>
          <p:cNvSpPr txBox="1"/>
          <p:nvPr/>
        </p:nvSpPr>
        <p:spPr>
          <a:xfrm>
            <a:off x="7058789" y="3216148"/>
            <a:ext cx="2974343" cy="2257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21590">
              <a:lnSpc>
                <a:spcPct val="111000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Known</a:t>
            </a:r>
            <a:r>
              <a:rPr spc="-2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its</a:t>
            </a:r>
            <a:r>
              <a:rPr spc="-20" dirty="0"/>
              <a:t> </a:t>
            </a:r>
            <a:r>
              <a:rPr dirty="0"/>
              <a:t>unpleasant</a:t>
            </a:r>
            <a:r>
              <a:rPr spc="-20" dirty="0"/>
              <a:t> </a:t>
            </a:r>
            <a:r>
              <a:rPr dirty="0"/>
              <a:t>bitter</a:t>
            </a:r>
            <a:r>
              <a:rPr spc="-15" dirty="0"/>
              <a:t> </a:t>
            </a:r>
            <a:r>
              <a:rPr dirty="0"/>
              <a:t>taste</a:t>
            </a:r>
            <a:r>
              <a:rPr spc="-20" dirty="0"/>
              <a:t> </a:t>
            </a:r>
            <a:r>
              <a:rPr spc="-25" dirty="0"/>
              <a:t>and </a:t>
            </a:r>
            <a:r>
              <a:rPr dirty="0"/>
              <a:t>characteristic</a:t>
            </a:r>
            <a:r>
              <a:rPr spc="-10" dirty="0"/>
              <a:t> </a:t>
            </a:r>
            <a:r>
              <a:rPr dirty="0"/>
              <a:t>smell,</a:t>
            </a:r>
            <a:r>
              <a:rPr spc="-10" dirty="0"/>
              <a:t> </a:t>
            </a:r>
            <a:r>
              <a:rPr dirty="0"/>
              <a:t>it</a:t>
            </a:r>
            <a:r>
              <a:rPr spc="-10" dirty="0"/>
              <a:t> </a:t>
            </a:r>
            <a:r>
              <a:rPr dirty="0"/>
              <a:t>has</a:t>
            </a:r>
            <a:r>
              <a:rPr spc="-10" dirty="0"/>
              <a:t> </a:t>
            </a:r>
            <a:r>
              <a:rPr dirty="0"/>
              <a:t>also</a:t>
            </a:r>
            <a:r>
              <a:rPr spc="-10" dirty="0"/>
              <a:t> </a:t>
            </a:r>
            <a:r>
              <a:rPr dirty="0"/>
              <a:t>been</a:t>
            </a:r>
            <a:r>
              <a:rPr spc="-10" dirty="0"/>
              <a:t> </a:t>
            </a:r>
            <a:r>
              <a:rPr spc="-20" dirty="0"/>
              <a:t>used </a:t>
            </a:r>
            <a:r>
              <a:rPr dirty="0"/>
              <a:t>as</a:t>
            </a:r>
            <a:r>
              <a:rPr spc="-15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medicinal</a:t>
            </a:r>
            <a:r>
              <a:rPr spc="-10" dirty="0"/>
              <a:t> </a:t>
            </a:r>
            <a:r>
              <a:rPr dirty="0"/>
              <a:t>plant</a:t>
            </a:r>
            <a:r>
              <a:rPr spc="-15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digestion</a:t>
            </a:r>
            <a:r>
              <a:rPr spc="-10" dirty="0"/>
              <a:t> </a:t>
            </a:r>
            <a:r>
              <a:rPr dirty="0"/>
              <a:t>since</a:t>
            </a:r>
            <a:r>
              <a:rPr spc="-10" dirty="0"/>
              <a:t> </a:t>
            </a:r>
            <a:r>
              <a:rPr spc="-25" dirty="0"/>
              <a:t>the </a:t>
            </a:r>
            <a:r>
              <a:rPr dirty="0"/>
              <a:t>time</a:t>
            </a:r>
            <a:r>
              <a:rPr spc="-3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ancient</a:t>
            </a:r>
            <a:r>
              <a:rPr spc="-30" dirty="0"/>
              <a:t> </a:t>
            </a:r>
            <a:r>
              <a:rPr spc="-10" dirty="0"/>
              <a:t>Romans.</a:t>
            </a:r>
          </a:p>
          <a:p>
            <a:pPr marR="1229360" indent="12700">
              <a:lnSpc>
                <a:spcPct val="111000"/>
              </a:lnSpc>
              <a:spcBef>
                <a:spcPts val="6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It</a:t>
            </a:r>
            <a:r>
              <a:rPr spc="-1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used</a:t>
            </a:r>
            <a:r>
              <a:rPr spc="-1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make</a:t>
            </a:r>
            <a:r>
              <a:rPr spc="-5" dirty="0"/>
              <a:t> </a:t>
            </a:r>
            <a:r>
              <a:rPr spc="-25" dirty="0"/>
              <a:t>the </a:t>
            </a:r>
            <a:r>
              <a:rPr spc="-10" dirty="0"/>
              <a:t>well-</a:t>
            </a:r>
            <a:r>
              <a:rPr dirty="0"/>
              <a:t>known</a:t>
            </a:r>
            <a:r>
              <a:rPr spc="-20" dirty="0"/>
              <a:t> </a:t>
            </a:r>
            <a:r>
              <a:rPr spc="-10" dirty="0"/>
              <a:t>drink </a:t>
            </a:r>
            <a:r>
              <a:rPr dirty="0"/>
              <a:t>Absinthe</a:t>
            </a:r>
            <a:r>
              <a:rPr spc="-30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Pelinkovac. </a:t>
            </a:r>
            <a:r>
              <a:rPr dirty="0"/>
              <a:t>Wormwood</a:t>
            </a:r>
            <a:r>
              <a:rPr spc="-30" dirty="0"/>
              <a:t> </a:t>
            </a:r>
            <a:r>
              <a:rPr dirty="0"/>
              <a:t>tea</a:t>
            </a:r>
            <a:r>
              <a:rPr spc="-25" dirty="0"/>
              <a:t> </a:t>
            </a:r>
            <a:r>
              <a:rPr dirty="0"/>
              <a:t>is</a:t>
            </a:r>
            <a:r>
              <a:rPr spc="-25" dirty="0"/>
              <a:t> </a:t>
            </a:r>
            <a:r>
              <a:rPr spc="-20" dirty="0"/>
              <a:t>taken </a:t>
            </a:r>
            <a:r>
              <a:rPr dirty="0"/>
              <a:t>by</a:t>
            </a:r>
            <a:r>
              <a:rPr spc="-2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spoonful,</a:t>
            </a:r>
            <a:r>
              <a:rPr spc="-15" dirty="0"/>
              <a:t> </a:t>
            </a:r>
            <a:r>
              <a:rPr spc="-10" dirty="0"/>
              <a:t>because </a:t>
            </a:r>
            <a:r>
              <a:rPr dirty="0"/>
              <a:t>it</a:t>
            </a:r>
            <a:r>
              <a:rPr spc="-30" dirty="0"/>
              <a:t> </a:t>
            </a:r>
            <a:r>
              <a:rPr dirty="0"/>
              <a:t>contains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poison </a:t>
            </a:r>
            <a:r>
              <a:rPr dirty="0"/>
              <a:t>thujone,</a:t>
            </a:r>
            <a:r>
              <a:rPr spc="-25" dirty="0"/>
              <a:t> </a:t>
            </a:r>
            <a:r>
              <a:rPr dirty="0"/>
              <a:t>which</a:t>
            </a:r>
            <a:r>
              <a:rPr spc="-20" dirty="0"/>
              <a:t> </a:t>
            </a:r>
            <a:r>
              <a:rPr spc="-10" dirty="0"/>
              <a:t>causes </a:t>
            </a:r>
            <a:r>
              <a:rPr dirty="0"/>
              <a:t>dizziness</a:t>
            </a:r>
            <a:r>
              <a:rPr spc="-1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10" dirty="0"/>
              <a:t>headaches.</a:t>
            </a:r>
          </a:p>
        </p:txBody>
      </p:sp>
      <p:sp>
        <p:nvSpPr>
          <p:cNvPr id="1257" name="object 416"/>
          <p:cNvSpPr txBox="1"/>
          <p:nvPr/>
        </p:nvSpPr>
        <p:spPr>
          <a:xfrm>
            <a:off x="437626" y="994847"/>
            <a:ext cx="1550673" cy="121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2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Mint</a:t>
            </a: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It</a:t>
            </a:r>
            <a:r>
              <a:rPr spc="-1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used</a:t>
            </a:r>
            <a:r>
              <a:rPr spc="-5" dirty="0"/>
              <a:t> </a:t>
            </a:r>
            <a:r>
              <a:rPr spc="-25" dirty="0"/>
              <a:t>for </a:t>
            </a:r>
            <a:r>
              <a:rPr dirty="0"/>
              <a:t>refreshment,</a:t>
            </a:r>
            <a:r>
              <a:rPr spc="-75" dirty="0"/>
              <a:t> </a:t>
            </a:r>
            <a:r>
              <a:rPr spc="-25" dirty="0"/>
              <a:t>for </a:t>
            </a:r>
            <a:r>
              <a:rPr dirty="0"/>
              <a:t>digestive</a:t>
            </a:r>
            <a:r>
              <a:rPr spc="-5" dirty="0"/>
              <a:t> </a:t>
            </a:r>
            <a:r>
              <a:rPr spc="-10" dirty="0"/>
              <a:t>problems, </a:t>
            </a:r>
            <a:r>
              <a:rPr dirty="0"/>
              <a:t>headaches</a:t>
            </a:r>
            <a:r>
              <a:rPr spc="-5" dirty="0"/>
              <a:t> </a:t>
            </a:r>
            <a:r>
              <a:rPr dirty="0"/>
              <a:t>as</a:t>
            </a:r>
            <a:r>
              <a:rPr spc="-5" dirty="0"/>
              <a:t> </a:t>
            </a:r>
            <a:r>
              <a:rPr dirty="0"/>
              <a:t>well</a:t>
            </a:r>
            <a:r>
              <a:rPr spc="-5" dirty="0"/>
              <a:t> </a:t>
            </a:r>
            <a:r>
              <a:rPr dirty="0"/>
              <a:t>as </a:t>
            </a:r>
            <a:r>
              <a:rPr spc="-50" dirty="0"/>
              <a:t>a </a:t>
            </a:r>
            <a:r>
              <a:rPr spc="-10" dirty="0"/>
              <a:t>sedative.</a:t>
            </a:r>
          </a:p>
        </p:txBody>
      </p:sp>
      <p:pic>
        <p:nvPicPr>
          <p:cNvPr id="1258" name="object 417" descr="object 4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29660" y="845400"/>
            <a:ext cx="1007570" cy="1350190"/>
          </a:xfrm>
          <a:prstGeom prst="rect">
            <a:avLst/>
          </a:prstGeom>
          <a:ln w="12700">
            <a:miter lim="400000"/>
          </a:ln>
        </p:spPr>
      </p:pic>
      <p:sp>
        <p:nvSpPr>
          <p:cNvPr id="1259" name="object 418"/>
          <p:cNvSpPr txBox="1"/>
          <p:nvPr/>
        </p:nvSpPr>
        <p:spPr>
          <a:xfrm>
            <a:off x="437624" y="2733755"/>
            <a:ext cx="1976985" cy="1621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Mallow</a:t>
            </a: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It</a:t>
            </a:r>
            <a:r>
              <a:rPr spc="-15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wild</a:t>
            </a:r>
            <a:r>
              <a:rPr spc="-10" dirty="0"/>
              <a:t> </a:t>
            </a:r>
            <a:r>
              <a:rPr dirty="0"/>
              <a:t>plant</a:t>
            </a:r>
            <a:r>
              <a:rPr spc="-15" dirty="0"/>
              <a:t> </a:t>
            </a:r>
            <a:r>
              <a:rPr spc="-20" dirty="0"/>
              <a:t>that </a:t>
            </a:r>
            <a:r>
              <a:rPr dirty="0"/>
              <a:t>grows</a:t>
            </a:r>
            <a:r>
              <a:rPr spc="-5" dirty="0"/>
              <a:t> </a:t>
            </a:r>
            <a:r>
              <a:rPr dirty="0"/>
              <a:t>like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weed, </a:t>
            </a:r>
            <a:r>
              <a:rPr dirty="0"/>
              <a:t>but</a:t>
            </a:r>
            <a:r>
              <a:rPr spc="-15" dirty="0"/>
              <a:t> </a:t>
            </a:r>
            <a:r>
              <a:rPr spc="-25" dirty="0"/>
              <a:t>all</a:t>
            </a:r>
          </a:p>
          <a:p>
            <a:pPr marR="352425" indent="12700">
              <a:lnSpc>
                <a:spcPct val="111000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its</a:t>
            </a:r>
            <a:r>
              <a:rPr spc="-5" dirty="0"/>
              <a:t> </a:t>
            </a:r>
            <a:r>
              <a:rPr dirty="0"/>
              <a:t>parts</a:t>
            </a:r>
            <a:r>
              <a:rPr spc="-5" dirty="0"/>
              <a:t> </a:t>
            </a:r>
            <a:r>
              <a:rPr spc="-25" dirty="0"/>
              <a:t>are </a:t>
            </a:r>
            <a:r>
              <a:rPr dirty="0"/>
              <a:t>medicinal:</a:t>
            </a:r>
            <a:r>
              <a:rPr spc="-5" dirty="0"/>
              <a:t> </a:t>
            </a:r>
            <a:r>
              <a:rPr spc="-25" dirty="0"/>
              <a:t>the </a:t>
            </a:r>
            <a:r>
              <a:rPr dirty="0"/>
              <a:t>root,</a:t>
            </a:r>
            <a:r>
              <a:rPr spc="-5" dirty="0"/>
              <a:t> </a:t>
            </a:r>
            <a:r>
              <a:rPr dirty="0"/>
              <a:t>leaves</a:t>
            </a:r>
            <a:r>
              <a:rPr spc="-5" dirty="0"/>
              <a:t> </a:t>
            </a:r>
            <a:r>
              <a:rPr spc="-25" dirty="0"/>
              <a:t>and</a:t>
            </a:r>
            <a:r>
              <a:rPr lang="hr-HR" spc="-25" dirty="0"/>
              <a:t> </a:t>
            </a:r>
            <a:r>
              <a:rPr lang="en-US" spc="-25" dirty="0"/>
              <a:t>and flowers.</a:t>
            </a:r>
            <a:r>
              <a:rPr lang="hr-HR" spc="-25" dirty="0"/>
              <a:t> </a:t>
            </a:r>
            <a:r>
              <a:rPr lang="en-US" spc="-25" dirty="0"/>
              <a:t>Mallows of all types are</a:t>
            </a:r>
            <a:r>
              <a:rPr lang="hr-HR" spc="-25" dirty="0"/>
              <a:t> </a:t>
            </a:r>
            <a:r>
              <a:rPr lang="en-US" spc="-25" dirty="0"/>
              <a:t>used as a means of</a:t>
            </a:r>
            <a:r>
              <a:rPr lang="hr-HR" spc="-25" dirty="0"/>
              <a:t> </a:t>
            </a:r>
            <a:r>
              <a:rPr lang="en-US" spc="-25" dirty="0"/>
              <a:t>dissolving mucus.</a:t>
            </a:r>
            <a:endParaRPr spc="-25" dirty="0"/>
          </a:p>
        </p:txBody>
      </p:sp>
      <p:pic>
        <p:nvPicPr>
          <p:cNvPr id="1260" name="object 419" descr="object 4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5111" y="2944685"/>
            <a:ext cx="1007570" cy="1367387"/>
          </a:xfrm>
          <a:prstGeom prst="rect">
            <a:avLst/>
          </a:prstGeom>
          <a:ln w="12700">
            <a:miter lim="400000"/>
          </a:ln>
        </p:spPr>
      </p:pic>
      <p:sp>
        <p:nvSpPr>
          <p:cNvPr id="1261" name="object 420"/>
          <p:cNvSpPr txBox="1"/>
          <p:nvPr/>
        </p:nvSpPr>
        <p:spPr>
          <a:xfrm>
            <a:off x="7048088" y="6313258"/>
            <a:ext cx="3645311" cy="63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11000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lang="hr-HR" spc="-10" dirty="0"/>
          </a:p>
          <a:p>
            <a:pPr marR="5080" indent="12700">
              <a:lnSpc>
                <a:spcPct val="111000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lang="hr-HR" spc="-10" dirty="0"/>
          </a:p>
          <a:p>
            <a:pPr marR="5080" indent="12700">
              <a:lnSpc>
                <a:spcPct val="111000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pc="-10" dirty="0"/>
              <a:t>.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66148F1D-C086-36A1-B33A-B8C5E1795BF9}"/>
              </a:ext>
            </a:extLst>
          </p:cNvPr>
          <p:cNvSpPr txBox="1"/>
          <p:nvPr/>
        </p:nvSpPr>
        <p:spPr>
          <a:xfrm>
            <a:off x="7009261" y="6121112"/>
            <a:ext cx="3016776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spc="-10">
                <a:solidFill>
                  <a:srgbClr val="231F20"/>
                </a:solidFill>
                <a:latin typeface="Podkova Regular Regular"/>
              </a:rPr>
              <a:t>Medicinal herbs are used in everyday life,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spc="-10">
                <a:solidFill>
                  <a:srgbClr val="231F20"/>
                </a:solidFill>
                <a:latin typeface="Podkova Regular Regular"/>
              </a:rPr>
              <a:t>either as teas, essential oils, tinctures, or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spc="-10">
                <a:solidFill>
                  <a:srgbClr val="231F20"/>
                </a:solidFill>
                <a:latin typeface="Podkova Regular Regular"/>
              </a:rPr>
              <a:t>spices, and are an integral part of the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spc="-10">
                <a:solidFill>
                  <a:srgbClr val="231F20"/>
                </a:solidFill>
                <a:latin typeface="Podkova Regular Regular"/>
              </a:rPr>
              <a:t>centuries-old tradition of maintaining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spc="-10">
                <a:solidFill>
                  <a:srgbClr val="231F20"/>
                </a:solidFill>
                <a:latin typeface="Podkova Regular Regular"/>
              </a:rPr>
              <a:t>health naturally.</a:t>
            </a:r>
            <a:endParaRPr lang="en-US" sz="1200" spc="-10" dirty="0">
              <a:solidFill>
                <a:srgbClr val="231F20"/>
              </a:solidFill>
              <a:latin typeface="Podkova Regular Regular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object 2"/>
          <p:cNvSpPr/>
          <p:nvPr/>
        </p:nvSpPr>
        <p:spPr>
          <a:xfrm>
            <a:off x="7038392" y="1483704"/>
            <a:ext cx="893906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25" y="0"/>
                </a:moveTo>
                <a:lnTo>
                  <a:pt x="2175" y="0"/>
                </a:lnTo>
                <a:lnTo>
                  <a:pt x="1328" y="849"/>
                </a:lnTo>
                <a:lnTo>
                  <a:pt x="637" y="3163"/>
                </a:lnTo>
                <a:lnTo>
                  <a:pt x="171" y="6597"/>
                </a:lnTo>
                <a:lnTo>
                  <a:pt x="0" y="10801"/>
                </a:lnTo>
                <a:lnTo>
                  <a:pt x="171" y="15004"/>
                </a:lnTo>
                <a:lnTo>
                  <a:pt x="637" y="18437"/>
                </a:lnTo>
                <a:lnTo>
                  <a:pt x="1328" y="20751"/>
                </a:lnTo>
                <a:lnTo>
                  <a:pt x="2175" y="21600"/>
                </a:lnTo>
                <a:lnTo>
                  <a:pt x="19425" y="21600"/>
                </a:lnTo>
                <a:lnTo>
                  <a:pt x="20272" y="20751"/>
                </a:lnTo>
                <a:lnTo>
                  <a:pt x="20963" y="18437"/>
                </a:lnTo>
                <a:lnTo>
                  <a:pt x="21429" y="15004"/>
                </a:lnTo>
                <a:lnTo>
                  <a:pt x="21600" y="10801"/>
                </a:lnTo>
                <a:lnTo>
                  <a:pt x="21429" y="6597"/>
                </a:lnTo>
                <a:lnTo>
                  <a:pt x="20963" y="3163"/>
                </a:lnTo>
                <a:lnTo>
                  <a:pt x="20272" y="849"/>
                </a:lnTo>
                <a:lnTo>
                  <a:pt x="19425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64" name="object 3"/>
          <p:cNvSpPr/>
          <p:nvPr/>
        </p:nvSpPr>
        <p:spPr>
          <a:xfrm>
            <a:off x="2602091" y="2817930"/>
            <a:ext cx="423215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00" y="0"/>
                </a:moveTo>
                <a:lnTo>
                  <a:pt x="1600" y="0"/>
                </a:lnTo>
                <a:lnTo>
                  <a:pt x="977" y="849"/>
                </a:lnTo>
                <a:lnTo>
                  <a:pt x="469" y="3163"/>
                </a:lnTo>
                <a:lnTo>
                  <a:pt x="126" y="6597"/>
                </a:lnTo>
                <a:lnTo>
                  <a:pt x="0" y="10801"/>
                </a:lnTo>
                <a:lnTo>
                  <a:pt x="126" y="15004"/>
                </a:lnTo>
                <a:lnTo>
                  <a:pt x="469" y="18437"/>
                </a:lnTo>
                <a:lnTo>
                  <a:pt x="977" y="20751"/>
                </a:lnTo>
                <a:lnTo>
                  <a:pt x="1600" y="21600"/>
                </a:lnTo>
                <a:lnTo>
                  <a:pt x="20000" y="21600"/>
                </a:lnTo>
                <a:lnTo>
                  <a:pt x="20623" y="20751"/>
                </a:lnTo>
                <a:lnTo>
                  <a:pt x="21131" y="18437"/>
                </a:lnTo>
                <a:lnTo>
                  <a:pt x="21474" y="15004"/>
                </a:lnTo>
                <a:lnTo>
                  <a:pt x="21600" y="10801"/>
                </a:lnTo>
                <a:lnTo>
                  <a:pt x="21474" y="6597"/>
                </a:lnTo>
                <a:lnTo>
                  <a:pt x="21131" y="3163"/>
                </a:lnTo>
                <a:lnTo>
                  <a:pt x="20623" y="849"/>
                </a:lnTo>
                <a:lnTo>
                  <a:pt x="20000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65" name="object 4"/>
          <p:cNvSpPr/>
          <p:nvPr/>
        </p:nvSpPr>
        <p:spPr>
          <a:xfrm>
            <a:off x="7012792" y="899088"/>
            <a:ext cx="1287420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4" y="0"/>
                </a:moveTo>
                <a:lnTo>
                  <a:pt x="3177" y="0"/>
                </a:lnTo>
                <a:lnTo>
                  <a:pt x="1940" y="849"/>
                </a:lnTo>
                <a:lnTo>
                  <a:pt x="930" y="3163"/>
                </a:lnTo>
                <a:lnTo>
                  <a:pt x="250" y="6597"/>
                </a:lnTo>
                <a:lnTo>
                  <a:pt x="0" y="10801"/>
                </a:lnTo>
                <a:lnTo>
                  <a:pt x="250" y="15004"/>
                </a:lnTo>
                <a:lnTo>
                  <a:pt x="930" y="18437"/>
                </a:lnTo>
                <a:lnTo>
                  <a:pt x="1940" y="20751"/>
                </a:lnTo>
                <a:lnTo>
                  <a:pt x="3177" y="21600"/>
                </a:lnTo>
                <a:lnTo>
                  <a:pt x="18424" y="21600"/>
                </a:lnTo>
                <a:lnTo>
                  <a:pt x="19660" y="20751"/>
                </a:lnTo>
                <a:lnTo>
                  <a:pt x="20670" y="18437"/>
                </a:lnTo>
                <a:lnTo>
                  <a:pt x="21350" y="15004"/>
                </a:lnTo>
                <a:lnTo>
                  <a:pt x="21600" y="10801"/>
                </a:lnTo>
                <a:lnTo>
                  <a:pt x="21350" y="6597"/>
                </a:lnTo>
                <a:lnTo>
                  <a:pt x="20670" y="3163"/>
                </a:lnTo>
                <a:lnTo>
                  <a:pt x="19660" y="849"/>
                </a:lnTo>
                <a:lnTo>
                  <a:pt x="18424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266" name="object 5" descr="objec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605" y="3727394"/>
            <a:ext cx="1041555" cy="1071782"/>
          </a:xfrm>
          <a:prstGeom prst="rect">
            <a:avLst/>
          </a:prstGeom>
          <a:ln w="12700">
            <a:miter lim="400000"/>
          </a:ln>
        </p:spPr>
      </p:pic>
      <p:sp>
        <p:nvSpPr>
          <p:cNvPr id="1267" name="object 6"/>
          <p:cNvSpPr txBox="1"/>
          <p:nvPr/>
        </p:nvSpPr>
        <p:spPr>
          <a:xfrm>
            <a:off x="3959441" y="2699672"/>
            <a:ext cx="2362204" cy="1810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25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Acorn</a:t>
            </a:r>
          </a:p>
          <a:p>
            <a:pPr marR="76835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</a:t>
            </a:r>
            <a:r>
              <a:rPr spc="-5" dirty="0"/>
              <a:t> </a:t>
            </a:r>
            <a:r>
              <a:rPr dirty="0"/>
              <a:t>fruit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an</a:t>
            </a:r>
            <a:r>
              <a:rPr spc="-5" dirty="0"/>
              <a:t> </a:t>
            </a:r>
            <a:r>
              <a:rPr dirty="0"/>
              <a:t>oak</a:t>
            </a:r>
            <a:r>
              <a:rPr spc="-5" dirty="0"/>
              <a:t> </a:t>
            </a:r>
            <a:r>
              <a:rPr dirty="0"/>
              <a:t>tree</a:t>
            </a:r>
            <a:r>
              <a:rPr spc="-5" dirty="0"/>
              <a:t> </a:t>
            </a:r>
            <a:r>
              <a:rPr dirty="0"/>
              <a:t>that</a:t>
            </a:r>
            <a:r>
              <a:rPr spc="-5" dirty="0"/>
              <a:t> </a:t>
            </a:r>
            <a:r>
              <a:rPr spc="-25" dirty="0"/>
              <a:t>has </a:t>
            </a:r>
            <a:r>
              <a:rPr dirty="0"/>
              <a:t>been</a:t>
            </a:r>
            <a:r>
              <a:rPr spc="-20" dirty="0"/>
              <a:t> </a:t>
            </a:r>
            <a:r>
              <a:rPr dirty="0"/>
              <a:t>an</a:t>
            </a:r>
            <a:r>
              <a:rPr spc="-20" dirty="0"/>
              <a:t> </a:t>
            </a:r>
            <a:r>
              <a:rPr dirty="0"/>
              <a:t>important</a:t>
            </a:r>
            <a:r>
              <a:rPr spc="-15" dirty="0"/>
              <a:t> </a:t>
            </a:r>
            <a:r>
              <a:rPr dirty="0"/>
              <a:t>source</a:t>
            </a:r>
            <a:r>
              <a:rPr spc="-20" dirty="0"/>
              <a:t> </a:t>
            </a:r>
            <a:r>
              <a:rPr dirty="0"/>
              <a:t>of</a:t>
            </a:r>
            <a:r>
              <a:rPr spc="-20" dirty="0"/>
              <a:t> food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humans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livestock</a:t>
            </a:r>
            <a:r>
              <a:rPr spc="-5" dirty="0"/>
              <a:t> </a:t>
            </a:r>
            <a:r>
              <a:rPr spc="-25" dirty="0"/>
              <a:t>for </a:t>
            </a:r>
            <a:r>
              <a:rPr spc="-10" dirty="0"/>
              <a:t>centuries.</a:t>
            </a:r>
          </a:p>
          <a:p>
            <a:pPr marR="508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Today,</a:t>
            </a:r>
            <a:r>
              <a:rPr spc="-10" dirty="0"/>
              <a:t> </a:t>
            </a:r>
            <a:r>
              <a:rPr dirty="0"/>
              <a:t>it</a:t>
            </a:r>
            <a:r>
              <a:rPr spc="-1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less</a:t>
            </a:r>
            <a:r>
              <a:rPr spc="-10" dirty="0"/>
              <a:t> </a:t>
            </a:r>
            <a:r>
              <a:rPr dirty="0"/>
              <a:t>commonly</a:t>
            </a:r>
            <a:r>
              <a:rPr spc="-10" dirty="0"/>
              <a:t> </a:t>
            </a:r>
            <a:r>
              <a:rPr dirty="0"/>
              <a:t>used</a:t>
            </a:r>
            <a:r>
              <a:rPr spc="-10" dirty="0"/>
              <a:t> </a:t>
            </a:r>
            <a:r>
              <a:rPr spc="-25" dirty="0"/>
              <a:t>in </a:t>
            </a:r>
            <a:r>
              <a:rPr dirty="0"/>
              <a:t>human</a:t>
            </a:r>
            <a:r>
              <a:rPr spc="-20" dirty="0"/>
              <a:t> </a:t>
            </a:r>
            <a:r>
              <a:rPr dirty="0"/>
              <a:t>nutrition,</a:t>
            </a:r>
            <a:r>
              <a:rPr spc="-20" dirty="0"/>
              <a:t> </a:t>
            </a:r>
            <a:r>
              <a:rPr spc="-25" dirty="0"/>
              <a:t>but</a:t>
            </a:r>
          </a:p>
          <a:p>
            <a:pPr marR="494030" indent="12700" algn="just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is occasionally ground </a:t>
            </a:r>
            <a:r>
              <a:rPr spc="-20" dirty="0"/>
              <a:t>into </a:t>
            </a:r>
            <a:r>
              <a:rPr dirty="0"/>
              <a:t>flour</a:t>
            </a:r>
            <a:r>
              <a:rPr spc="-5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making</a:t>
            </a:r>
            <a:r>
              <a:rPr spc="-5" dirty="0"/>
              <a:t> </a:t>
            </a:r>
            <a:r>
              <a:rPr dirty="0"/>
              <a:t>bread</a:t>
            </a:r>
            <a:r>
              <a:rPr spc="-5" dirty="0"/>
              <a:t> </a:t>
            </a:r>
            <a:r>
              <a:rPr spc="-25" dirty="0"/>
              <a:t>and </a:t>
            </a:r>
            <a:r>
              <a:rPr spc="-10" dirty="0"/>
              <a:t>biscuits.</a:t>
            </a:r>
          </a:p>
        </p:txBody>
      </p:sp>
      <p:grpSp>
        <p:nvGrpSpPr>
          <p:cNvPr id="1344" name="object 7"/>
          <p:cNvGrpSpPr/>
          <p:nvPr/>
        </p:nvGrpSpPr>
        <p:grpSpPr>
          <a:xfrm>
            <a:off x="6940758" y="88487"/>
            <a:ext cx="3139179" cy="671836"/>
            <a:chOff x="0" y="0"/>
            <a:chExt cx="3139177" cy="671835"/>
          </a:xfrm>
        </p:grpSpPr>
        <p:pic>
          <p:nvPicPr>
            <p:cNvPr id="1268" name="object 8" descr="object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9719"/>
              <a:ext cx="3139178" cy="6521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76" name="object 9"/>
            <p:cNvGrpSpPr/>
            <p:nvPr/>
          </p:nvGrpSpPr>
          <p:grpSpPr>
            <a:xfrm>
              <a:off x="2388755" y="93912"/>
              <a:ext cx="78872" cy="77933"/>
              <a:chOff x="-1" y="-1"/>
              <a:chExt cx="78871" cy="77932"/>
            </a:xfrm>
          </p:grpSpPr>
          <p:sp>
            <p:nvSpPr>
              <p:cNvPr id="1269" name="Shape"/>
              <p:cNvSpPr/>
              <p:nvPr/>
            </p:nvSpPr>
            <p:spPr>
              <a:xfrm>
                <a:off x="18786" y="65228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07" y="0"/>
                    </a:moveTo>
                    <a:lnTo>
                      <a:pt x="1465" y="5890"/>
                    </a:lnTo>
                    <a:lnTo>
                      <a:pt x="0" y="5890"/>
                    </a:lnTo>
                    <a:lnTo>
                      <a:pt x="14958" y="21600"/>
                    </a:lnTo>
                    <a:lnTo>
                      <a:pt x="21600" y="13869"/>
                    </a:lnTo>
                    <a:lnTo>
                      <a:pt x="16307" y="9816"/>
                    </a:lnTo>
                    <a:lnTo>
                      <a:pt x="16307" y="0"/>
                    </a:lnTo>
                    <a:close/>
                  </a:path>
                </a:pathLst>
              </a:custGeom>
              <a:solidFill>
                <a:srgbClr val="F9BC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70" name="Shape"/>
              <p:cNvSpPr/>
              <p:nvPr/>
            </p:nvSpPr>
            <p:spPr>
              <a:xfrm>
                <a:off x="17195" y="19348"/>
                <a:ext cx="61676" cy="53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13" y="0"/>
                    </a:moveTo>
                    <a:lnTo>
                      <a:pt x="9550" y="0"/>
                    </a:lnTo>
                    <a:lnTo>
                      <a:pt x="10019" y="2442"/>
                    </a:lnTo>
                    <a:lnTo>
                      <a:pt x="7237" y="7166"/>
                    </a:lnTo>
                    <a:lnTo>
                      <a:pt x="3518" y="12175"/>
                    </a:lnTo>
                    <a:lnTo>
                      <a:pt x="1174" y="15478"/>
                    </a:lnTo>
                    <a:lnTo>
                      <a:pt x="0" y="17857"/>
                    </a:lnTo>
                    <a:lnTo>
                      <a:pt x="881" y="19391"/>
                    </a:lnTo>
                    <a:lnTo>
                      <a:pt x="0" y="21600"/>
                    </a:lnTo>
                    <a:lnTo>
                      <a:pt x="899" y="21441"/>
                    </a:lnTo>
                    <a:lnTo>
                      <a:pt x="1123" y="20835"/>
                    </a:lnTo>
                    <a:lnTo>
                      <a:pt x="1542" y="20750"/>
                    </a:lnTo>
                    <a:lnTo>
                      <a:pt x="1766" y="20750"/>
                    </a:lnTo>
                    <a:lnTo>
                      <a:pt x="2940" y="17857"/>
                    </a:lnTo>
                    <a:lnTo>
                      <a:pt x="5199" y="15062"/>
                    </a:lnTo>
                    <a:lnTo>
                      <a:pt x="8560" y="10545"/>
                    </a:lnTo>
                    <a:lnTo>
                      <a:pt x="11867" y="6283"/>
                    </a:lnTo>
                    <a:lnTo>
                      <a:pt x="13963" y="4253"/>
                    </a:lnTo>
                    <a:lnTo>
                      <a:pt x="21539" y="4253"/>
                    </a:lnTo>
                    <a:lnTo>
                      <a:pt x="21600" y="3404"/>
                    </a:lnTo>
                    <a:lnTo>
                      <a:pt x="21306" y="1704"/>
                    </a:lnTo>
                    <a:lnTo>
                      <a:pt x="21013" y="1365"/>
                    </a:lnTo>
                    <a:lnTo>
                      <a:pt x="21013" y="0"/>
                    </a:lnTo>
                    <a:close/>
                  </a:path>
                </a:pathLst>
              </a:custGeom>
              <a:solidFill>
                <a:srgbClr val="F9BC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71" name="Shape"/>
              <p:cNvSpPr/>
              <p:nvPr/>
            </p:nvSpPr>
            <p:spPr>
              <a:xfrm>
                <a:off x="22795" y="13515"/>
                <a:ext cx="54398" cy="13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12" y="0"/>
                    </a:moveTo>
                    <a:lnTo>
                      <a:pt x="0" y="0"/>
                    </a:lnTo>
                    <a:lnTo>
                      <a:pt x="1840" y="6462"/>
                    </a:lnTo>
                    <a:lnTo>
                      <a:pt x="3477" y="14839"/>
                    </a:lnTo>
                    <a:lnTo>
                      <a:pt x="4942" y="21600"/>
                    </a:lnTo>
                    <a:lnTo>
                      <a:pt x="6107" y="17522"/>
                    </a:lnTo>
                    <a:lnTo>
                      <a:pt x="7605" y="14839"/>
                    </a:lnTo>
                    <a:lnTo>
                      <a:pt x="8604" y="9409"/>
                    </a:lnTo>
                    <a:lnTo>
                      <a:pt x="21600" y="9409"/>
                    </a:lnTo>
                    <a:lnTo>
                      <a:pt x="21600" y="6706"/>
                    </a:lnTo>
                    <a:lnTo>
                      <a:pt x="21434" y="6030"/>
                    </a:lnTo>
                    <a:lnTo>
                      <a:pt x="20604" y="1973"/>
                    </a:lnTo>
                    <a:lnTo>
                      <a:pt x="10606" y="1973"/>
                    </a:lnTo>
                    <a:lnTo>
                      <a:pt x="10412" y="0"/>
                    </a:lnTo>
                    <a:close/>
                  </a:path>
                </a:pathLst>
              </a:custGeom>
              <a:solidFill>
                <a:srgbClr val="F9BC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72" name="Shape"/>
              <p:cNvSpPr/>
              <p:nvPr/>
            </p:nvSpPr>
            <p:spPr>
              <a:xfrm>
                <a:off x="-1" y="8858"/>
                <a:ext cx="49020" cy="13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398" y="0"/>
                    </a:moveTo>
                    <a:lnTo>
                      <a:pt x="6577" y="6842"/>
                    </a:lnTo>
                    <a:lnTo>
                      <a:pt x="4320" y="8832"/>
                    </a:lnTo>
                    <a:lnTo>
                      <a:pt x="1753" y="9936"/>
                    </a:lnTo>
                    <a:lnTo>
                      <a:pt x="0" y="14122"/>
                    </a:lnTo>
                    <a:lnTo>
                      <a:pt x="1931" y="17891"/>
                    </a:lnTo>
                    <a:lnTo>
                      <a:pt x="3929" y="21600"/>
                    </a:lnTo>
                    <a:lnTo>
                      <a:pt x="6071" y="21600"/>
                    </a:lnTo>
                    <a:lnTo>
                      <a:pt x="8686" y="13451"/>
                    </a:lnTo>
                    <a:lnTo>
                      <a:pt x="5177" y="13451"/>
                    </a:lnTo>
                    <a:lnTo>
                      <a:pt x="7927" y="7462"/>
                    </a:lnTo>
                    <a:lnTo>
                      <a:pt x="21600" y="7462"/>
                    </a:lnTo>
                    <a:lnTo>
                      <a:pt x="20930" y="1364"/>
                    </a:lnTo>
                    <a:lnTo>
                      <a:pt x="9430" y="1364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rgbClr val="F9BC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73" name="Shape"/>
              <p:cNvSpPr/>
              <p:nvPr/>
            </p:nvSpPr>
            <p:spPr>
              <a:xfrm>
                <a:off x="49504" y="5748"/>
                <a:ext cx="2518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43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337" y="20094"/>
                    </a:lnTo>
                    <a:lnTo>
                      <a:pt x="14695" y="20094"/>
                    </a:lnTo>
                    <a:lnTo>
                      <a:pt x="6483" y="13024"/>
                    </a:lnTo>
                    <a:lnTo>
                      <a:pt x="2543" y="0"/>
                    </a:lnTo>
                    <a:close/>
                  </a:path>
                </a:pathLst>
              </a:custGeom>
              <a:solidFill>
                <a:srgbClr val="F9BC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74" name="Shape"/>
              <p:cNvSpPr/>
              <p:nvPr/>
            </p:nvSpPr>
            <p:spPr>
              <a:xfrm>
                <a:off x="21399" y="-2"/>
                <a:ext cx="26099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14" y="0"/>
                    </a:moveTo>
                    <a:lnTo>
                      <a:pt x="9366" y="6736"/>
                    </a:lnTo>
                    <a:lnTo>
                      <a:pt x="3122" y="943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794" y="4042"/>
                    </a:lnTo>
                    <a:lnTo>
                      <a:pt x="16661" y="1347"/>
                    </a:lnTo>
                    <a:lnTo>
                      <a:pt x="16314" y="0"/>
                    </a:lnTo>
                    <a:close/>
                  </a:path>
                </a:pathLst>
              </a:custGeom>
              <a:solidFill>
                <a:srgbClr val="F9BC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75" name="Triangle"/>
              <p:cNvSpPr/>
              <p:nvPr/>
            </p:nvSpPr>
            <p:spPr>
              <a:xfrm>
                <a:off x="46088" y="238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2579"/>
                    </a:lnTo>
                    <a:lnTo>
                      <a:pt x="1118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9BC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280" name="object 10"/>
            <p:cNvGrpSpPr/>
            <p:nvPr/>
          </p:nvGrpSpPr>
          <p:grpSpPr>
            <a:xfrm>
              <a:off x="2301583" y="144039"/>
              <a:ext cx="244111" cy="133262"/>
              <a:chOff x="0" y="-1"/>
              <a:chExt cx="244110" cy="133261"/>
            </a:xfrm>
          </p:grpSpPr>
          <p:sp>
            <p:nvSpPr>
              <p:cNvPr id="1277" name="Shape"/>
              <p:cNvSpPr/>
              <p:nvPr/>
            </p:nvSpPr>
            <p:spPr>
              <a:xfrm>
                <a:off x="-1" y="51453"/>
                <a:ext cx="29709" cy="81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686" y="0"/>
                    </a:lnTo>
                    <a:lnTo>
                      <a:pt x="15006" y="2086"/>
                    </a:lnTo>
                    <a:lnTo>
                      <a:pt x="8893" y="4138"/>
                    </a:lnTo>
                    <a:lnTo>
                      <a:pt x="3647" y="6338"/>
                    </a:lnTo>
                    <a:lnTo>
                      <a:pt x="545" y="8860"/>
                    </a:lnTo>
                    <a:lnTo>
                      <a:pt x="0" y="11519"/>
                    </a:lnTo>
                    <a:lnTo>
                      <a:pt x="92" y="15688"/>
                    </a:lnTo>
                    <a:lnTo>
                      <a:pt x="1321" y="19625"/>
                    </a:lnTo>
                    <a:lnTo>
                      <a:pt x="4211" y="21600"/>
                    </a:lnTo>
                    <a:lnTo>
                      <a:pt x="14904" y="17368"/>
                    </a:lnTo>
                    <a:lnTo>
                      <a:pt x="18848" y="11670"/>
                    </a:lnTo>
                    <a:lnTo>
                      <a:pt x="19818" y="554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C1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78" name="Triangle"/>
              <p:cNvSpPr/>
              <p:nvPr/>
            </p:nvSpPr>
            <p:spPr>
              <a:xfrm>
                <a:off x="135363" y="-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41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11341"/>
                    </a:lnTo>
                    <a:close/>
                  </a:path>
                </a:pathLst>
              </a:custGeom>
              <a:solidFill>
                <a:srgbClr val="0C1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79" name="Shape"/>
              <p:cNvSpPr/>
              <p:nvPr/>
            </p:nvSpPr>
            <p:spPr>
              <a:xfrm>
                <a:off x="142126" y="4883"/>
                <a:ext cx="101985" cy="72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58"/>
                    </a:moveTo>
                    <a:lnTo>
                      <a:pt x="21490" y="19999"/>
                    </a:lnTo>
                    <a:lnTo>
                      <a:pt x="21455" y="19852"/>
                    </a:lnTo>
                    <a:lnTo>
                      <a:pt x="21414" y="19683"/>
                    </a:lnTo>
                    <a:lnTo>
                      <a:pt x="21414" y="20236"/>
                    </a:lnTo>
                    <a:lnTo>
                      <a:pt x="20847" y="20630"/>
                    </a:lnTo>
                    <a:lnTo>
                      <a:pt x="18477" y="20630"/>
                    </a:lnTo>
                    <a:lnTo>
                      <a:pt x="16126" y="20315"/>
                    </a:lnTo>
                    <a:lnTo>
                      <a:pt x="13907" y="19371"/>
                    </a:lnTo>
                    <a:lnTo>
                      <a:pt x="11906" y="17507"/>
                    </a:lnTo>
                    <a:lnTo>
                      <a:pt x="12121" y="17376"/>
                    </a:lnTo>
                    <a:lnTo>
                      <a:pt x="13958" y="19052"/>
                    </a:lnTo>
                    <a:lnTo>
                      <a:pt x="16220" y="19988"/>
                    </a:lnTo>
                    <a:lnTo>
                      <a:pt x="16290" y="19988"/>
                    </a:lnTo>
                    <a:lnTo>
                      <a:pt x="18555" y="20311"/>
                    </a:lnTo>
                    <a:lnTo>
                      <a:pt x="20971" y="20360"/>
                    </a:lnTo>
                    <a:lnTo>
                      <a:pt x="21361" y="20089"/>
                    </a:lnTo>
                    <a:lnTo>
                      <a:pt x="21414" y="20236"/>
                    </a:lnTo>
                    <a:lnTo>
                      <a:pt x="21414" y="19683"/>
                    </a:lnTo>
                    <a:lnTo>
                      <a:pt x="21135" y="18484"/>
                    </a:lnTo>
                    <a:lnTo>
                      <a:pt x="20387" y="16488"/>
                    </a:lnTo>
                    <a:lnTo>
                      <a:pt x="20145" y="15981"/>
                    </a:lnTo>
                    <a:lnTo>
                      <a:pt x="19992" y="15519"/>
                    </a:lnTo>
                    <a:lnTo>
                      <a:pt x="19814" y="15271"/>
                    </a:lnTo>
                    <a:lnTo>
                      <a:pt x="19459" y="14775"/>
                    </a:lnTo>
                    <a:lnTo>
                      <a:pt x="19905" y="14775"/>
                    </a:lnTo>
                    <a:lnTo>
                      <a:pt x="19852" y="14279"/>
                    </a:lnTo>
                    <a:lnTo>
                      <a:pt x="19819" y="13967"/>
                    </a:lnTo>
                    <a:lnTo>
                      <a:pt x="19814" y="13907"/>
                    </a:lnTo>
                    <a:lnTo>
                      <a:pt x="19281" y="13286"/>
                    </a:lnTo>
                    <a:lnTo>
                      <a:pt x="18926" y="12786"/>
                    </a:lnTo>
                    <a:lnTo>
                      <a:pt x="19015" y="12786"/>
                    </a:lnTo>
                    <a:lnTo>
                      <a:pt x="19015" y="12595"/>
                    </a:lnTo>
                    <a:lnTo>
                      <a:pt x="19031" y="12557"/>
                    </a:lnTo>
                    <a:lnTo>
                      <a:pt x="19249" y="12617"/>
                    </a:lnTo>
                    <a:lnTo>
                      <a:pt x="19220" y="12557"/>
                    </a:lnTo>
                    <a:lnTo>
                      <a:pt x="19015" y="12144"/>
                    </a:lnTo>
                    <a:lnTo>
                      <a:pt x="17772" y="10302"/>
                    </a:lnTo>
                    <a:lnTo>
                      <a:pt x="14805" y="7393"/>
                    </a:lnTo>
                    <a:lnTo>
                      <a:pt x="13772" y="6698"/>
                    </a:lnTo>
                    <a:lnTo>
                      <a:pt x="13772" y="12290"/>
                    </a:lnTo>
                    <a:lnTo>
                      <a:pt x="13595" y="14279"/>
                    </a:lnTo>
                    <a:lnTo>
                      <a:pt x="13595" y="13282"/>
                    </a:lnTo>
                    <a:lnTo>
                      <a:pt x="13417" y="12948"/>
                    </a:lnTo>
                    <a:lnTo>
                      <a:pt x="13417" y="16387"/>
                    </a:lnTo>
                    <a:lnTo>
                      <a:pt x="13221" y="16507"/>
                    </a:lnTo>
                    <a:lnTo>
                      <a:pt x="12618" y="15767"/>
                    </a:lnTo>
                    <a:lnTo>
                      <a:pt x="12831" y="14771"/>
                    </a:lnTo>
                    <a:lnTo>
                      <a:pt x="12885" y="14527"/>
                    </a:lnTo>
                    <a:lnTo>
                      <a:pt x="12973" y="14279"/>
                    </a:lnTo>
                    <a:lnTo>
                      <a:pt x="12707" y="15519"/>
                    </a:lnTo>
                    <a:lnTo>
                      <a:pt x="13417" y="16387"/>
                    </a:lnTo>
                    <a:lnTo>
                      <a:pt x="13417" y="12948"/>
                    </a:lnTo>
                    <a:lnTo>
                      <a:pt x="12742" y="11674"/>
                    </a:lnTo>
                    <a:lnTo>
                      <a:pt x="12742" y="14466"/>
                    </a:lnTo>
                    <a:lnTo>
                      <a:pt x="12618" y="14771"/>
                    </a:lnTo>
                    <a:lnTo>
                      <a:pt x="11906" y="14771"/>
                    </a:lnTo>
                    <a:lnTo>
                      <a:pt x="10130" y="11546"/>
                    </a:lnTo>
                    <a:lnTo>
                      <a:pt x="9996" y="10430"/>
                    </a:lnTo>
                    <a:lnTo>
                      <a:pt x="9980" y="10302"/>
                    </a:lnTo>
                    <a:lnTo>
                      <a:pt x="9966" y="10193"/>
                    </a:lnTo>
                    <a:lnTo>
                      <a:pt x="9953" y="10058"/>
                    </a:lnTo>
                    <a:lnTo>
                      <a:pt x="11462" y="7821"/>
                    </a:lnTo>
                    <a:lnTo>
                      <a:pt x="9329" y="7821"/>
                    </a:lnTo>
                    <a:lnTo>
                      <a:pt x="9329" y="6457"/>
                    </a:lnTo>
                    <a:lnTo>
                      <a:pt x="9420" y="6446"/>
                    </a:lnTo>
                    <a:lnTo>
                      <a:pt x="9420" y="7573"/>
                    </a:lnTo>
                    <a:lnTo>
                      <a:pt x="11553" y="7697"/>
                    </a:lnTo>
                    <a:lnTo>
                      <a:pt x="10130" y="9930"/>
                    </a:lnTo>
                    <a:lnTo>
                      <a:pt x="10130" y="10554"/>
                    </a:lnTo>
                    <a:lnTo>
                      <a:pt x="10219" y="11050"/>
                    </a:lnTo>
                    <a:lnTo>
                      <a:pt x="11997" y="14527"/>
                    </a:lnTo>
                    <a:lnTo>
                      <a:pt x="12707" y="14527"/>
                    </a:lnTo>
                    <a:lnTo>
                      <a:pt x="12742" y="14466"/>
                    </a:lnTo>
                    <a:lnTo>
                      <a:pt x="12742" y="11674"/>
                    </a:lnTo>
                    <a:lnTo>
                      <a:pt x="12083" y="10430"/>
                    </a:lnTo>
                    <a:lnTo>
                      <a:pt x="12185" y="10197"/>
                    </a:lnTo>
                    <a:lnTo>
                      <a:pt x="13772" y="12290"/>
                    </a:lnTo>
                    <a:lnTo>
                      <a:pt x="13772" y="6698"/>
                    </a:lnTo>
                    <a:lnTo>
                      <a:pt x="12914" y="6119"/>
                    </a:lnTo>
                    <a:lnTo>
                      <a:pt x="12618" y="5923"/>
                    </a:lnTo>
                    <a:lnTo>
                      <a:pt x="12618" y="9189"/>
                    </a:lnTo>
                    <a:lnTo>
                      <a:pt x="12506" y="9441"/>
                    </a:lnTo>
                    <a:lnTo>
                      <a:pt x="11666" y="9637"/>
                    </a:lnTo>
                    <a:lnTo>
                      <a:pt x="11639" y="9558"/>
                    </a:lnTo>
                    <a:lnTo>
                      <a:pt x="12618" y="9189"/>
                    </a:lnTo>
                    <a:lnTo>
                      <a:pt x="12618" y="5923"/>
                    </a:lnTo>
                    <a:lnTo>
                      <a:pt x="10507" y="4503"/>
                    </a:lnTo>
                    <a:lnTo>
                      <a:pt x="5974" y="2030"/>
                    </a:lnTo>
                    <a:lnTo>
                      <a:pt x="5603" y="1860"/>
                    </a:lnTo>
                    <a:lnTo>
                      <a:pt x="2859" y="620"/>
                    </a:lnTo>
                    <a:lnTo>
                      <a:pt x="2311" y="372"/>
                    </a:lnTo>
                    <a:lnTo>
                      <a:pt x="2222" y="372"/>
                    </a:lnTo>
                    <a:lnTo>
                      <a:pt x="2222" y="620"/>
                    </a:lnTo>
                    <a:lnTo>
                      <a:pt x="1512" y="372"/>
                    </a:lnTo>
                    <a:lnTo>
                      <a:pt x="713" y="620"/>
                    </a:lnTo>
                    <a:lnTo>
                      <a:pt x="0" y="0"/>
                    </a:lnTo>
                    <a:lnTo>
                      <a:pt x="0" y="443"/>
                    </a:lnTo>
                    <a:lnTo>
                      <a:pt x="2311" y="2980"/>
                    </a:lnTo>
                    <a:lnTo>
                      <a:pt x="1956" y="1860"/>
                    </a:lnTo>
                    <a:lnTo>
                      <a:pt x="2932" y="4593"/>
                    </a:lnTo>
                    <a:lnTo>
                      <a:pt x="6706" y="11024"/>
                    </a:lnTo>
                    <a:lnTo>
                      <a:pt x="10596" y="16917"/>
                    </a:lnTo>
                    <a:lnTo>
                      <a:pt x="15252" y="20901"/>
                    </a:lnTo>
                    <a:lnTo>
                      <a:pt x="21326" y="21600"/>
                    </a:lnTo>
                    <a:lnTo>
                      <a:pt x="21560" y="20630"/>
                    </a:lnTo>
                    <a:lnTo>
                      <a:pt x="21600" y="20458"/>
                    </a:lnTo>
                    <a:close/>
                  </a:path>
                </a:pathLst>
              </a:custGeom>
              <a:solidFill>
                <a:srgbClr val="0C1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284" name="object 11"/>
            <p:cNvGrpSpPr/>
            <p:nvPr/>
          </p:nvGrpSpPr>
          <p:grpSpPr>
            <a:xfrm>
              <a:off x="2410156" y="124171"/>
              <a:ext cx="56635" cy="47911"/>
              <a:chOff x="0" y="0"/>
              <a:chExt cx="56634" cy="47910"/>
            </a:xfrm>
          </p:grpSpPr>
          <p:sp>
            <p:nvSpPr>
              <p:cNvPr id="1281" name="Shape"/>
              <p:cNvSpPr/>
              <p:nvPr/>
            </p:nvSpPr>
            <p:spPr>
              <a:xfrm>
                <a:off x="1654" y="35206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312" y="21600"/>
                    </a:lnTo>
                    <a:lnTo>
                      <a:pt x="19892" y="1376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99B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82" name="Triangle"/>
              <p:cNvSpPr/>
              <p:nvPr/>
            </p:nvSpPr>
            <p:spPr>
              <a:xfrm>
                <a:off x="10148" y="34224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77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177" y="0"/>
                    </a:lnTo>
                    <a:close/>
                  </a:path>
                </a:pathLst>
              </a:custGeom>
              <a:solidFill>
                <a:srgbClr val="F99B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83" name="Shape"/>
              <p:cNvSpPr/>
              <p:nvPr/>
            </p:nvSpPr>
            <p:spPr>
              <a:xfrm>
                <a:off x="-1" y="-1"/>
                <a:ext cx="56636" cy="40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21" y="0"/>
                    </a:moveTo>
                    <a:lnTo>
                      <a:pt x="13118" y="222"/>
                    </a:lnTo>
                    <a:lnTo>
                      <a:pt x="10838" y="2786"/>
                    </a:lnTo>
                    <a:lnTo>
                      <a:pt x="7238" y="8378"/>
                    </a:lnTo>
                    <a:lnTo>
                      <a:pt x="3578" y="14346"/>
                    </a:lnTo>
                    <a:lnTo>
                      <a:pt x="1119" y="18041"/>
                    </a:lnTo>
                    <a:lnTo>
                      <a:pt x="0" y="21600"/>
                    </a:lnTo>
                    <a:lnTo>
                      <a:pt x="1499" y="21183"/>
                    </a:lnTo>
                    <a:lnTo>
                      <a:pt x="4478" y="21183"/>
                    </a:lnTo>
                    <a:lnTo>
                      <a:pt x="5183" y="20776"/>
                    </a:lnTo>
                    <a:lnTo>
                      <a:pt x="7360" y="20776"/>
                    </a:lnTo>
                    <a:lnTo>
                      <a:pt x="7363" y="18702"/>
                    </a:lnTo>
                    <a:lnTo>
                      <a:pt x="7639" y="18455"/>
                    </a:lnTo>
                    <a:lnTo>
                      <a:pt x="9200" y="18455"/>
                    </a:lnTo>
                    <a:lnTo>
                      <a:pt x="10075" y="15142"/>
                    </a:lnTo>
                    <a:lnTo>
                      <a:pt x="14237" y="15142"/>
                    </a:lnTo>
                    <a:lnTo>
                      <a:pt x="12958" y="14252"/>
                    </a:lnTo>
                    <a:lnTo>
                      <a:pt x="12958" y="12910"/>
                    </a:lnTo>
                    <a:lnTo>
                      <a:pt x="17439" y="12910"/>
                    </a:lnTo>
                    <a:lnTo>
                      <a:pt x="17439" y="11582"/>
                    </a:lnTo>
                    <a:lnTo>
                      <a:pt x="16000" y="10685"/>
                    </a:lnTo>
                    <a:lnTo>
                      <a:pt x="18243" y="10240"/>
                    </a:lnTo>
                    <a:lnTo>
                      <a:pt x="16160" y="9128"/>
                    </a:lnTo>
                    <a:lnTo>
                      <a:pt x="16959" y="7793"/>
                    </a:lnTo>
                    <a:lnTo>
                      <a:pt x="20118" y="7793"/>
                    </a:lnTo>
                    <a:lnTo>
                      <a:pt x="20481" y="5791"/>
                    </a:lnTo>
                    <a:lnTo>
                      <a:pt x="19842" y="4678"/>
                    </a:lnTo>
                    <a:lnTo>
                      <a:pt x="21600" y="4678"/>
                    </a:lnTo>
                    <a:lnTo>
                      <a:pt x="21600" y="4456"/>
                    </a:lnTo>
                    <a:lnTo>
                      <a:pt x="19362" y="4456"/>
                    </a:lnTo>
                    <a:lnTo>
                      <a:pt x="14721" y="0"/>
                    </a:lnTo>
                    <a:close/>
                  </a:path>
                </a:pathLst>
              </a:custGeom>
              <a:solidFill>
                <a:srgbClr val="F99B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287" name="object 12"/>
            <p:cNvGrpSpPr/>
            <p:nvPr/>
          </p:nvGrpSpPr>
          <p:grpSpPr>
            <a:xfrm>
              <a:off x="2336736" y="190035"/>
              <a:ext cx="103207" cy="32148"/>
              <a:chOff x="0" y="0"/>
              <a:chExt cx="103206" cy="32147"/>
            </a:xfrm>
          </p:grpSpPr>
          <p:sp>
            <p:nvSpPr>
              <p:cNvPr id="1285" name="Shape"/>
              <p:cNvSpPr/>
              <p:nvPr/>
            </p:nvSpPr>
            <p:spPr>
              <a:xfrm>
                <a:off x="630" y="18302"/>
                <a:ext cx="100823" cy="13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37" y="2096"/>
                    </a:lnTo>
                    <a:lnTo>
                      <a:pt x="3549" y="9412"/>
                    </a:lnTo>
                    <a:lnTo>
                      <a:pt x="8010" y="17872"/>
                    </a:lnTo>
                    <a:lnTo>
                      <a:pt x="12413" y="21600"/>
                    </a:lnTo>
                    <a:lnTo>
                      <a:pt x="16833" y="20543"/>
                    </a:lnTo>
                    <a:lnTo>
                      <a:pt x="21347" y="14643"/>
                    </a:lnTo>
                    <a:lnTo>
                      <a:pt x="21265" y="9412"/>
                    </a:lnTo>
                    <a:lnTo>
                      <a:pt x="21254" y="8738"/>
                    </a:lnTo>
                    <a:lnTo>
                      <a:pt x="21587" y="890"/>
                    </a:lnTo>
                    <a:lnTo>
                      <a:pt x="21600" y="573"/>
                    </a:lnTo>
                    <a:lnTo>
                      <a:pt x="286" y="5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BC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86" name="Shape"/>
              <p:cNvSpPr/>
              <p:nvPr/>
            </p:nvSpPr>
            <p:spPr>
              <a:xfrm>
                <a:off x="-1" y="0"/>
                <a:ext cx="103207" cy="18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" y="0"/>
                    </a:moveTo>
                    <a:lnTo>
                      <a:pt x="24" y="6236"/>
                    </a:lnTo>
                    <a:lnTo>
                      <a:pt x="0" y="8633"/>
                    </a:lnTo>
                    <a:lnTo>
                      <a:pt x="72" y="12965"/>
                    </a:lnTo>
                    <a:lnTo>
                      <a:pt x="88" y="21600"/>
                    </a:lnTo>
                    <a:lnTo>
                      <a:pt x="302" y="21368"/>
                    </a:lnTo>
                    <a:lnTo>
                      <a:pt x="132" y="20948"/>
                    </a:lnTo>
                    <a:lnTo>
                      <a:pt x="21257" y="20948"/>
                    </a:lnTo>
                    <a:lnTo>
                      <a:pt x="21600" y="14870"/>
                    </a:lnTo>
                    <a:lnTo>
                      <a:pt x="21367" y="12965"/>
                    </a:lnTo>
                    <a:lnTo>
                      <a:pt x="20109" y="12965"/>
                    </a:lnTo>
                    <a:lnTo>
                      <a:pt x="20109" y="10678"/>
                    </a:lnTo>
                    <a:lnTo>
                      <a:pt x="9987" y="10678"/>
                    </a:lnTo>
                    <a:lnTo>
                      <a:pt x="5103" y="705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9BC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88" name="object 13"/>
            <p:cNvSpPr/>
            <p:nvPr/>
          </p:nvSpPr>
          <p:spPr>
            <a:xfrm>
              <a:off x="2432381" y="186673"/>
              <a:ext cx="34826" cy="31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20" y="0"/>
                  </a:moveTo>
                  <a:lnTo>
                    <a:pt x="16472" y="506"/>
                  </a:lnTo>
                  <a:lnTo>
                    <a:pt x="11029" y="2300"/>
                  </a:lnTo>
                  <a:lnTo>
                    <a:pt x="5342" y="4476"/>
                  </a:lnTo>
                  <a:lnTo>
                    <a:pt x="267" y="6131"/>
                  </a:lnTo>
                  <a:lnTo>
                    <a:pt x="0" y="10213"/>
                  </a:lnTo>
                  <a:lnTo>
                    <a:pt x="2867" y="7880"/>
                  </a:lnTo>
                  <a:lnTo>
                    <a:pt x="4427" y="11378"/>
                  </a:lnTo>
                  <a:lnTo>
                    <a:pt x="2347" y="18967"/>
                  </a:lnTo>
                  <a:lnTo>
                    <a:pt x="2867" y="21600"/>
                  </a:lnTo>
                  <a:lnTo>
                    <a:pt x="7560" y="20192"/>
                  </a:lnTo>
                  <a:lnTo>
                    <a:pt x="11937" y="18459"/>
                  </a:lnTo>
                  <a:lnTo>
                    <a:pt x="16071" y="16180"/>
                  </a:lnTo>
                  <a:lnTo>
                    <a:pt x="20033" y="13136"/>
                  </a:lnTo>
                  <a:lnTo>
                    <a:pt x="20300" y="9046"/>
                  </a:lnTo>
                  <a:lnTo>
                    <a:pt x="21600" y="4382"/>
                  </a:lnTo>
                  <a:lnTo>
                    <a:pt x="20820" y="0"/>
                  </a:lnTo>
                  <a:close/>
                </a:path>
              </a:pathLst>
            </a:custGeom>
            <a:solidFill>
              <a:srgbClr val="C763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89" name="object 14" descr="object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5130" y="205985"/>
              <a:ext cx="119560" cy="507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0" name="object 15" descr="object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11311" y="0"/>
              <a:ext cx="424118" cy="4266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1" name="object 16" descr="object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87650" y="294326"/>
              <a:ext cx="173688" cy="137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96" name="object 17"/>
            <p:cNvGrpSpPr/>
            <p:nvPr/>
          </p:nvGrpSpPr>
          <p:grpSpPr>
            <a:xfrm>
              <a:off x="2309469" y="323485"/>
              <a:ext cx="134664" cy="43390"/>
              <a:chOff x="0" y="0"/>
              <a:chExt cx="134663" cy="43388"/>
            </a:xfrm>
          </p:grpSpPr>
          <p:sp>
            <p:nvSpPr>
              <p:cNvPr id="1292" name="Shape"/>
              <p:cNvSpPr/>
              <p:nvPr/>
            </p:nvSpPr>
            <p:spPr>
              <a:xfrm>
                <a:off x="-1" y="30684"/>
                <a:ext cx="31461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671" y="4155"/>
                    </a:lnTo>
                    <a:lnTo>
                      <a:pt x="7203" y="4155"/>
                    </a:lnTo>
                    <a:lnTo>
                      <a:pt x="2878" y="9350"/>
                    </a:lnTo>
                    <a:lnTo>
                      <a:pt x="0" y="9350"/>
                    </a:lnTo>
                    <a:lnTo>
                      <a:pt x="3427" y="17601"/>
                    </a:lnTo>
                    <a:lnTo>
                      <a:pt x="9967" y="21600"/>
                    </a:lnTo>
                    <a:lnTo>
                      <a:pt x="16560" y="20497"/>
                    </a:lnTo>
                    <a:lnTo>
                      <a:pt x="20161" y="1354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BFB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93" name="Shape"/>
              <p:cNvSpPr/>
              <p:nvPr/>
            </p:nvSpPr>
            <p:spPr>
              <a:xfrm>
                <a:off x="15938" y="15855"/>
                <a:ext cx="4322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419"/>
                    </a:moveTo>
                    <a:lnTo>
                      <a:pt x="18922" y="7604"/>
                    </a:lnTo>
                    <a:lnTo>
                      <a:pt x="12314" y="1932"/>
                    </a:lnTo>
                    <a:lnTo>
                      <a:pt x="5319" y="0"/>
                    </a:lnTo>
                    <a:lnTo>
                      <a:pt x="1472" y="1451"/>
                    </a:lnTo>
                    <a:lnTo>
                      <a:pt x="844" y="2778"/>
                    </a:lnTo>
                    <a:lnTo>
                      <a:pt x="0" y="9413"/>
                    </a:lnTo>
                    <a:lnTo>
                      <a:pt x="844" y="12067"/>
                    </a:lnTo>
                    <a:lnTo>
                      <a:pt x="5999" y="14563"/>
                    </a:lnTo>
                    <a:lnTo>
                      <a:pt x="11298" y="19228"/>
                    </a:lnTo>
                    <a:lnTo>
                      <a:pt x="16554" y="21600"/>
                    </a:lnTo>
                    <a:lnTo>
                      <a:pt x="21600" y="17419"/>
                    </a:lnTo>
                    <a:close/>
                  </a:path>
                </a:pathLst>
              </a:custGeom>
              <a:solidFill>
                <a:srgbClr val="FBFB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94" name="Shape"/>
              <p:cNvSpPr/>
              <p:nvPr/>
            </p:nvSpPr>
            <p:spPr>
              <a:xfrm>
                <a:off x="10490" y="0"/>
                <a:ext cx="5621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159"/>
                    </a:moveTo>
                    <a:lnTo>
                      <a:pt x="20580" y="2527"/>
                    </a:lnTo>
                    <a:lnTo>
                      <a:pt x="17569" y="87"/>
                    </a:lnTo>
                    <a:lnTo>
                      <a:pt x="14070" y="0"/>
                    </a:lnTo>
                    <a:lnTo>
                      <a:pt x="11605" y="375"/>
                    </a:lnTo>
                    <a:lnTo>
                      <a:pt x="11605" y="1841"/>
                    </a:lnTo>
                    <a:lnTo>
                      <a:pt x="8677" y="2950"/>
                    </a:lnTo>
                    <a:lnTo>
                      <a:pt x="5622" y="5300"/>
                    </a:lnTo>
                    <a:lnTo>
                      <a:pt x="2650" y="9025"/>
                    </a:lnTo>
                    <a:lnTo>
                      <a:pt x="0" y="14281"/>
                    </a:lnTo>
                    <a:lnTo>
                      <a:pt x="4714" y="14416"/>
                    </a:lnTo>
                    <a:lnTo>
                      <a:pt x="9429" y="12552"/>
                    </a:lnTo>
                    <a:lnTo>
                      <a:pt x="14143" y="10268"/>
                    </a:lnTo>
                    <a:lnTo>
                      <a:pt x="19023" y="9159"/>
                    </a:lnTo>
                    <a:lnTo>
                      <a:pt x="20956" y="21600"/>
                    </a:lnTo>
                    <a:lnTo>
                      <a:pt x="21600" y="9159"/>
                    </a:lnTo>
                    <a:close/>
                  </a:path>
                </a:pathLst>
              </a:custGeom>
              <a:solidFill>
                <a:srgbClr val="FBFB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95" name="Shape"/>
              <p:cNvSpPr/>
              <p:nvPr/>
            </p:nvSpPr>
            <p:spPr>
              <a:xfrm>
                <a:off x="74257" y="20091"/>
                <a:ext cx="60407" cy="21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448" y="0"/>
                    </a:lnTo>
                    <a:lnTo>
                      <a:pt x="16350" y="416"/>
                    </a:lnTo>
                    <a:lnTo>
                      <a:pt x="11849" y="3329"/>
                    </a:lnTo>
                    <a:lnTo>
                      <a:pt x="9751" y="5422"/>
                    </a:lnTo>
                    <a:lnTo>
                      <a:pt x="8697" y="6254"/>
                    </a:lnTo>
                    <a:lnTo>
                      <a:pt x="6899" y="12079"/>
                    </a:lnTo>
                    <a:lnTo>
                      <a:pt x="5400" y="12912"/>
                    </a:lnTo>
                    <a:lnTo>
                      <a:pt x="3815" y="11676"/>
                    </a:lnTo>
                    <a:lnTo>
                      <a:pt x="1853" y="9218"/>
                    </a:lnTo>
                    <a:lnTo>
                      <a:pt x="314" y="9344"/>
                    </a:lnTo>
                    <a:lnTo>
                      <a:pt x="0" y="15837"/>
                    </a:lnTo>
                    <a:lnTo>
                      <a:pt x="1590" y="21600"/>
                    </a:lnTo>
                    <a:lnTo>
                      <a:pt x="4610" y="19784"/>
                    </a:lnTo>
                    <a:lnTo>
                      <a:pt x="11250" y="9999"/>
                    </a:lnTo>
                    <a:lnTo>
                      <a:pt x="14006" y="7969"/>
                    </a:lnTo>
                    <a:lnTo>
                      <a:pt x="16872" y="6557"/>
                    </a:lnTo>
                    <a:lnTo>
                      <a:pt x="19520" y="437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BFB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97" name="object 18"/>
            <p:cNvSpPr/>
            <p:nvPr/>
          </p:nvSpPr>
          <p:spPr>
            <a:xfrm>
              <a:off x="2301234" y="336173"/>
              <a:ext cx="12703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99" y="0"/>
                  </a:moveTo>
                  <a:lnTo>
                    <a:pt x="1575" y="2397"/>
                  </a:lnTo>
                  <a:lnTo>
                    <a:pt x="0" y="4019"/>
                  </a:lnTo>
                  <a:lnTo>
                    <a:pt x="0" y="20002"/>
                  </a:lnTo>
                  <a:lnTo>
                    <a:pt x="1575" y="21600"/>
                  </a:lnTo>
                  <a:lnTo>
                    <a:pt x="21600" y="12011"/>
                  </a:lnTo>
                  <a:lnTo>
                    <a:pt x="21600" y="4019"/>
                  </a:lnTo>
                  <a:lnTo>
                    <a:pt x="4799" y="0"/>
                  </a:lnTo>
                  <a:close/>
                </a:path>
              </a:pathLst>
            </a:custGeom>
            <a:solidFill>
              <a:srgbClr val="F9F09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8" name="object 19"/>
            <p:cNvSpPr/>
            <p:nvPr/>
          </p:nvSpPr>
          <p:spPr>
            <a:xfrm>
              <a:off x="2453780" y="383841"/>
              <a:ext cx="93870" cy="2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34" y="0"/>
                  </a:moveTo>
                  <a:lnTo>
                    <a:pt x="16517" y="1243"/>
                  </a:lnTo>
                  <a:lnTo>
                    <a:pt x="10742" y="10028"/>
                  </a:lnTo>
                  <a:lnTo>
                    <a:pt x="8399" y="11657"/>
                  </a:lnTo>
                  <a:lnTo>
                    <a:pt x="0" y="21600"/>
                  </a:lnTo>
                  <a:lnTo>
                    <a:pt x="1739" y="21268"/>
                  </a:lnTo>
                  <a:lnTo>
                    <a:pt x="3475" y="20573"/>
                  </a:lnTo>
                  <a:lnTo>
                    <a:pt x="5307" y="20573"/>
                  </a:lnTo>
                  <a:lnTo>
                    <a:pt x="13466" y="18218"/>
                  </a:lnTo>
                  <a:lnTo>
                    <a:pt x="17554" y="16864"/>
                  </a:lnTo>
                  <a:lnTo>
                    <a:pt x="21600" y="15102"/>
                  </a:lnTo>
                  <a:lnTo>
                    <a:pt x="21430" y="12684"/>
                  </a:lnTo>
                  <a:lnTo>
                    <a:pt x="20367" y="1723"/>
                  </a:lnTo>
                  <a:lnTo>
                    <a:pt x="18534" y="0"/>
                  </a:lnTo>
                  <a:close/>
                </a:path>
              </a:pathLst>
            </a:custGeom>
            <a:solidFill>
              <a:srgbClr val="6F7D8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01" name="object 20"/>
            <p:cNvGrpSpPr/>
            <p:nvPr/>
          </p:nvGrpSpPr>
          <p:grpSpPr>
            <a:xfrm>
              <a:off x="2440775" y="377503"/>
              <a:ext cx="94645" cy="24811"/>
              <a:chOff x="0" y="0"/>
              <a:chExt cx="94644" cy="24810"/>
            </a:xfrm>
          </p:grpSpPr>
          <p:sp>
            <p:nvSpPr>
              <p:cNvPr id="1299" name="Shape"/>
              <p:cNvSpPr/>
              <p:nvPr/>
            </p:nvSpPr>
            <p:spPr>
              <a:xfrm>
                <a:off x="-1" y="4684"/>
                <a:ext cx="79454" cy="20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53" y="0"/>
                    </a:moveTo>
                    <a:lnTo>
                      <a:pt x="573" y="18887"/>
                    </a:lnTo>
                    <a:lnTo>
                      <a:pt x="0" y="21600"/>
                    </a:lnTo>
                    <a:lnTo>
                      <a:pt x="2338" y="18583"/>
                    </a:lnTo>
                    <a:lnTo>
                      <a:pt x="5104" y="13715"/>
                    </a:lnTo>
                    <a:lnTo>
                      <a:pt x="7827" y="9186"/>
                    </a:lnTo>
                    <a:lnTo>
                      <a:pt x="10037" y="7189"/>
                    </a:lnTo>
                    <a:lnTo>
                      <a:pt x="20523" y="7189"/>
                    </a:lnTo>
                    <a:lnTo>
                      <a:pt x="21600" y="5376"/>
                    </a:lnTo>
                    <a:lnTo>
                      <a:pt x="7641" y="5376"/>
                    </a:lnTo>
                    <a:lnTo>
                      <a:pt x="6957" y="4477"/>
                    </a:lnTo>
                    <a:lnTo>
                      <a:pt x="7983" y="3127"/>
                    </a:lnTo>
                    <a:lnTo>
                      <a:pt x="7527" y="427"/>
                    </a:lnTo>
                    <a:lnTo>
                      <a:pt x="7185" y="427"/>
                    </a:lnTo>
                    <a:lnTo>
                      <a:pt x="6753" y="0"/>
                    </a:lnTo>
                    <a:close/>
                  </a:path>
                </a:pathLst>
              </a:custGeom>
              <a:solidFill>
                <a:srgbClr val="1E30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00" name="Shape"/>
              <p:cNvSpPr/>
              <p:nvPr/>
            </p:nvSpPr>
            <p:spPr>
              <a:xfrm>
                <a:off x="28105" y="0"/>
                <a:ext cx="6654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294" y="5419"/>
                    </a:lnTo>
                    <a:lnTo>
                      <a:pt x="10164" y="13322"/>
                    </a:lnTo>
                    <a:lnTo>
                      <a:pt x="3014" y="20288"/>
                    </a:lnTo>
                    <a:lnTo>
                      <a:pt x="2670" y="20288"/>
                    </a:lnTo>
                    <a:lnTo>
                      <a:pt x="0" y="21600"/>
                    </a:lnTo>
                    <a:lnTo>
                      <a:pt x="16669" y="21600"/>
                    </a:lnTo>
                    <a:lnTo>
                      <a:pt x="18381" y="14333"/>
                    </a:lnTo>
                    <a:lnTo>
                      <a:pt x="21245" y="941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30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04" name="object 21"/>
            <p:cNvGrpSpPr/>
            <p:nvPr/>
          </p:nvGrpSpPr>
          <p:grpSpPr>
            <a:xfrm>
              <a:off x="2433638" y="288623"/>
              <a:ext cx="186326" cy="41173"/>
              <a:chOff x="0" y="0"/>
              <a:chExt cx="186325" cy="41172"/>
            </a:xfrm>
          </p:grpSpPr>
          <p:sp>
            <p:nvSpPr>
              <p:cNvPr id="1302" name="Shape"/>
              <p:cNvSpPr/>
              <p:nvPr/>
            </p:nvSpPr>
            <p:spPr>
              <a:xfrm>
                <a:off x="0" y="-1"/>
                <a:ext cx="181314" cy="36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1" y="0"/>
                    </a:moveTo>
                    <a:lnTo>
                      <a:pt x="151" y="0"/>
                    </a:lnTo>
                    <a:lnTo>
                      <a:pt x="0" y="744"/>
                    </a:lnTo>
                    <a:lnTo>
                      <a:pt x="0" y="1984"/>
                    </a:lnTo>
                    <a:lnTo>
                      <a:pt x="10846" y="6393"/>
                    </a:lnTo>
                    <a:lnTo>
                      <a:pt x="16179" y="11343"/>
                    </a:lnTo>
                    <a:lnTo>
                      <a:pt x="21091" y="21600"/>
                    </a:lnTo>
                    <a:lnTo>
                      <a:pt x="21241" y="20359"/>
                    </a:lnTo>
                    <a:lnTo>
                      <a:pt x="21600" y="20359"/>
                    </a:lnTo>
                    <a:lnTo>
                      <a:pt x="21540" y="19615"/>
                    </a:lnTo>
                    <a:lnTo>
                      <a:pt x="21091" y="17630"/>
                    </a:lnTo>
                    <a:lnTo>
                      <a:pt x="20921" y="17126"/>
                    </a:lnTo>
                    <a:lnTo>
                      <a:pt x="20840" y="17126"/>
                    </a:lnTo>
                    <a:lnTo>
                      <a:pt x="16893" y="9945"/>
                    </a:lnTo>
                    <a:lnTo>
                      <a:pt x="10889" y="4371"/>
                    </a:lnTo>
                    <a:lnTo>
                      <a:pt x="4726" y="89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F3D8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03" name="Shape"/>
              <p:cNvSpPr/>
              <p:nvPr/>
            </p:nvSpPr>
            <p:spPr>
              <a:xfrm>
                <a:off x="173622" y="28468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16" y="0"/>
                    </a:moveTo>
                    <a:lnTo>
                      <a:pt x="0" y="0"/>
                    </a:lnTo>
                    <a:lnTo>
                      <a:pt x="10797" y="21600"/>
                    </a:lnTo>
                    <a:lnTo>
                      <a:pt x="21600" y="21600"/>
                    </a:lnTo>
                    <a:lnTo>
                      <a:pt x="19416" y="0"/>
                    </a:lnTo>
                    <a:close/>
                  </a:path>
                </a:pathLst>
              </a:custGeom>
              <a:solidFill>
                <a:srgbClr val="F3D8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05" name="object 22"/>
            <p:cNvSpPr/>
            <p:nvPr/>
          </p:nvSpPr>
          <p:spPr>
            <a:xfrm>
              <a:off x="2252410" y="374187"/>
              <a:ext cx="28958" cy="2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73" y="0"/>
                  </a:moveTo>
                  <a:lnTo>
                    <a:pt x="2510" y="6375"/>
                  </a:lnTo>
                  <a:lnTo>
                    <a:pt x="5012" y="11689"/>
                  </a:lnTo>
                  <a:lnTo>
                    <a:pt x="0" y="15932"/>
                  </a:lnTo>
                  <a:lnTo>
                    <a:pt x="5664" y="17762"/>
                  </a:lnTo>
                  <a:lnTo>
                    <a:pt x="10800" y="19164"/>
                  </a:lnTo>
                  <a:lnTo>
                    <a:pt x="15936" y="20366"/>
                  </a:lnTo>
                  <a:lnTo>
                    <a:pt x="21600" y="21600"/>
                  </a:lnTo>
                  <a:lnTo>
                    <a:pt x="21600" y="3899"/>
                  </a:lnTo>
                  <a:lnTo>
                    <a:pt x="21287" y="3899"/>
                  </a:lnTo>
                  <a:lnTo>
                    <a:pt x="15651" y="2485"/>
                  </a:lnTo>
                  <a:lnTo>
                    <a:pt x="9701" y="1425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818B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6" name="object 23"/>
            <p:cNvSpPr/>
            <p:nvPr/>
          </p:nvSpPr>
          <p:spPr>
            <a:xfrm>
              <a:off x="2207945" y="325532"/>
              <a:ext cx="91874" cy="45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7" y="0"/>
                  </a:moveTo>
                  <a:lnTo>
                    <a:pt x="791" y="1998"/>
                  </a:lnTo>
                  <a:lnTo>
                    <a:pt x="0" y="999"/>
                  </a:lnTo>
                  <a:lnTo>
                    <a:pt x="791" y="7200"/>
                  </a:lnTo>
                  <a:lnTo>
                    <a:pt x="3343" y="11925"/>
                  </a:lnTo>
                  <a:lnTo>
                    <a:pt x="8409" y="16351"/>
                  </a:lnTo>
                  <a:lnTo>
                    <a:pt x="13883" y="19800"/>
                  </a:lnTo>
                  <a:lnTo>
                    <a:pt x="17656" y="21600"/>
                  </a:lnTo>
                  <a:lnTo>
                    <a:pt x="17621" y="17441"/>
                  </a:lnTo>
                  <a:lnTo>
                    <a:pt x="18482" y="15755"/>
                  </a:lnTo>
                  <a:lnTo>
                    <a:pt x="19917" y="16092"/>
                  </a:lnTo>
                  <a:lnTo>
                    <a:pt x="21600" y="18003"/>
                  </a:lnTo>
                  <a:lnTo>
                    <a:pt x="20693" y="15398"/>
                  </a:lnTo>
                  <a:lnTo>
                    <a:pt x="19073" y="14254"/>
                  </a:lnTo>
                  <a:lnTo>
                    <a:pt x="17065" y="13785"/>
                  </a:lnTo>
                  <a:lnTo>
                    <a:pt x="14992" y="13207"/>
                  </a:lnTo>
                  <a:lnTo>
                    <a:pt x="12551" y="11961"/>
                  </a:lnTo>
                  <a:lnTo>
                    <a:pt x="9667" y="10004"/>
                  </a:lnTo>
                  <a:lnTo>
                    <a:pt x="7004" y="7297"/>
                  </a:lnTo>
                  <a:lnTo>
                    <a:pt x="5228" y="3803"/>
                  </a:lnTo>
                  <a:lnTo>
                    <a:pt x="5228" y="3603"/>
                  </a:lnTo>
                  <a:lnTo>
                    <a:pt x="3254" y="4802"/>
                  </a:lnTo>
                  <a:lnTo>
                    <a:pt x="4144" y="6400"/>
                  </a:lnTo>
                  <a:lnTo>
                    <a:pt x="3550" y="10004"/>
                  </a:lnTo>
                  <a:lnTo>
                    <a:pt x="2368" y="7400"/>
                  </a:lnTo>
                  <a:lnTo>
                    <a:pt x="1579" y="3203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5B6B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7" name="object 24"/>
            <p:cNvSpPr/>
            <p:nvPr/>
          </p:nvSpPr>
          <p:spPr>
            <a:xfrm>
              <a:off x="2250264" y="34959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35" y="0"/>
                  </a:moveTo>
                  <a:lnTo>
                    <a:pt x="4319" y="9600"/>
                  </a:lnTo>
                  <a:lnTo>
                    <a:pt x="0" y="12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435" y="0"/>
                  </a:lnTo>
                  <a:close/>
                </a:path>
              </a:pathLst>
            </a:custGeom>
            <a:solidFill>
              <a:srgbClr val="EFF8F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8" name="object 25"/>
            <p:cNvSpPr/>
            <p:nvPr/>
          </p:nvSpPr>
          <p:spPr>
            <a:xfrm>
              <a:off x="2476843" y="359931"/>
              <a:ext cx="59997" cy="23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465" y="2311"/>
                  </a:lnTo>
                  <a:lnTo>
                    <a:pt x="13146" y="4238"/>
                  </a:lnTo>
                  <a:lnTo>
                    <a:pt x="8916" y="6561"/>
                  </a:lnTo>
                  <a:lnTo>
                    <a:pt x="6195" y="5791"/>
                  </a:lnTo>
                  <a:lnTo>
                    <a:pt x="3928" y="6561"/>
                  </a:lnTo>
                  <a:lnTo>
                    <a:pt x="4083" y="9259"/>
                  </a:lnTo>
                  <a:lnTo>
                    <a:pt x="2419" y="8487"/>
                  </a:lnTo>
                  <a:lnTo>
                    <a:pt x="1212" y="11955"/>
                  </a:lnTo>
                  <a:lnTo>
                    <a:pt x="759" y="13497"/>
                  </a:lnTo>
                  <a:lnTo>
                    <a:pt x="0" y="19288"/>
                  </a:lnTo>
                  <a:lnTo>
                    <a:pt x="0" y="21600"/>
                  </a:lnTo>
                  <a:lnTo>
                    <a:pt x="4257" y="20762"/>
                  </a:lnTo>
                  <a:lnTo>
                    <a:pt x="8442" y="19529"/>
                  </a:lnTo>
                  <a:lnTo>
                    <a:pt x="16772" y="16590"/>
                  </a:lnTo>
                  <a:lnTo>
                    <a:pt x="16918" y="13894"/>
                  </a:lnTo>
                  <a:lnTo>
                    <a:pt x="19035" y="11570"/>
                  </a:lnTo>
                  <a:lnTo>
                    <a:pt x="19940" y="10414"/>
                  </a:lnTo>
                  <a:lnTo>
                    <a:pt x="18582" y="7332"/>
                  </a:lnTo>
                  <a:lnTo>
                    <a:pt x="19639" y="5406"/>
                  </a:lnTo>
                  <a:lnTo>
                    <a:pt x="19488" y="1156"/>
                  </a:lnTo>
                  <a:lnTo>
                    <a:pt x="19337" y="115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344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9" name="Shape"/>
            <p:cNvSpPr/>
            <p:nvPr/>
          </p:nvSpPr>
          <p:spPr>
            <a:xfrm>
              <a:off x="2528024" y="345247"/>
              <a:ext cx="72578" cy="26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477" y="0"/>
                  </a:lnTo>
                  <a:lnTo>
                    <a:pt x="16818" y="4864"/>
                  </a:lnTo>
                  <a:lnTo>
                    <a:pt x="11350" y="8527"/>
                  </a:lnTo>
                  <a:lnTo>
                    <a:pt x="5765" y="11299"/>
                  </a:lnTo>
                  <a:lnTo>
                    <a:pt x="752" y="13497"/>
                  </a:lnTo>
                  <a:lnTo>
                    <a:pt x="1002" y="17217"/>
                  </a:lnTo>
                  <a:lnTo>
                    <a:pt x="0" y="18902"/>
                  </a:lnTo>
                  <a:lnTo>
                    <a:pt x="1126" y="21600"/>
                  </a:lnTo>
                  <a:lnTo>
                    <a:pt x="1625" y="20589"/>
                  </a:lnTo>
                  <a:lnTo>
                    <a:pt x="1563" y="19587"/>
                  </a:lnTo>
                  <a:lnTo>
                    <a:pt x="1542" y="19240"/>
                  </a:lnTo>
                  <a:lnTo>
                    <a:pt x="1521" y="18902"/>
                  </a:lnTo>
                  <a:lnTo>
                    <a:pt x="1500" y="18565"/>
                  </a:lnTo>
                  <a:lnTo>
                    <a:pt x="3750" y="17217"/>
                  </a:lnTo>
                  <a:lnTo>
                    <a:pt x="9460" y="17217"/>
                  </a:lnTo>
                  <a:lnTo>
                    <a:pt x="9866" y="16543"/>
                  </a:lnTo>
                  <a:lnTo>
                    <a:pt x="11865" y="15193"/>
                  </a:lnTo>
                  <a:lnTo>
                    <a:pt x="12082" y="15193"/>
                  </a:lnTo>
                  <a:lnTo>
                    <a:pt x="12114" y="14509"/>
                  </a:lnTo>
                  <a:lnTo>
                    <a:pt x="13611" y="13171"/>
                  </a:lnTo>
                  <a:lnTo>
                    <a:pt x="14738" y="13171"/>
                  </a:lnTo>
                  <a:lnTo>
                    <a:pt x="14609" y="12823"/>
                  </a:lnTo>
                  <a:lnTo>
                    <a:pt x="16235" y="11137"/>
                  </a:lnTo>
                  <a:lnTo>
                    <a:pt x="17951" y="9772"/>
                  </a:lnTo>
                  <a:lnTo>
                    <a:pt x="20042" y="7806"/>
                  </a:lnTo>
                  <a:lnTo>
                    <a:pt x="21572" y="46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C55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14" name="object 27"/>
            <p:cNvGrpSpPr/>
            <p:nvPr/>
          </p:nvGrpSpPr>
          <p:grpSpPr>
            <a:xfrm>
              <a:off x="2521921" y="316590"/>
              <a:ext cx="97107" cy="47263"/>
              <a:chOff x="-1" y="0"/>
              <a:chExt cx="97106" cy="47261"/>
            </a:xfrm>
          </p:grpSpPr>
          <p:sp>
            <p:nvSpPr>
              <p:cNvPr id="1310" name="Shape"/>
              <p:cNvSpPr/>
              <p:nvPr/>
            </p:nvSpPr>
            <p:spPr>
              <a:xfrm>
                <a:off x="-2" y="34557"/>
                <a:ext cx="2844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36" y="0"/>
                    </a:moveTo>
                    <a:lnTo>
                      <a:pt x="5599" y="18840"/>
                    </a:lnTo>
                    <a:lnTo>
                      <a:pt x="462" y="21294"/>
                    </a:lnTo>
                    <a:lnTo>
                      <a:pt x="0" y="21600"/>
                    </a:lnTo>
                    <a:lnTo>
                      <a:pt x="19344" y="13367"/>
                    </a:lnTo>
                    <a:lnTo>
                      <a:pt x="21600" y="12270"/>
                    </a:lnTo>
                    <a:lnTo>
                      <a:pt x="9736" y="12270"/>
                    </a:lnTo>
                    <a:lnTo>
                      <a:pt x="9736" y="0"/>
                    </a:lnTo>
                    <a:close/>
                  </a:path>
                </a:pathLst>
              </a:custGeom>
              <a:solidFill>
                <a:srgbClr val="ECE5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1" name="Shape"/>
              <p:cNvSpPr/>
              <p:nvPr/>
            </p:nvSpPr>
            <p:spPr>
              <a:xfrm>
                <a:off x="12820" y="6850"/>
                <a:ext cx="82645" cy="34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46" y="0"/>
                    </a:moveTo>
                    <a:lnTo>
                      <a:pt x="20833" y="0"/>
                    </a:lnTo>
                    <a:lnTo>
                      <a:pt x="20395" y="260"/>
                    </a:lnTo>
                    <a:lnTo>
                      <a:pt x="20486" y="260"/>
                    </a:lnTo>
                    <a:lnTo>
                      <a:pt x="19628" y="3901"/>
                    </a:lnTo>
                    <a:lnTo>
                      <a:pt x="16366" y="10098"/>
                    </a:lnTo>
                    <a:lnTo>
                      <a:pt x="11213" y="15000"/>
                    </a:lnTo>
                    <a:lnTo>
                      <a:pt x="5689" y="18581"/>
                    </a:lnTo>
                    <a:lnTo>
                      <a:pt x="1318" y="20820"/>
                    </a:lnTo>
                    <a:lnTo>
                      <a:pt x="0" y="21600"/>
                    </a:lnTo>
                    <a:lnTo>
                      <a:pt x="4083" y="21600"/>
                    </a:lnTo>
                    <a:lnTo>
                      <a:pt x="8212" y="19747"/>
                    </a:lnTo>
                    <a:lnTo>
                      <a:pt x="13013" y="16912"/>
                    </a:lnTo>
                    <a:lnTo>
                      <a:pt x="17105" y="13271"/>
                    </a:lnTo>
                    <a:lnTo>
                      <a:pt x="17547" y="12750"/>
                    </a:lnTo>
                    <a:lnTo>
                      <a:pt x="18530" y="11970"/>
                    </a:lnTo>
                    <a:lnTo>
                      <a:pt x="20946" y="6249"/>
                    </a:lnTo>
                    <a:lnTo>
                      <a:pt x="21600" y="4421"/>
                    </a:lnTo>
                    <a:lnTo>
                      <a:pt x="20946" y="260"/>
                    </a:lnTo>
                    <a:lnTo>
                      <a:pt x="20946" y="0"/>
                    </a:lnTo>
                    <a:close/>
                  </a:path>
                </a:pathLst>
              </a:custGeom>
              <a:solidFill>
                <a:srgbClr val="ECE5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2" name="Triangle"/>
              <p:cNvSpPr/>
              <p:nvPr/>
            </p:nvSpPr>
            <p:spPr>
              <a:xfrm>
                <a:off x="82483" y="709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64" y="0"/>
                    </a:moveTo>
                    <a:lnTo>
                      <a:pt x="0" y="21600"/>
                    </a:lnTo>
                    <a:lnTo>
                      <a:pt x="21600" y="6166"/>
                    </a:lnTo>
                    <a:lnTo>
                      <a:pt x="9864" y="0"/>
                    </a:lnTo>
                    <a:close/>
                  </a:path>
                </a:pathLst>
              </a:custGeom>
              <a:solidFill>
                <a:srgbClr val="ECE5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3" name="Shape"/>
              <p:cNvSpPr/>
              <p:nvPr/>
            </p:nvSpPr>
            <p:spPr>
              <a:xfrm>
                <a:off x="84401" y="-1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68" y="0"/>
                    </a:moveTo>
                    <a:lnTo>
                      <a:pt x="0" y="13855"/>
                    </a:lnTo>
                    <a:lnTo>
                      <a:pt x="11863" y="21600"/>
                    </a:lnTo>
                    <a:lnTo>
                      <a:pt x="15609" y="21600"/>
                    </a:lnTo>
                    <a:lnTo>
                      <a:pt x="21600" y="9919"/>
                    </a:lnTo>
                    <a:lnTo>
                      <a:pt x="15868" y="0"/>
                    </a:lnTo>
                    <a:close/>
                  </a:path>
                </a:pathLst>
              </a:custGeom>
              <a:solidFill>
                <a:srgbClr val="ECE5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15" name="object 28"/>
            <p:cNvSpPr/>
            <p:nvPr/>
          </p:nvSpPr>
          <p:spPr>
            <a:xfrm>
              <a:off x="2467204" y="366228"/>
              <a:ext cx="20983" cy="17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579" y="526"/>
                  </a:lnTo>
                  <a:lnTo>
                    <a:pt x="12526" y="0"/>
                  </a:lnTo>
                  <a:lnTo>
                    <a:pt x="5609" y="3158"/>
                  </a:lnTo>
                  <a:lnTo>
                    <a:pt x="5190" y="4227"/>
                  </a:lnTo>
                  <a:lnTo>
                    <a:pt x="1726" y="10544"/>
                  </a:lnTo>
                  <a:lnTo>
                    <a:pt x="863" y="16335"/>
                  </a:lnTo>
                  <a:lnTo>
                    <a:pt x="0" y="20021"/>
                  </a:lnTo>
                  <a:lnTo>
                    <a:pt x="2157" y="20547"/>
                  </a:lnTo>
                  <a:lnTo>
                    <a:pt x="1294" y="20547"/>
                  </a:lnTo>
                  <a:lnTo>
                    <a:pt x="2157" y="21600"/>
                  </a:lnTo>
                  <a:lnTo>
                    <a:pt x="9924" y="21600"/>
                  </a:lnTo>
                  <a:lnTo>
                    <a:pt x="9505" y="18442"/>
                  </a:lnTo>
                  <a:lnTo>
                    <a:pt x="10369" y="13177"/>
                  </a:lnTo>
                  <a:lnTo>
                    <a:pt x="16422" y="3684"/>
                  </a:lnTo>
                  <a:lnTo>
                    <a:pt x="21155" y="5265"/>
                  </a:lnTo>
                  <a:lnTo>
                    <a:pt x="21155" y="1053"/>
                  </a:lnTo>
                  <a:lnTo>
                    <a:pt x="21600" y="105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E1D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19" name="object 29"/>
            <p:cNvGrpSpPr/>
            <p:nvPr/>
          </p:nvGrpSpPr>
          <p:grpSpPr>
            <a:xfrm>
              <a:off x="2280946" y="378815"/>
              <a:ext cx="30545" cy="31433"/>
              <a:chOff x="0" y="-1"/>
              <a:chExt cx="30544" cy="31432"/>
            </a:xfrm>
          </p:grpSpPr>
          <p:sp>
            <p:nvSpPr>
              <p:cNvPr id="1316" name="Shape"/>
              <p:cNvSpPr/>
              <p:nvPr/>
            </p:nvSpPr>
            <p:spPr>
              <a:xfrm>
                <a:off x="13095" y="18727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331" y="21600"/>
                    </a:lnTo>
                    <a:lnTo>
                      <a:pt x="21600" y="5453"/>
                    </a:lnTo>
                    <a:lnTo>
                      <a:pt x="19206" y="54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C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7" name="Triangle"/>
              <p:cNvSpPr/>
              <p:nvPr/>
            </p:nvSpPr>
            <p:spPr>
              <a:xfrm>
                <a:off x="17840" y="16719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8314"/>
                    </a:lnTo>
                    <a:lnTo>
                      <a:pt x="1697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2CC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8" name="Shape"/>
              <p:cNvSpPr/>
              <p:nvPr/>
            </p:nvSpPr>
            <p:spPr>
              <a:xfrm>
                <a:off x="-1" y="-2"/>
                <a:ext cx="22241" cy="24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437"/>
                    </a:lnTo>
                    <a:lnTo>
                      <a:pt x="12683" y="20742"/>
                    </a:lnTo>
                    <a:lnTo>
                      <a:pt x="18083" y="21600"/>
                    </a:lnTo>
                    <a:lnTo>
                      <a:pt x="17211" y="18437"/>
                    </a:lnTo>
                    <a:lnTo>
                      <a:pt x="17109" y="18069"/>
                    </a:lnTo>
                    <a:lnTo>
                      <a:pt x="16295" y="15489"/>
                    </a:lnTo>
                    <a:lnTo>
                      <a:pt x="20379" y="7001"/>
                    </a:lnTo>
                    <a:lnTo>
                      <a:pt x="21600" y="4054"/>
                    </a:lnTo>
                    <a:lnTo>
                      <a:pt x="14260" y="2948"/>
                    </a:lnTo>
                    <a:lnTo>
                      <a:pt x="6933" y="1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C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22" name="object 30"/>
            <p:cNvGrpSpPr/>
            <p:nvPr/>
          </p:nvGrpSpPr>
          <p:grpSpPr>
            <a:xfrm>
              <a:off x="2297720" y="383425"/>
              <a:ext cx="20827" cy="25648"/>
              <a:chOff x="-1" y="0"/>
              <a:chExt cx="20826" cy="25647"/>
            </a:xfrm>
          </p:grpSpPr>
          <p:sp>
            <p:nvSpPr>
              <p:cNvPr id="1320" name="Shape"/>
              <p:cNvSpPr/>
              <p:nvPr/>
            </p:nvSpPr>
            <p:spPr>
              <a:xfrm>
                <a:off x="8121" y="12941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21" y="0"/>
                    </a:moveTo>
                    <a:lnTo>
                      <a:pt x="4113" y="0"/>
                    </a:lnTo>
                    <a:lnTo>
                      <a:pt x="0" y="17017"/>
                    </a:lnTo>
                    <a:lnTo>
                      <a:pt x="7198" y="18512"/>
                    </a:lnTo>
                    <a:lnTo>
                      <a:pt x="14399" y="21600"/>
                    </a:lnTo>
                    <a:lnTo>
                      <a:pt x="21600" y="21600"/>
                    </a:lnTo>
                    <a:lnTo>
                      <a:pt x="18621" y="0"/>
                    </a:lnTo>
                    <a:close/>
                  </a:path>
                </a:pathLst>
              </a:custGeom>
              <a:solidFill>
                <a:srgbClr val="AC91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1" name="Shape"/>
              <p:cNvSpPr/>
              <p:nvPr/>
            </p:nvSpPr>
            <p:spPr>
              <a:xfrm>
                <a:off x="-2" y="-1"/>
                <a:ext cx="17663" cy="20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61" y="0"/>
                    </a:moveTo>
                    <a:lnTo>
                      <a:pt x="7177" y="0"/>
                    </a:lnTo>
                    <a:lnTo>
                      <a:pt x="5141" y="3451"/>
                    </a:lnTo>
                    <a:lnTo>
                      <a:pt x="0" y="11231"/>
                    </a:lnTo>
                    <a:lnTo>
                      <a:pt x="1554" y="16409"/>
                    </a:lnTo>
                    <a:lnTo>
                      <a:pt x="3075" y="21600"/>
                    </a:lnTo>
                    <a:lnTo>
                      <a:pt x="14369" y="16840"/>
                    </a:lnTo>
                    <a:lnTo>
                      <a:pt x="21600" y="16840"/>
                    </a:lnTo>
                    <a:lnTo>
                      <a:pt x="17461" y="0"/>
                    </a:lnTo>
                    <a:close/>
                  </a:path>
                </a:pathLst>
              </a:custGeom>
              <a:solidFill>
                <a:srgbClr val="AC91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26" name="object 31"/>
            <p:cNvGrpSpPr/>
            <p:nvPr/>
          </p:nvGrpSpPr>
          <p:grpSpPr>
            <a:xfrm>
              <a:off x="2403365" y="365684"/>
              <a:ext cx="66651" cy="51662"/>
              <a:chOff x="0" y="0"/>
              <a:chExt cx="66650" cy="51661"/>
            </a:xfrm>
          </p:grpSpPr>
          <p:sp>
            <p:nvSpPr>
              <p:cNvPr id="1323" name="Triangle"/>
              <p:cNvSpPr/>
              <p:nvPr/>
            </p:nvSpPr>
            <p:spPr>
              <a:xfrm>
                <a:off x="-1" y="38957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722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D82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4" name="Shape"/>
              <p:cNvSpPr/>
              <p:nvPr/>
            </p:nvSpPr>
            <p:spPr>
              <a:xfrm>
                <a:off x="9351" y="35068"/>
                <a:ext cx="2596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13" y="0"/>
                    </a:moveTo>
                    <a:lnTo>
                      <a:pt x="0" y="2275"/>
                    </a:lnTo>
                    <a:lnTo>
                      <a:pt x="1034" y="19476"/>
                    </a:lnTo>
                    <a:lnTo>
                      <a:pt x="7422" y="19476"/>
                    </a:lnTo>
                    <a:lnTo>
                      <a:pt x="11783" y="21600"/>
                    </a:lnTo>
                    <a:lnTo>
                      <a:pt x="16140" y="19476"/>
                    </a:lnTo>
                    <a:lnTo>
                      <a:pt x="21251" y="7044"/>
                    </a:lnTo>
                    <a:lnTo>
                      <a:pt x="21600" y="4871"/>
                    </a:lnTo>
                    <a:lnTo>
                      <a:pt x="21251" y="4871"/>
                    </a:lnTo>
                    <a:lnTo>
                      <a:pt x="21533" y="3818"/>
                    </a:lnTo>
                    <a:lnTo>
                      <a:pt x="5541" y="3818"/>
                    </a:lnTo>
                    <a:lnTo>
                      <a:pt x="3606" y="3439"/>
                    </a:lnTo>
                    <a:lnTo>
                      <a:pt x="1313" y="0"/>
                    </a:lnTo>
                    <a:close/>
                  </a:path>
                </a:pathLst>
              </a:custGeom>
              <a:solidFill>
                <a:srgbClr val="ED82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5" name="Shape"/>
              <p:cNvSpPr/>
              <p:nvPr/>
            </p:nvSpPr>
            <p:spPr>
              <a:xfrm>
                <a:off x="16011" y="0"/>
                <a:ext cx="50640" cy="38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33" y="0"/>
                    </a:moveTo>
                    <a:lnTo>
                      <a:pt x="10201" y="1475"/>
                    </a:lnTo>
                    <a:lnTo>
                      <a:pt x="6041" y="5802"/>
                    </a:lnTo>
                    <a:lnTo>
                      <a:pt x="3492" y="11710"/>
                    </a:lnTo>
                    <a:lnTo>
                      <a:pt x="1746" y="17532"/>
                    </a:lnTo>
                    <a:lnTo>
                      <a:pt x="35" y="21519"/>
                    </a:lnTo>
                    <a:lnTo>
                      <a:pt x="0" y="21600"/>
                    </a:lnTo>
                    <a:lnTo>
                      <a:pt x="8200" y="21600"/>
                    </a:lnTo>
                    <a:lnTo>
                      <a:pt x="9844" y="19021"/>
                    </a:lnTo>
                    <a:lnTo>
                      <a:pt x="10028" y="15515"/>
                    </a:lnTo>
                    <a:lnTo>
                      <a:pt x="11989" y="13638"/>
                    </a:lnTo>
                    <a:lnTo>
                      <a:pt x="12531" y="13170"/>
                    </a:lnTo>
                    <a:lnTo>
                      <a:pt x="19509" y="9430"/>
                    </a:lnTo>
                    <a:lnTo>
                      <a:pt x="20224" y="9430"/>
                    </a:lnTo>
                    <a:lnTo>
                      <a:pt x="20582" y="7787"/>
                    </a:lnTo>
                    <a:lnTo>
                      <a:pt x="20939" y="5215"/>
                    </a:lnTo>
                    <a:lnTo>
                      <a:pt x="21600" y="3920"/>
                    </a:lnTo>
                    <a:lnTo>
                      <a:pt x="18808" y="2490"/>
                    </a:lnTo>
                    <a:lnTo>
                      <a:pt x="16688" y="741"/>
                    </a:lnTo>
                    <a:lnTo>
                      <a:pt x="14233" y="0"/>
                    </a:lnTo>
                    <a:close/>
                  </a:path>
                </a:pathLst>
              </a:custGeom>
              <a:solidFill>
                <a:srgbClr val="ED82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327" name="object 32" descr="object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90851" y="291976"/>
              <a:ext cx="220195" cy="123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28" name="object 33"/>
            <p:cNvSpPr/>
            <p:nvPr/>
          </p:nvSpPr>
          <p:spPr>
            <a:xfrm>
              <a:off x="2503704" y="316441"/>
              <a:ext cx="49409" cy="35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8" y="0"/>
                  </a:moveTo>
                  <a:lnTo>
                    <a:pt x="0" y="687"/>
                  </a:lnTo>
                  <a:lnTo>
                    <a:pt x="4323" y="2614"/>
                  </a:lnTo>
                  <a:lnTo>
                    <a:pt x="10796" y="5047"/>
                  </a:lnTo>
                  <a:lnTo>
                    <a:pt x="16685" y="8206"/>
                  </a:lnTo>
                  <a:lnTo>
                    <a:pt x="19256" y="12308"/>
                  </a:lnTo>
                  <a:lnTo>
                    <a:pt x="19256" y="13856"/>
                  </a:lnTo>
                  <a:lnTo>
                    <a:pt x="14486" y="21084"/>
                  </a:lnTo>
                  <a:lnTo>
                    <a:pt x="15591" y="21600"/>
                  </a:lnTo>
                  <a:lnTo>
                    <a:pt x="17423" y="20311"/>
                  </a:lnTo>
                  <a:lnTo>
                    <a:pt x="18889" y="18240"/>
                  </a:lnTo>
                  <a:lnTo>
                    <a:pt x="20722" y="16950"/>
                  </a:lnTo>
                  <a:lnTo>
                    <a:pt x="20052" y="14682"/>
                  </a:lnTo>
                  <a:lnTo>
                    <a:pt x="20861" y="13307"/>
                  </a:lnTo>
                  <a:lnTo>
                    <a:pt x="21600" y="11689"/>
                  </a:lnTo>
                  <a:lnTo>
                    <a:pt x="20722" y="8690"/>
                  </a:lnTo>
                  <a:lnTo>
                    <a:pt x="20722" y="8432"/>
                  </a:lnTo>
                  <a:lnTo>
                    <a:pt x="18889" y="7659"/>
                  </a:lnTo>
                  <a:lnTo>
                    <a:pt x="16319" y="4040"/>
                  </a:lnTo>
                  <a:lnTo>
                    <a:pt x="13753" y="3016"/>
                  </a:lnTo>
                  <a:lnTo>
                    <a:pt x="11063" y="2109"/>
                  </a:lnTo>
                  <a:lnTo>
                    <a:pt x="6395" y="788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FAE6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29" name="object 34"/>
            <p:cNvSpPr/>
            <p:nvPr/>
          </p:nvSpPr>
          <p:spPr>
            <a:xfrm>
              <a:off x="2549570" y="330155"/>
              <a:ext cx="24609" cy="13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929" y="1329"/>
                  </a:lnTo>
                  <a:lnTo>
                    <a:pt x="1343" y="0"/>
                  </a:lnTo>
                  <a:lnTo>
                    <a:pt x="3107" y="8121"/>
                  </a:lnTo>
                  <a:lnTo>
                    <a:pt x="1623" y="12318"/>
                  </a:lnTo>
                  <a:lnTo>
                    <a:pt x="0" y="15757"/>
                  </a:lnTo>
                  <a:lnTo>
                    <a:pt x="1343" y="21600"/>
                  </a:lnTo>
                  <a:lnTo>
                    <a:pt x="6428" y="16937"/>
                  </a:lnTo>
                  <a:lnTo>
                    <a:pt x="11614" y="12653"/>
                  </a:lnTo>
                  <a:lnTo>
                    <a:pt x="16729" y="8111"/>
                  </a:lnTo>
                  <a:lnTo>
                    <a:pt x="21600" y="26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D2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32" name="object 35"/>
            <p:cNvGrpSpPr/>
            <p:nvPr/>
          </p:nvGrpSpPr>
          <p:grpSpPr>
            <a:xfrm>
              <a:off x="2470598" y="358143"/>
              <a:ext cx="36906" cy="15933"/>
              <a:chOff x="0" y="-1"/>
              <a:chExt cx="36905" cy="15932"/>
            </a:xfrm>
          </p:grpSpPr>
          <p:sp>
            <p:nvSpPr>
              <p:cNvPr id="1330" name="Triangle"/>
              <p:cNvSpPr/>
              <p:nvPr/>
            </p:nvSpPr>
            <p:spPr>
              <a:xfrm>
                <a:off x="-1" y="3226"/>
                <a:ext cx="12703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62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D82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1" name="Shape"/>
              <p:cNvSpPr/>
              <p:nvPr/>
            </p:nvSpPr>
            <p:spPr>
              <a:xfrm>
                <a:off x="7281" y="-2"/>
                <a:ext cx="2962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67" y="0"/>
                    </a:moveTo>
                    <a:lnTo>
                      <a:pt x="3950" y="8360"/>
                    </a:lnTo>
                    <a:lnTo>
                      <a:pt x="0" y="18210"/>
                    </a:lnTo>
                    <a:lnTo>
                      <a:pt x="2920" y="21600"/>
                    </a:lnTo>
                    <a:lnTo>
                      <a:pt x="11906" y="14651"/>
                    </a:lnTo>
                    <a:lnTo>
                      <a:pt x="21600" y="14651"/>
                    </a:lnTo>
                    <a:lnTo>
                      <a:pt x="17783" y="957"/>
                    </a:lnTo>
                    <a:lnTo>
                      <a:pt x="11067" y="0"/>
                    </a:lnTo>
                    <a:close/>
                  </a:path>
                </a:pathLst>
              </a:custGeom>
              <a:solidFill>
                <a:srgbClr val="ED82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33" name="object 36"/>
            <p:cNvSpPr/>
            <p:nvPr/>
          </p:nvSpPr>
          <p:spPr>
            <a:xfrm>
              <a:off x="2412669" y="316456"/>
              <a:ext cx="3315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76" y="0"/>
                  </a:moveTo>
                  <a:lnTo>
                    <a:pt x="10113" y="5792"/>
                  </a:lnTo>
                  <a:lnTo>
                    <a:pt x="7646" y="8621"/>
                  </a:lnTo>
                  <a:lnTo>
                    <a:pt x="0" y="15808"/>
                  </a:lnTo>
                  <a:lnTo>
                    <a:pt x="5735" y="21600"/>
                  </a:lnTo>
                  <a:lnTo>
                    <a:pt x="9599" y="19056"/>
                  </a:lnTo>
                  <a:lnTo>
                    <a:pt x="13668" y="19608"/>
                  </a:lnTo>
                  <a:lnTo>
                    <a:pt x="17736" y="19357"/>
                  </a:lnTo>
                  <a:lnTo>
                    <a:pt x="21600" y="14413"/>
                  </a:lnTo>
                  <a:lnTo>
                    <a:pt x="21600" y="12976"/>
                  </a:lnTo>
                  <a:lnTo>
                    <a:pt x="16949" y="2915"/>
                  </a:lnTo>
                  <a:lnTo>
                    <a:pt x="16676" y="0"/>
                  </a:lnTo>
                  <a:close/>
                </a:path>
              </a:pathLst>
            </a:custGeom>
            <a:solidFill>
              <a:srgbClr val="F8F4C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36" name="object 37"/>
            <p:cNvGrpSpPr/>
            <p:nvPr/>
          </p:nvGrpSpPr>
          <p:grpSpPr>
            <a:xfrm>
              <a:off x="2243484" y="328198"/>
              <a:ext cx="52148" cy="30063"/>
              <a:chOff x="-1" y="-1"/>
              <a:chExt cx="52147" cy="30061"/>
            </a:xfrm>
          </p:grpSpPr>
          <p:sp>
            <p:nvSpPr>
              <p:cNvPr id="1334" name="Shape"/>
              <p:cNvSpPr/>
              <p:nvPr/>
            </p:nvSpPr>
            <p:spPr>
              <a:xfrm>
                <a:off x="8229" y="-2"/>
                <a:ext cx="43918" cy="30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305" y="0"/>
                    </a:moveTo>
                    <a:lnTo>
                      <a:pt x="8471" y="1138"/>
                    </a:lnTo>
                    <a:lnTo>
                      <a:pt x="3062" y="3461"/>
                    </a:lnTo>
                    <a:lnTo>
                      <a:pt x="341" y="6832"/>
                    </a:lnTo>
                    <a:lnTo>
                      <a:pt x="0" y="8855"/>
                    </a:lnTo>
                    <a:lnTo>
                      <a:pt x="1997" y="11040"/>
                    </a:lnTo>
                    <a:lnTo>
                      <a:pt x="5621" y="13590"/>
                    </a:lnTo>
                    <a:lnTo>
                      <a:pt x="9942" y="14891"/>
                    </a:lnTo>
                    <a:lnTo>
                      <a:pt x="14416" y="15624"/>
                    </a:lnTo>
                    <a:lnTo>
                      <a:pt x="18501" y="16470"/>
                    </a:lnTo>
                    <a:lnTo>
                      <a:pt x="19951" y="16470"/>
                    </a:lnTo>
                    <a:lnTo>
                      <a:pt x="21600" y="21600"/>
                    </a:lnTo>
                    <a:lnTo>
                      <a:pt x="20982" y="16470"/>
                    </a:lnTo>
                    <a:lnTo>
                      <a:pt x="17747" y="13331"/>
                    </a:lnTo>
                    <a:lnTo>
                      <a:pt x="16004" y="9428"/>
                    </a:lnTo>
                    <a:lnTo>
                      <a:pt x="16052" y="6521"/>
                    </a:lnTo>
                    <a:lnTo>
                      <a:pt x="16079" y="4903"/>
                    </a:lnTo>
                    <a:lnTo>
                      <a:pt x="18172" y="187"/>
                    </a:lnTo>
                    <a:lnTo>
                      <a:pt x="18302" y="187"/>
                    </a:lnTo>
                    <a:lnTo>
                      <a:pt x="14305" y="0"/>
                    </a:lnTo>
                    <a:close/>
                  </a:path>
                </a:pathLst>
              </a:custGeom>
              <a:solidFill>
                <a:srgbClr val="FCD2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5" name="Triangle"/>
              <p:cNvSpPr/>
              <p:nvPr/>
            </p:nvSpPr>
            <p:spPr>
              <a:xfrm>
                <a:off x="-2" y="4832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842" y="21600"/>
                    </a:lnTo>
                    <a:lnTo>
                      <a:pt x="21600" y="18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D2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37" name="object 38"/>
            <p:cNvSpPr/>
            <p:nvPr/>
          </p:nvSpPr>
          <p:spPr>
            <a:xfrm>
              <a:off x="2438261" y="390972"/>
              <a:ext cx="52021" cy="1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96" y="0"/>
                  </a:moveTo>
                  <a:lnTo>
                    <a:pt x="0" y="19305"/>
                  </a:lnTo>
                  <a:lnTo>
                    <a:pt x="0" y="21600"/>
                  </a:lnTo>
                  <a:lnTo>
                    <a:pt x="5569" y="20681"/>
                  </a:lnTo>
                  <a:lnTo>
                    <a:pt x="6444" y="20681"/>
                  </a:lnTo>
                  <a:lnTo>
                    <a:pt x="21600" y="7357"/>
                  </a:lnTo>
                  <a:lnTo>
                    <a:pt x="21421" y="7357"/>
                  </a:lnTo>
                  <a:lnTo>
                    <a:pt x="20382" y="1836"/>
                  </a:lnTo>
                  <a:lnTo>
                    <a:pt x="18810" y="1390"/>
                  </a:lnTo>
                  <a:lnTo>
                    <a:pt x="16896" y="0"/>
                  </a:lnTo>
                  <a:close/>
                </a:path>
              </a:pathLst>
            </a:custGeom>
            <a:solidFill>
              <a:srgbClr val="6064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8" name="object 39"/>
            <p:cNvSpPr/>
            <p:nvPr/>
          </p:nvSpPr>
          <p:spPr>
            <a:xfrm>
              <a:off x="2438261" y="388463"/>
              <a:ext cx="47832" cy="2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19" y="0"/>
                  </a:moveTo>
                  <a:lnTo>
                    <a:pt x="13974" y="1870"/>
                  </a:lnTo>
                  <a:lnTo>
                    <a:pt x="9496" y="6528"/>
                  </a:lnTo>
                  <a:lnTo>
                    <a:pt x="4910" y="11522"/>
                  </a:lnTo>
                  <a:lnTo>
                    <a:pt x="946" y="14404"/>
                  </a:lnTo>
                  <a:lnTo>
                    <a:pt x="568" y="15754"/>
                  </a:lnTo>
                  <a:lnTo>
                    <a:pt x="378" y="17103"/>
                  </a:lnTo>
                  <a:lnTo>
                    <a:pt x="0" y="18002"/>
                  </a:lnTo>
                  <a:lnTo>
                    <a:pt x="0" y="21600"/>
                  </a:lnTo>
                  <a:lnTo>
                    <a:pt x="18376" y="2698"/>
                  </a:lnTo>
                  <a:lnTo>
                    <a:pt x="18376" y="2248"/>
                  </a:lnTo>
                  <a:lnTo>
                    <a:pt x="21600" y="450"/>
                  </a:lnTo>
                  <a:lnTo>
                    <a:pt x="17619" y="0"/>
                  </a:lnTo>
                  <a:close/>
                </a:path>
              </a:pathLst>
            </a:custGeom>
            <a:solidFill>
              <a:srgbClr val="4C55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9" name="object 40"/>
            <p:cNvSpPr/>
            <p:nvPr/>
          </p:nvSpPr>
          <p:spPr>
            <a:xfrm>
              <a:off x="2584246" y="388043"/>
              <a:ext cx="30635" cy="152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523" y="119"/>
                  </a:lnTo>
                  <a:lnTo>
                    <a:pt x="17650" y="993"/>
                  </a:lnTo>
                  <a:lnTo>
                    <a:pt x="12978" y="1405"/>
                  </a:lnTo>
                  <a:lnTo>
                    <a:pt x="7584" y="1649"/>
                  </a:lnTo>
                  <a:lnTo>
                    <a:pt x="3546" y="2023"/>
                  </a:lnTo>
                  <a:lnTo>
                    <a:pt x="1182" y="2499"/>
                  </a:lnTo>
                  <a:lnTo>
                    <a:pt x="5614" y="3095"/>
                  </a:lnTo>
                  <a:lnTo>
                    <a:pt x="0" y="3271"/>
                  </a:lnTo>
                  <a:lnTo>
                    <a:pt x="886" y="15352"/>
                  </a:lnTo>
                  <a:lnTo>
                    <a:pt x="8623" y="15927"/>
                  </a:lnTo>
                  <a:lnTo>
                    <a:pt x="13975" y="17673"/>
                  </a:lnTo>
                  <a:lnTo>
                    <a:pt x="17443" y="19820"/>
                  </a:lnTo>
                  <a:lnTo>
                    <a:pt x="19523" y="21600"/>
                  </a:lnTo>
                  <a:lnTo>
                    <a:pt x="21000" y="21422"/>
                  </a:lnTo>
                  <a:lnTo>
                    <a:pt x="20543" y="16110"/>
                  </a:lnTo>
                  <a:lnTo>
                    <a:pt x="20668" y="10793"/>
                  </a:lnTo>
                  <a:lnTo>
                    <a:pt x="20958" y="5465"/>
                  </a:lnTo>
                  <a:lnTo>
                    <a:pt x="21000" y="11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C2D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0" name="object 41"/>
            <p:cNvSpPr/>
            <p:nvPr/>
          </p:nvSpPr>
          <p:spPr>
            <a:xfrm>
              <a:off x="2230603" y="400199"/>
              <a:ext cx="28722" cy="119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6" y="0"/>
                  </a:moveTo>
                  <a:lnTo>
                    <a:pt x="945" y="304"/>
                  </a:lnTo>
                  <a:lnTo>
                    <a:pt x="2836" y="1134"/>
                  </a:lnTo>
                  <a:lnTo>
                    <a:pt x="0" y="983"/>
                  </a:lnTo>
                  <a:lnTo>
                    <a:pt x="0" y="21072"/>
                  </a:lnTo>
                  <a:lnTo>
                    <a:pt x="3152" y="21600"/>
                  </a:lnTo>
                  <a:lnTo>
                    <a:pt x="6313" y="20468"/>
                  </a:lnTo>
                  <a:lnTo>
                    <a:pt x="9150" y="20091"/>
                  </a:lnTo>
                  <a:lnTo>
                    <a:pt x="13361" y="16671"/>
                  </a:lnTo>
                  <a:lnTo>
                    <a:pt x="14824" y="15710"/>
                  </a:lnTo>
                  <a:lnTo>
                    <a:pt x="15454" y="15182"/>
                  </a:lnTo>
                  <a:lnTo>
                    <a:pt x="18616" y="13522"/>
                  </a:lnTo>
                  <a:lnTo>
                    <a:pt x="20507" y="13293"/>
                  </a:lnTo>
                  <a:lnTo>
                    <a:pt x="21600" y="11966"/>
                  </a:lnTo>
                  <a:lnTo>
                    <a:pt x="20234" y="10716"/>
                  </a:lnTo>
                  <a:lnTo>
                    <a:pt x="17978" y="9396"/>
                  </a:lnTo>
                  <a:lnTo>
                    <a:pt x="16400" y="7856"/>
                  </a:lnTo>
                  <a:lnTo>
                    <a:pt x="16234" y="6218"/>
                  </a:lnTo>
                  <a:lnTo>
                    <a:pt x="16956" y="4665"/>
                  </a:lnTo>
                  <a:lnTo>
                    <a:pt x="18270" y="3140"/>
                  </a:lnTo>
                  <a:lnTo>
                    <a:pt x="19877" y="1587"/>
                  </a:lnTo>
                  <a:lnTo>
                    <a:pt x="15419" y="1169"/>
                  </a:lnTo>
                  <a:lnTo>
                    <a:pt x="10963" y="681"/>
                  </a:lnTo>
                  <a:lnTo>
                    <a:pt x="6388" y="249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C576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1" name="object 42"/>
            <p:cNvSpPr/>
            <p:nvPr/>
          </p:nvSpPr>
          <p:spPr>
            <a:xfrm>
              <a:off x="2228863" y="386356"/>
              <a:ext cx="12703" cy="1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0681"/>
                  </a:lnTo>
                  <a:lnTo>
                    <a:pt x="8098" y="21600"/>
                  </a:lnTo>
                  <a:lnTo>
                    <a:pt x="900" y="18846"/>
                  </a:lnTo>
                  <a:lnTo>
                    <a:pt x="8098" y="10571"/>
                  </a:lnTo>
                  <a:lnTo>
                    <a:pt x="12600" y="7816"/>
                  </a:lnTo>
                  <a:lnTo>
                    <a:pt x="18926" y="6440"/>
                  </a:lnTo>
                  <a:lnTo>
                    <a:pt x="19826" y="6440"/>
                  </a:lnTo>
                  <a:lnTo>
                    <a:pt x="21600" y="4144"/>
                  </a:lnTo>
                  <a:lnTo>
                    <a:pt x="21600" y="3685"/>
                  </a:lnTo>
                  <a:lnTo>
                    <a:pt x="14427" y="2294"/>
                  </a:lnTo>
                  <a:lnTo>
                    <a:pt x="7226" y="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2F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342" name="object 43" descr="object 4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44724" y="426635"/>
              <a:ext cx="36909" cy="1932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3" name="object 44" descr="object 4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31860" y="388881"/>
              <a:ext cx="379656" cy="2546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55" name="object 45"/>
          <p:cNvGrpSpPr/>
          <p:nvPr/>
        </p:nvGrpSpPr>
        <p:grpSpPr>
          <a:xfrm>
            <a:off x="465388" y="309029"/>
            <a:ext cx="6331058" cy="1484604"/>
            <a:chOff x="-1" y="0"/>
            <a:chExt cx="6331057" cy="1484602"/>
          </a:xfrm>
        </p:grpSpPr>
        <p:sp>
          <p:nvSpPr>
            <p:cNvPr id="1345" name="object 46"/>
            <p:cNvSpPr/>
            <p:nvPr/>
          </p:nvSpPr>
          <p:spPr>
            <a:xfrm>
              <a:off x="-1" y="333422"/>
              <a:ext cx="6325316" cy="1151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9" y="0"/>
                  </a:moveTo>
                  <a:lnTo>
                    <a:pt x="581" y="0"/>
                  </a:lnTo>
                  <a:lnTo>
                    <a:pt x="355" y="35"/>
                  </a:lnTo>
                  <a:lnTo>
                    <a:pt x="170" y="129"/>
                  </a:lnTo>
                  <a:lnTo>
                    <a:pt x="46" y="270"/>
                  </a:lnTo>
                  <a:lnTo>
                    <a:pt x="0" y="442"/>
                  </a:lnTo>
                  <a:lnTo>
                    <a:pt x="0" y="21158"/>
                  </a:lnTo>
                  <a:lnTo>
                    <a:pt x="46" y="21330"/>
                  </a:lnTo>
                  <a:lnTo>
                    <a:pt x="170" y="21471"/>
                  </a:lnTo>
                  <a:lnTo>
                    <a:pt x="355" y="21565"/>
                  </a:lnTo>
                  <a:lnTo>
                    <a:pt x="581" y="21600"/>
                  </a:lnTo>
                  <a:lnTo>
                    <a:pt x="21019" y="21600"/>
                  </a:lnTo>
                  <a:lnTo>
                    <a:pt x="21245" y="21565"/>
                  </a:lnTo>
                  <a:lnTo>
                    <a:pt x="21430" y="21471"/>
                  </a:lnTo>
                  <a:lnTo>
                    <a:pt x="21554" y="21330"/>
                  </a:lnTo>
                  <a:lnTo>
                    <a:pt x="21600" y="21158"/>
                  </a:lnTo>
                  <a:lnTo>
                    <a:pt x="21600" y="442"/>
                  </a:lnTo>
                  <a:lnTo>
                    <a:pt x="21554" y="270"/>
                  </a:lnTo>
                  <a:lnTo>
                    <a:pt x="21430" y="129"/>
                  </a:lnTo>
                  <a:lnTo>
                    <a:pt x="21245" y="35"/>
                  </a:lnTo>
                  <a:lnTo>
                    <a:pt x="21019" y="0"/>
                  </a:lnTo>
                  <a:close/>
                </a:path>
              </a:pathLst>
            </a:custGeom>
            <a:solidFill>
              <a:srgbClr val="FFCD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6" name="object 47"/>
            <p:cNvSpPr/>
            <p:nvPr/>
          </p:nvSpPr>
          <p:spPr>
            <a:xfrm>
              <a:off x="5647057" y="0"/>
              <a:ext cx="684000" cy="683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4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4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4"/>
                  </a:lnTo>
                  <a:lnTo>
                    <a:pt x="0" y="10800"/>
                  </a:lnTo>
                  <a:lnTo>
                    <a:pt x="99" y="12265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4" y="16251"/>
                  </a:lnTo>
                  <a:lnTo>
                    <a:pt x="2250" y="17399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5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399" y="19350"/>
                  </a:lnTo>
                  <a:lnTo>
                    <a:pt x="18437" y="18437"/>
                  </a:lnTo>
                  <a:lnTo>
                    <a:pt x="19350" y="17399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5"/>
                  </a:lnTo>
                  <a:lnTo>
                    <a:pt x="21600" y="10800"/>
                  </a:lnTo>
                  <a:lnTo>
                    <a:pt x="21501" y="9334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399" y="2250"/>
                  </a:lnTo>
                  <a:lnTo>
                    <a:pt x="16251" y="1474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5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1A3B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52" name="object 48"/>
            <p:cNvGrpSpPr/>
            <p:nvPr/>
          </p:nvGrpSpPr>
          <p:grpSpPr>
            <a:xfrm>
              <a:off x="5914944" y="190038"/>
              <a:ext cx="162342" cy="279964"/>
              <a:chOff x="0" y="0"/>
              <a:chExt cx="162341" cy="279963"/>
            </a:xfrm>
          </p:grpSpPr>
          <p:sp>
            <p:nvSpPr>
              <p:cNvPr id="1347" name="Shape"/>
              <p:cNvSpPr/>
              <p:nvPr/>
            </p:nvSpPr>
            <p:spPr>
              <a:xfrm>
                <a:off x="53383" y="223977"/>
                <a:ext cx="55998" cy="55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24" y="0"/>
                    </a:moveTo>
                    <a:lnTo>
                      <a:pt x="7589" y="0"/>
                    </a:lnTo>
                    <a:lnTo>
                      <a:pt x="5257" y="1166"/>
                    </a:lnTo>
                    <a:lnTo>
                      <a:pt x="2920" y="3503"/>
                    </a:lnTo>
                    <a:lnTo>
                      <a:pt x="583" y="5253"/>
                    </a:lnTo>
                    <a:lnTo>
                      <a:pt x="0" y="8169"/>
                    </a:lnTo>
                    <a:lnTo>
                      <a:pt x="0" y="14010"/>
                    </a:lnTo>
                    <a:lnTo>
                      <a:pt x="1166" y="16347"/>
                    </a:lnTo>
                    <a:lnTo>
                      <a:pt x="3503" y="18680"/>
                    </a:lnTo>
                    <a:lnTo>
                      <a:pt x="5840" y="20434"/>
                    </a:lnTo>
                    <a:lnTo>
                      <a:pt x="8176" y="21600"/>
                    </a:lnTo>
                    <a:lnTo>
                      <a:pt x="14006" y="21600"/>
                    </a:lnTo>
                    <a:lnTo>
                      <a:pt x="16927" y="20434"/>
                    </a:lnTo>
                    <a:lnTo>
                      <a:pt x="18680" y="18097"/>
                    </a:lnTo>
                    <a:lnTo>
                      <a:pt x="21017" y="15764"/>
                    </a:lnTo>
                    <a:lnTo>
                      <a:pt x="21600" y="13427"/>
                    </a:lnTo>
                    <a:lnTo>
                      <a:pt x="21600" y="7585"/>
                    </a:lnTo>
                    <a:lnTo>
                      <a:pt x="20429" y="4670"/>
                    </a:lnTo>
                    <a:lnTo>
                      <a:pt x="15760" y="1166"/>
                    </a:lnTo>
                    <a:lnTo>
                      <a:pt x="13424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48" name="Shape"/>
              <p:cNvSpPr/>
              <p:nvPr/>
            </p:nvSpPr>
            <p:spPr>
              <a:xfrm>
                <a:off x="44304" y="28453"/>
                <a:ext cx="118038" cy="172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75" y="0"/>
                    </a:moveTo>
                    <a:lnTo>
                      <a:pt x="7234" y="0"/>
                    </a:lnTo>
                    <a:lnTo>
                      <a:pt x="9000" y="156"/>
                    </a:lnTo>
                    <a:lnTo>
                      <a:pt x="10558" y="490"/>
                    </a:lnTo>
                    <a:lnTo>
                      <a:pt x="14679" y="3631"/>
                    </a:lnTo>
                    <a:lnTo>
                      <a:pt x="14679" y="4388"/>
                    </a:lnTo>
                    <a:lnTo>
                      <a:pt x="10246" y="8125"/>
                    </a:lnTo>
                    <a:lnTo>
                      <a:pt x="6125" y="9870"/>
                    </a:lnTo>
                    <a:lnTo>
                      <a:pt x="4952" y="10417"/>
                    </a:lnTo>
                    <a:lnTo>
                      <a:pt x="3934" y="10928"/>
                    </a:lnTo>
                    <a:lnTo>
                      <a:pt x="3047" y="11387"/>
                    </a:lnTo>
                    <a:lnTo>
                      <a:pt x="1109" y="12711"/>
                    </a:lnTo>
                    <a:lnTo>
                      <a:pt x="0" y="14224"/>
                    </a:lnTo>
                    <a:lnTo>
                      <a:pt x="0" y="15925"/>
                    </a:lnTo>
                    <a:lnTo>
                      <a:pt x="277" y="16682"/>
                    </a:lnTo>
                    <a:lnTo>
                      <a:pt x="553" y="17628"/>
                    </a:lnTo>
                    <a:lnTo>
                      <a:pt x="6921" y="21600"/>
                    </a:lnTo>
                    <a:lnTo>
                      <a:pt x="9970" y="18575"/>
                    </a:lnTo>
                    <a:lnTo>
                      <a:pt x="8862" y="18195"/>
                    </a:lnTo>
                    <a:lnTo>
                      <a:pt x="7756" y="17628"/>
                    </a:lnTo>
                    <a:lnTo>
                      <a:pt x="6647" y="16871"/>
                    </a:lnTo>
                    <a:lnTo>
                      <a:pt x="6370" y="16493"/>
                    </a:lnTo>
                    <a:lnTo>
                      <a:pt x="6370" y="15547"/>
                    </a:lnTo>
                    <a:lnTo>
                      <a:pt x="6921" y="14790"/>
                    </a:lnTo>
                    <a:lnTo>
                      <a:pt x="7202" y="14414"/>
                    </a:lnTo>
                    <a:lnTo>
                      <a:pt x="8030" y="13846"/>
                    </a:lnTo>
                    <a:lnTo>
                      <a:pt x="8862" y="13468"/>
                    </a:lnTo>
                    <a:lnTo>
                      <a:pt x="9691" y="12900"/>
                    </a:lnTo>
                    <a:lnTo>
                      <a:pt x="11077" y="12333"/>
                    </a:lnTo>
                    <a:lnTo>
                      <a:pt x="12738" y="11765"/>
                    </a:lnTo>
                    <a:lnTo>
                      <a:pt x="14712" y="10804"/>
                    </a:lnTo>
                    <a:lnTo>
                      <a:pt x="20432" y="7251"/>
                    </a:lnTo>
                    <a:lnTo>
                      <a:pt x="21600" y="3820"/>
                    </a:lnTo>
                    <a:lnTo>
                      <a:pt x="21181" y="2192"/>
                    </a:lnTo>
                    <a:lnTo>
                      <a:pt x="20319" y="724"/>
                    </a:lnTo>
                    <a:lnTo>
                      <a:pt x="19575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49" name="Shape"/>
              <p:cNvSpPr/>
              <p:nvPr/>
            </p:nvSpPr>
            <p:spPr>
              <a:xfrm>
                <a:off x="412" y="18714"/>
                <a:ext cx="150860" cy="569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7" y="0"/>
                    </a:moveTo>
                    <a:lnTo>
                      <a:pt x="833" y="58"/>
                    </a:lnTo>
                    <a:lnTo>
                      <a:pt x="0" y="20453"/>
                    </a:lnTo>
                    <a:lnTo>
                      <a:pt x="4119" y="21600"/>
                    </a:lnTo>
                    <a:lnTo>
                      <a:pt x="4770" y="7256"/>
                    </a:lnTo>
                    <a:lnTo>
                      <a:pt x="5633" y="6678"/>
                    </a:lnTo>
                    <a:lnTo>
                      <a:pt x="6501" y="4959"/>
                    </a:lnTo>
                    <a:lnTo>
                      <a:pt x="7368" y="4959"/>
                    </a:lnTo>
                    <a:lnTo>
                      <a:pt x="8234" y="3812"/>
                    </a:lnTo>
                    <a:lnTo>
                      <a:pt x="10401" y="3812"/>
                    </a:lnTo>
                    <a:lnTo>
                      <a:pt x="11945" y="3694"/>
                    </a:lnTo>
                    <a:lnTo>
                      <a:pt x="21600" y="3694"/>
                    </a:lnTo>
                    <a:lnTo>
                      <a:pt x="21143" y="1971"/>
                    </a:lnTo>
                    <a:lnTo>
                      <a:pt x="20454" y="363"/>
                    </a:lnTo>
                    <a:lnTo>
                      <a:pt x="867" y="363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0" name="Shape"/>
              <p:cNvSpPr/>
              <p:nvPr/>
            </p:nvSpPr>
            <p:spPr>
              <a:xfrm>
                <a:off x="6469" y="0"/>
                <a:ext cx="136799" cy="19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32" y="0"/>
                    </a:moveTo>
                    <a:lnTo>
                      <a:pt x="4542" y="6651"/>
                    </a:lnTo>
                    <a:lnTo>
                      <a:pt x="0" y="2054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787" y="16622"/>
                    </a:lnTo>
                    <a:lnTo>
                      <a:pt x="18824" y="9112"/>
                    </a:lnTo>
                    <a:lnTo>
                      <a:pt x="16547" y="3944"/>
                    </a:lnTo>
                    <a:lnTo>
                      <a:pt x="14002" y="960"/>
                    </a:lnTo>
                    <a:lnTo>
                      <a:pt x="11232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1" name="Shape"/>
              <p:cNvSpPr/>
              <p:nvPr/>
            </p:nvSpPr>
            <p:spPr>
              <a:xfrm>
                <a:off x="0" y="11407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6" y="20119"/>
                    </a:lnTo>
                    <a:lnTo>
                      <a:pt x="0" y="21600"/>
                    </a:lnTo>
                    <a:lnTo>
                      <a:pt x="21600" y="2011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353" name="object 49" descr="object 4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66691" y="303545"/>
              <a:ext cx="98248" cy="1573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4" name="object 50" descr="object 5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20031" y="322688"/>
              <a:ext cx="118036" cy="1548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56" name="object 51"/>
          <p:cNvSpPr txBox="1">
            <a:spLocks noGrp="1"/>
          </p:cNvSpPr>
          <p:nvPr>
            <p:ph type="title"/>
          </p:nvPr>
        </p:nvSpPr>
        <p:spPr>
          <a:xfrm>
            <a:off x="640476" y="760323"/>
            <a:ext cx="1768477" cy="330203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000" spc="-100">
                <a:solidFill>
                  <a:srgbClr val="1A3A1A"/>
                </a:solidFill>
              </a:defRPr>
            </a:lvl1pPr>
          </a:lstStyle>
          <a:p>
            <a:r>
              <a:t>Did you know?!</a:t>
            </a:r>
          </a:p>
        </p:txBody>
      </p:sp>
      <p:sp>
        <p:nvSpPr>
          <p:cNvPr id="1357" name="object 52"/>
          <p:cNvSpPr txBox="1"/>
          <p:nvPr/>
        </p:nvSpPr>
        <p:spPr>
          <a:xfrm>
            <a:off x="632616" y="1212937"/>
            <a:ext cx="5443224" cy="34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1C0D0D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Bees</a:t>
            </a:r>
            <a:r>
              <a:rPr spc="-10"/>
              <a:t> </a:t>
            </a:r>
            <a:r>
              <a:t>collect</a:t>
            </a:r>
            <a:r>
              <a:rPr spc="-5"/>
              <a:t> </a:t>
            </a:r>
            <a:r>
              <a:t>resin</a:t>
            </a:r>
            <a:r>
              <a:rPr spc="-5"/>
              <a:t> </a:t>
            </a:r>
            <a:r>
              <a:t>from</a:t>
            </a:r>
            <a:r>
              <a:rPr spc="-5"/>
              <a:t> </a:t>
            </a:r>
            <a:r>
              <a:t>trees</a:t>
            </a:r>
            <a:r>
              <a:rPr spc="-5"/>
              <a:t> </a:t>
            </a:r>
            <a:r>
              <a:t>and</a:t>
            </a:r>
            <a:r>
              <a:rPr spc="-5"/>
              <a:t> </a:t>
            </a:r>
            <a:r>
              <a:t>use</a:t>
            </a:r>
            <a:r>
              <a:rPr spc="-5"/>
              <a:t> </a:t>
            </a:r>
            <a:r>
              <a:t>it</a:t>
            </a:r>
            <a:r>
              <a:rPr spc="-5"/>
              <a:t> </a:t>
            </a:r>
            <a:r>
              <a:t>to</a:t>
            </a:r>
            <a:r>
              <a:rPr spc="-5"/>
              <a:t> </a:t>
            </a:r>
            <a:r>
              <a:t>make</a:t>
            </a:r>
            <a:r>
              <a:rPr spc="-5"/>
              <a:t> </a:t>
            </a:r>
            <a:r>
              <a:rPr>
                <a:latin typeface="Podkova Regular Bold"/>
                <a:ea typeface="Podkova Regular Bold"/>
                <a:cs typeface="Podkova Regular Bold"/>
                <a:sym typeface="Podkova Regular Bold"/>
              </a:rPr>
              <a:t>propolis</a:t>
            </a:r>
            <a:r>
              <a:t>,</a:t>
            </a:r>
            <a:r>
              <a:rPr spc="-5"/>
              <a:t> </a:t>
            </a:r>
            <a:r>
              <a:t>which</a:t>
            </a:r>
            <a:r>
              <a:rPr spc="-5"/>
              <a:t> </a:t>
            </a:r>
            <a:r>
              <a:t>has</a:t>
            </a:r>
            <a:r>
              <a:rPr spc="-5"/>
              <a:t> </a:t>
            </a:r>
            <a:r>
              <a:rPr spc="-10"/>
              <a:t>powerful </a:t>
            </a:r>
            <a:r>
              <a:t>antibacterial</a:t>
            </a:r>
            <a:r>
              <a:rPr spc="-10"/>
              <a:t> </a:t>
            </a:r>
            <a:r>
              <a:t>properties</a:t>
            </a:r>
            <a:r>
              <a:rPr spc="-5"/>
              <a:t> </a:t>
            </a:r>
            <a:r>
              <a:t>and</a:t>
            </a:r>
            <a:r>
              <a:rPr spc="-10"/>
              <a:t> </a:t>
            </a:r>
            <a:r>
              <a:t>is</a:t>
            </a:r>
            <a:r>
              <a:rPr spc="-5"/>
              <a:t> </a:t>
            </a:r>
            <a:r>
              <a:t>used</a:t>
            </a:r>
            <a:r>
              <a:rPr spc="-5"/>
              <a:t> </a:t>
            </a:r>
            <a:r>
              <a:t>to</a:t>
            </a:r>
            <a:r>
              <a:rPr spc="-10"/>
              <a:t> </a:t>
            </a:r>
            <a:r>
              <a:t>treat</a:t>
            </a:r>
            <a:r>
              <a:rPr spc="-5"/>
              <a:t> </a:t>
            </a:r>
            <a:r>
              <a:t>infections,</a:t>
            </a:r>
            <a:r>
              <a:rPr spc="-5"/>
              <a:t> </a:t>
            </a:r>
            <a:r>
              <a:t>colds</a:t>
            </a:r>
            <a:r>
              <a:rPr spc="-10"/>
              <a:t> </a:t>
            </a:r>
            <a:r>
              <a:t>and</a:t>
            </a:r>
            <a:r>
              <a:rPr spc="-5"/>
              <a:t> </a:t>
            </a:r>
            <a:r>
              <a:rPr spc="-10"/>
              <a:t>inflammation.</a:t>
            </a:r>
          </a:p>
        </p:txBody>
      </p:sp>
      <p:grpSp>
        <p:nvGrpSpPr>
          <p:cNvPr id="1370" name="object 53"/>
          <p:cNvGrpSpPr/>
          <p:nvPr/>
        </p:nvGrpSpPr>
        <p:grpSpPr>
          <a:xfrm>
            <a:off x="548992" y="1268219"/>
            <a:ext cx="6293188" cy="1210122"/>
            <a:chOff x="-1" y="0"/>
            <a:chExt cx="6293186" cy="1210121"/>
          </a:xfrm>
        </p:grpSpPr>
        <p:sp>
          <p:nvSpPr>
            <p:cNvPr id="1358" name="object 54"/>
            <p:cNvSpPr/>
            <p:nvPr/>
          </p:nvSpPr>
          <p:spPr>
            <a:xfrm>
              <a:off x="5836058" y="37580"/>
              <a:ext cx="54574" cy="88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35" y="5676"/>
                  </a:lnTo>
                  <a:lnTo>
                    <a:pt x="11548" y="11076"/>
                  </a:lnTo>
                  <a:lnTo>
                    <a:pt x="0" y="21578"/>
                  </a:lnTo>
                  <a:lnTo>
                    <a:pt x="402" y="21600"/>
                  </a:lnTo>
                  <a:lnTo>
                    <a:pt x="799" y="21312"/>
                  </a:lnTo>
                  <a:lnTo>
                    <a:pt x="6533" y="16500"/>
                  </a:lnTo>
                  <a:lnTo>
                    <a:pt x="12445" y="10915"/>
                  </a:lnTo>
                  <a:lnTo>
                    <a:pt x="17789" y="51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60F0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359" name="object 55" descr="object 5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73639" y="0"/>
              <a:ext cx="253945" cy="382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0" name="object 56" descr="object 5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12258" y="43244"/>
              <a:ext cx="104003" cy="16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3" name="object 57"/>
            <p:cNvGrpSpPr/>
            <p:nvPr/>
          </p:nvGrpSpPr>
          <p:grpSpPr>
            <a:xfrm>
              <a:off x="5769356" y="227051"/>
              <a:ext cx="251033" cy="145206"/>
              <a:chOff x="0" y="0"/>
              <a:chExt cx="251032" cy="145205"/>
            </a:xfrm>
          </p:grpSpPr>
          <p:sp>
            <p:nvSpPr>
              <p:cNvPr id="1361" name="Shape"/>
              <p:cNvSpPr/>
              <p:nvPr/>
            </p:nvSpPr>
            <p:spPr>
              <a:xfrm>
                <a:off x="-1" y="-2"/>
                <a:ext cx="12704" cy="72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025" y="16125"/>
                    </a:lnTo>
                    <a:lnTo>
                      <a:pt x="4792" y="10806"/>
                    </a:lnTo>
                    <a:lnTo>
                      <a:pt x="6818" y="5482"/>
                    </a:lnTo>
                    <a:lnTo>
                      <a:pt x="17101" y="0"/>
                    </a:lnTo>
                    <a:lnTo>
                      <a:pt x="3352" y="5240"/>
                    </a:lnTo>
                    <a:lnTo>
                      <a:pt x="0" y="10821"/>
                    </a:lnTo>
                    <a:lnTo>
                      <a:pt x="6301" y="1639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60F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62" name="Shape"/>
              <p:cNvSpPr/>
              <p:nvPr/>
            </p:nvSpPr>
            <p:spPr>
              <a:xfrm>
                <a:off x="184607" y="75171"/>
                <a:ext cx="66426" cy="70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858" y="6722"/>
                    </a:lnTo>
                    <a:lnTo>
                      <a:pt x="12852" y="12637"/>
                    </a:lnTo>
                    <a:lnTo>
                      <a:pt x="6823" y="17636"/>
                    </a:lnTo>
                    <a:lnTo>
                      <a:pt x="0" y="21600"/>
                    </a:lnTo>
                    <a:lnTo>
                      <a:pt x="7067" y="17890"/>
                    </a:lnTo>
                    <a:lnTo>
                      <a:pt x="13237" y="12950"/>
                    </a:lnTo>
                    <a:lnTo>
                      <a:pt x="18189" y="693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60F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64" name="object 58"/>
            <p:cNvSpPr/>
            <p:nvPr/>
          </p:nvSpPr>
          <p:spPr>
            <a:xfrm>
              <a:off x="6019731" y="233236"/>
              <a:ext cx="12703" cy="60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55" y="0"/>
                  </a:moveTo>
                  <a:lnTo>
                    <a:pt x="14361" y="5368"/>
                  </a:lnTo>
                  <a:lnTo>
                    <a:pt x="17010" y="10812"/>
                  </a:lnTo>
                  <a:lnTo>
                    <a:pt x="12218" y="16249"/>
                  </a:lnTo>
                  <a:lnTo>
                    <a:pt x="0" y="21600"/>
                  </a:lnTo>
                  <a:lnTo>
                    <a:pt x="14945" y="16359"/>
                  </a:lnTo>
                  <a:lnTo>
                    <a:pt x="21600" y="10808"/>
                  </a:lnTo>
                  <a:lnTo>
                    <a:pt x="18521" y="5253"/>
                  </a:lnTo>
                  <a:lnTo>
                    <a:pt x="4255" y="0"/>
                  </a:lnTo>
                  <a:close/>
                </a:path>
              </a:pathLst>
            </a:custGeom>
            <a:solidFill>
              <a:srgbClr val="1E111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5" name="object 59"/>
            <p:cNvSpPr/>
            <p:nvPr/>
          </p:nvSpPr>
          <p:spPr>
            <a:xfrm>
              <a:off x="5783022" y="168872"/>
              <a:ext cx="24210" cy="44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375" y="5147"/>
                  </a:lnTo>
                  <a:lnTo>
                    <a:pt x="9405" y="10435"/>
                  </a:lnTo>
                  <a:lnTo>
                    <a:pt x="4133" y="15905"/>
                  </a:lnTo>
                  <a:lnTo>
                    <a:pt x="0" y="21600"/>
                  </a:lnTo>
                  <a:lnTo>
                    <a:pt x="4753" y="16046"/>
                  </a:lnTo>
                  <a:lnTo>
                    <a:pt x="10073" y="10584"/>
                  </a:lnTo>
                  <a:lnTo>
                    <a:pt x="15756" y="52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60F0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6" name="Shape"/>
            <p:cNvSpPr/>
            <p:nvPr/>
          </p:nvSpPr>
          <p:spPr>
            <a:xfrm>
              <a:off x="5879822" y="57404"/>
              <a:ext cx="104987" cy="29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50" y="0"/>
                  </a:moveTo>
                  <a:lnTo>
                    <a:pt x="9176" y="2633"/>
                  </a:lnTo>
                  <a:lnTo>
                    <a:pt x="12715" y="5458"/>
                  </a:lnTo>
                  <a:lnTo>
                    <a:pt x="16067" y="8384"/>
                  </a:lnTo>
                  <a:lnTo>
                    <a:pt x="18432" y="11324"/>
                  </a:lnTo>
                  <a:lnTo>
                    <a:pt x="19010" y="14187"/>
                  </a:lnTo>
                  <a:lnTo>
                    <a:pt x="16999" y="16886"/>
                  </a:lnTo>
                  <a:lnTo>
                    <a:pt x="11599" y="19330"/>
                  </a:lnTo>
                  <a:lnTo>
                    <a:pt x="3097" y="21125"/>
                  </a:lnTo>
                  <a:lnTo>
                    <a:pt x="0" y="21548"/>
                  </a:lnTo>
                  <a:lnTo>
                    <a:pt x="5621" y="21600"/>
                  </a:lnTo>
                  <a:lnTo>
                    <a:pt x="11139" y="21183"/>
                  </a:lnTo>
                  <a:lnTo>
                    <a:pt x="16172" y="20310"/>
                  </a:lnTo>
                  <a:lnTo>
                    <a:pt x="16745" y="20129"/>
                  </a:lnTo>
                  <a:lnTo>
                    <a:pt x="15639" y="20129"/>
                  </a:lnTo>
                  <a:lnTo>
                    <a:pt x="15542" y="19913"/>
                  </a:lnTo>
                  <a:lnTo>
                    <a:pt x="17512" y="19003"/>
                  </a:lnTo>
                  <a:lnTo>
                    <a:pt x="17797" y="18826"/>
                  </a:lnTo>
                  <a:lnTo>
                    <a:pt x="20706" y="16110"/>
                  </a:lnTo>
                  <a:lnTo>
                    <a:pt x="21600" y="13123"/>
                  </a:lnTo>
                  <a:lnTo>
                    <a:pt x="20857" y="10103"/>
                  </a:lnTo>
                  <a:lnTo>
                    <a:pt x="18856" y="7289"/>
                  </a:lnTo>
                  <a:lnTo>
                    <a:pt x="17168" y="6107"/>
                  </a:lnTo>
                  <a:lnTo>
                    <a:pt x="14489" y="4675"/>
                  </a:lnTo>
                  <a:lnTo>
                    <a:pt x="11611" y="3231"/>
                  </a:lnTo>
                  <a:lnTo>
                    <a:pt x="9323" y="2013"/>
                  </a:lnTo>
                  <a:lnTo>
                    <a:pt x="8531" y="1514"/>
                  </a:lnTo>
                  <a:lnTo>
                    <a:pt x="7037" y="499"/>
                  </a:lnTo>
                  <a:lnTo>
                    <a:pt x="6250" y="0"/>
                  </a:lnTo>
                  <a:close/>
                </a:path>
              </a:pathLst>
            </a:custGeom>
            <a:solidFill>
              <a:srgbClr val="3C85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7" name="object 61"/>
            <p:cNvSpPr/>
            <p:nvPr/>
          </p:nvSpPr>
          <p:spPr>
            <a:xfrm>
              <a:off x="5955362" y="158064"/>
              <a:ext cx="50091" cy="177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44" y="0"/>
                  </a:moveTo>
                  <a:lnTo>
                    <a:pt x="11139" y="4734"/>
                  </a:lnTo>
                  <a:lnTo>
                    <a:pt x="12697" y="9814"/>
                  </a:lnTo>
                  <a:lnTo>
                    <a:pt x="10824" y="14838"/>
                  </a:lnTo>
                  <a:lnTo>
                    <a:pt x="4726" y="19408"/>
                  </a:lnTo>
                  <a:lnTo>
                    <a:pt x="4129" y="19705"/>
                  </a:lnTo>
                  <a:lnTo>
                    <a:pt x="0" y="21237"/>
                  </a:lnTo>
                  <a:lnTo>
                    <a:pt x="202" y="21600"/>
                  </a:lnTo>
                  <a:lnTo>
                    <a:pt x="14230" y="18279"/>
                  </a:lnTo>
                  <a:lnTo>
                    <a:pt x="21600" y="12950"/>
                  </a:lnTo>
                  <a:lnTo>
                    <a:pt x="21202" y="9531"/>
                  </a:lnTo>
                  <a:lnTo>
                    <a:pt x="17906" y="6192"/>
                  </a:lnTo>
                  <a:lnTo>
                    <a:pt x="12792" y="2994"/>
                  </a:lnTo>
                  <a:lnTo>
                    <a:pt x="6944" y="0"/>
                  </a:lnTo>
                  <a:close/>
                </a:path>
              </a:pathLst>
            </a:custGeom>
            <a:solidFill>
              <a:srgbClr val="05070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368" name="object 62" descr="object 6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786630" y="115850"/>
              <a:ext cx="83073" cy="1915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69" name="object 63"/>
            <p:cNvSpPr/>
            <p:nvPr/>
          </p:nvSpPr>
          <p:spPr>
            <a:xfrm>
              <a:off x="-1" y="983056"/>
              <a:ext cx="6293186" cy="227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6" y="0"/>
                  </a:moveTo>
                  <a:lnTo>
                    <a:pt x="384" y="0"/>
                  </a:lnTo>
                  <a:lnTo>
                    <a:pt x="235" y="837"/>
                  </a:lnTo>
                  <a:lnTo>
                    <a:pt x="113" y="3119"/>
                  </a:lnTo>
                  <a:lnTo>
                    <a:pt x="30" y="6503"/>
                  </a:lnTo>
                  <a:lnTo>
                    <a:pt x="0" y="10647"/>
                  </a:lnTo>
                  <a:lnTo>
                    <a:pt x="0" y="10954"/>
                  </a:lnTo>
                  <a:lnTo>
                    <a:pt x="30" y="15098"/>
                  </a:lnTo>
                  <a:lnTo>
                    <a:pt x="113" y="18482"/>
                  </a:lnTo>
                  <a:lnTo>
                    <a:pt x="235" y="20763"/>
                  </a:lnTo>
                  <a:lnTo>
                    <a:pt x="384" y="21600"/>
                  </a:lnTo>
                  <a:lnTo>
                    <a:pt x="21216" y="21600"/>
                  </a:lnTo>
                  <a:lnTo>
                    <a:pt x="21365" y="20763"/>
                  </a:lnTo>
                  <a:lnTo>
                    <a:pt x="21488" y="18482"/>
                  </a:lnTo>
                  <a:lnTo>
                    <a:pt x="21570" y="15098"/>
                  </a:lnTo>
                  <a:lnTo>
                    <a:pt x="21600" y="10954"/>
                  </a:lnTo>
                  <a:lnTo>
                    <a:pt x="21600" y="10647"/>
                  </a:lnTo>
                  <a:lnTo>
                    <a:pt x="21570" y="6503"/>
                  </a:lnTo>
                  <a:lnTo>
                    <a:pt x="21488" y="3119"/>
                  </a:lnTo>
                  <a:lnTo>
                    <a:pt x="21365" y="837"/>
                  </a:lnTo>
                  <a:lnTo>
                    <a:pt x="21216" y="0"/>
                  </a:lnTo>
                  <a:close/>
                </a:path>
              </a:pathLst>
            </a:custGeom>
            <a:solidFill>
              <a:srgbClr val="8443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371" name="object 64"/>
          <p:cNvSpPr txBox="1"/>
          <p:nvPr/>
        </p:nvSpPr>
        <p:spPr>
          <a:xfrm>
            <a:off x="7095546" y="566053"/>
            <a:ext cx="2993393" cy="2133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5240">
              <a:spcBef>
                <a:spcPts val="100"/>
              </a:spcBef>
              <a:defRPr sz="1200" b="1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Forest H</a:t>
            </a:r>
            <a:r>
              <a:rPr spc="-10" dirty="0"/>
              <a:t>oney</a:t>
            </a:r>
            <a:endParaRPr b="0" dirty="0"/>
          </a:p>
          <a:p>
            <a:pPr marR="198120" indent="12700">
              <a:lnSpc>
                <a:spcPct val="111099"/>
              </a:lnSpc>
              <a:spcBef>
                <a:spcPts val="12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Honeydew</a:t>
            </a:r>
            <a:r>
              <a:rPr spc="-5" dirty="0"/>
              <a:t> </a:t>
            </a:r>
            <a:r>
              <a:rPr dirty="0"/>
              <a:t>honey</a:t>
            </a:r>
            <a:r>
              <a:rPr spc="10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specific type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honey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that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bees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produce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not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from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flower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nectar,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but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from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honeydew.</a:t>
            </a:r>
          </a:p>
          <a:p>
            <a:pPr marR="508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Honeydew</a:t>
            </a:r>
            <a:r>
              <a:rPr spc="-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 sweet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sap secreted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by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aphids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as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they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feed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on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sap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trees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such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as oak, pine, fir, spruce and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linden.</a:t>
            </a:r>
          </a:p>
          <a:p>
            <a:pPr marR="73025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This</a:t>
            </a:r>
            <a:r>
              <a:rPr spc="-15" dirty="0"/>
              <a:t> </a:t>
            </a:r>
            <a:r>
              <a:rPr dirty="0"/>
              <a:t>process</a:t>
            </a:r>
            <a:r>
              <a:rPr spc="-10" dirty="0"/>
              <a:t> </a:t>
            </a:r>
            <a:r>
              <a:rPr dirty="0"/>
              <a:t>most</a:t>
            </a:r>
            <a:r>
              <a:rPr spc="-15" dirty="0"/>
              <a:t> </a:t>
            </a:r>
            <a:r>
              <a:rPr dirty="0"/>
              <a:t>often</a:t>
            </a:r>
            <a:r>
              <a:rPr spc="-10" dirty="0"/>
              <a:t> </a:t>
            </a:r>
            <a:r>
              <a:rPr dirty="0"/>
              <a:t>occurs</a:t>
            </a:r>
            <a:r>
              <a:rPr spc="-10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later </a:t>
            </a:r>
            <a:r>
              <a:rPr dirty="0"/>
              <a:t>summer</a:t>
            </a:r>
            <a:r>
              <a:rPr spc="-20" dirty="0"/>
              <a:t> </a:t>
            </a:r>
            <a:r>
              <a:rPr dirty="0"/>
              <a:t>months,</a:t>
            </a:r>
            <a:r>
              <a:rPr spc="-15" dirty="0"/>
              <a:t> </a:t>
            </a:r>
            <a:r>
              <a:rPr dirty="0"/>
              <a:t>when</a:t>
            </a:r>
            <a:r>
              <a:rPr spc="-20" dirty="0"/>
              <a:t> </a:t>
            </a:r>
            <a:r>
              <a:rPr dirty="0"/>
              <a:t>there</a:t>
            </a:r>
            <a:r>
              <a:rPr spc="-1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less</a:t>
            </a:r>
            <a:r>
              <a:rPr spc="-20" dirty="0"/>
              <a:t> </a:t>
            </a:r>
            <a:r>
              <a:rPr spc="-10" dirty="0"/>
              <a:t>flower </a:t>
            </a:r>
            <a:r>
              <a:rPr dirty="0"/>
              <a:t>nectar</a:t>
            </a:r>
            <a:r>
              <a:rPr spc="-1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honeydew</a:t>
            </a:r>
            <a:r>
              <a:rPr spc="-1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available</a:t>
            </a:r>
            <a:r>
              <a:rPr spc="-10" dirty="0"/>
              <a:t> </a:t>
            </a:r>
            <a:r>
              <a:rPr spc="-25" dirty="0"/>
              <a:t>in </a:t>
            </a:r>
            <a:r>
              <a:rPr dirty="0"/>
              <a:t>greater </a:t>
            </a:r>
            <a:r>
              <a:rPr spc="-10" dirty="0"/>
              <a:t>quantities.</a:t>
            </a:r>
          </a:p>
        </p:txBody>
      </p:sp>
      <p:sp>
        <p:nvSpPr>
          <p:cNvPr id="1372" name="object 65"/>
          <p:cNvSpPr txBox="1"/>
          <p:nvPr/>
        </p:nvSpPr>
        <p:spPr>
          <a:xfrm>
            <a:off x="7112569" y="2963232"/>
            <a:ext cx="2914653" cy="1847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This</a:t>
            </a:r>
            <a:r>
              <a:rPr spc="-10" dirty="0"/>
              <a:t> </a:t>
            </a:r>
            <a:r>
              <a:rPr dirty="0"/>
              <a:t>honey</a:t>
            </a:r>
            <a:r>
              <a:rPr spc="-10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specific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its</a:t>
            </a:r>
            <a:r>
              <a:rPr spc="-5" dirty="0"/>
              <a:t> </a:t>
            </a:r>
            <a:r>
              <a:rPr spc="-10" dirty="0"/>
              <a:t>darker </a:t>
            </a:r>
            <a:r>
              <a:rPr dirty="0"/>
              <a:t>appearance,</a:t>
            </a:r>
            <a:r>
              <a:rPr spc="-25" dirty="0"/>
              <a:t> </a:t>
            </a:r>
            <a:r>
              <a:rPr dirty="0"/>
              <a:t>rich</a:t>
            </a:r>
            <a:r>
              <a:rPr spc="-20" dirty="0"/>
              <a:t> </a:t>
            </a:r>
            <a:r>
              <a:rPr dirty="0"/>
              <a:t>mineral</a:t>
            </a:r>
            <a:r>
              <a:rPr spc="-25" dirty="0"/>
              <a:t> </a:t>
            </a:r>
            <a:r>
              <a:rPr dirty="0"/>
              <a:t>composition</a:t>
            </a:r>
            <a:r>
              <a:rPr spc="-20" dirty="0"/>
              <a:t> </a:t>
            </a:r>
            <a:r>
              <a:rPr spc="-25" dirty="0"/>
              <a:t>and </a:t>
            </a:r>
            <a:r>
              <a:rPr dirty="0"/>
              <a:t>intense, less sweet taste compared </a:t>
            </a:r>
            <a:r>
              <a:rPr spc="-25" dirty="0"/>
              <a:t>to </a:t>
            </a:r>
            <a:r>
              <a:rPr dirty="0"/>
              <a:t>honey</a:t>
            </a:r>
            <a:r>
              <a:rPr spc="-35" dirty="0"/>
              <a:t> </a:t>
            </a:r>
            <a:r>
              <a:rPr dirty="0"/>
              <a:t>obtained</a:t>
            </a:r>
            <a:r>
              <a:rPr spc="-40" dirty="0"/>
              <a:t> </a:t>
            </a:r>
            <a:r>
              <a:rPr dirty="0"/>
              <a:t>from</a:t>
            </a:r>
            <a:r>
              <a:rPr spc="-35" dirty="0"/>
              <a:t> </a:t>
            </a:r>
            <a:r>
              <a:rPr dirty="0"/>
              <a:t>flower</a:t>
            </a:r>
            <a:r>
              <a:rPr spc="-35" dirty="0"/>
              <a:t> </a:t>
            </a:r>
            <a:r>
              <a:rPr spc="-10" dirty="0"/>
              <a:t>nectar.</a:t>
            </a:r>
            <a:endParaRPr lang="hr-HR" spc="-10" dirty="0"/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10" dirty="0"/>
          </a:p>
          <a:p>
            <a:pPr marR="157479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Forest</a:t>
            </a:r>
            <a:r>
              <a:rPr spc="-20" dirty="0"/>
              <a:t> </a:t>
            </a:r>
            <a:r>
              <a:rPr dirty="0"/>
              <a:t>honeys</a:t>
            </a:r>
            <a:r>
              <a:rPr spc="-15" dirty="0"/>
              <a:t> </a:t>
            </a:r>
            <a:r>
              <a:rPr dirty="0"/>
              <a:t>are</a:t>
            </a:r>
            <a:r>
              <a:rPr spc="-20" dirty="0"/>
              <a:t> </a:t>
            </a:r>
            <a:r>
              <a:rPr dirty="0"/>
              <a:t>also</a:t>
            </a:r>
            <a:r>
              <a:rPr spc="-15" dirty="0"/>
              <a:t> </a:t>
            </a:r>
            <a:r>
              <a:rPr dirty="0"/>
              <a:t>chestnut</a:t>
            </a:r>
            <a:r>
              <a:rPr spc="-20" dirty="0"/>
              <a:t> </a:t>
            </a:r>
            <a:r>
              <a:rPr spc="-10" dirty="0"/>
              <a:t>honey, </a:t>
            </a:r>
            <a:r>
              <a:rPr dirty="0"/>
              <a:t>linden</a:t>
            </a:r>
            <a:r>
              <a:rPr spc="-25" dirty="0"/>
              <a:t> </a:t>
            </a:r>
            <a:r>
              <a:rPr dirty="0"/>
              <a:t>honey</a:t>
            </a:r>
            <a:r>
              <a:rPr spc="-2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ivy</a:t>
            </a:r>
            <a:r>
              <a:rPr spc="-20" dirty="0"/>
              <a:t> </a:t>
            </a:r>
            <a:r>
              <a:rPr dirty="0"/>
              <a:t>honey</a:t>
            </a:r>
            <a:r>
              <a:rPr spc="-20" dirty="0"/>
              <a:t> </a:t>
            </a:r>
            <a:r>
              <a:rPr dirty="0"/>
              <a:t>that</a:t>
            </a:r>
            <a:r>
              <a:rPr spc="-20" dirty="0"/>
              <a:t> bees </a:t>
            </a:r>
            <a:r>
              <a:rPr dirty="0"/>
              <a:t>produce</a:t>
            </a:r>
            <a:r>
              <a:rPr spc="-10" dirty="0"/>
              <a:t> </a:t>
            </a:r>
            <a:r>
              <a:rPr dirty="0"/>
              <a:t>from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nectar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flowers</a:t>
            </a:r>
            <a:r>
              <a:rPr spc="-5" dirty="0"/>
              <a:t> </a:t>
            </a:r>
            <a:r>
              <a:rPr spc="-20" dirty="0"/>
              <a:t>from </a:t>
            </a:r>
            <a:r>
              <a:rPr dirty="0"/>
              <a:t>these</a:t>
            </a:r>
            <a:r>
              <a:rPr spc="-30" dirty="0"/>
              <a:t> </a:t>
            </a:r>
            <a:r>
              <a:rPr spc="-10" dirty="0"/>
              <a:t>trees.</a:t>
            </a:r>
          </a:p>
        </p:txBody>
      </p:sp>
      <p:sp>
        <p:nvSpPr>
          <p:cNvPr id="1373" name="object 66"/>
          <p:cNvSpPr txBox="1"/>
          <p:nvPr/>
        </p:nvSpPr>
        <p:spPr>
          <a:xfrm>
            <a:off x="7059372" y="5009091"/>
            <a:ext cx="2901953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</a:t>
            </a:r>
            <a:r>
              <a:rPr spc="-5" dirty="0"/>
              <a:t> </a:t>
            </a:r>
            <a:r>
              <a:rPr dirty="0"/>
              <a:t>harvest and</a:t>
            </a:r>
            <a:r>
              <a:rPr spc="-5" dirty="0"/>
              <a:t> </a:t>
            </a:r>
            <a:r>
              <a:rPr dirty="0"/>
              <a:t>use of mushrooms,</a:t>
            </a:r>
            <a:r>
              <a:rPr spc="-5" dirty="0"/>
              <a:t> </a:t>
            </a:r>
            <a:r>
              <a:rPr spc="-10" dirty="0"/>
              <a:t>forest </a:t>
            </a:r>
            <a:r>
              <a:rPr dirty="0"/>
              <a:t>fruits,</a:t>
            </a:r>
            <a:r>
              <a:rPr spc="-10" dirty="0"/>
              <a:t> </a:t>
            </a:r>
            <a:r>
              <a:rPr dirty="0"/>
              <a:t>herbs,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berries</a:t>
            </a:r>
            <a:r>
              <a:rPr spc="-5" dirty="0"/>
              <a:t> </a:t>
            </a:r>
            <a:r>
              <a:rPr dirty="0"/>
              <a:t>has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20" dirty="0"/>
              <a:t>long </a:t>
            </a:r>
            <a:r>
              <a:rPr dirty="0"/>
              <a:t>tradition,</a:t>
            </a:r>
            <a:r>
              <a:rPr spc="-5" dirty="0"/>
              <a:t> </a:t>
            </a:r>
            <a:r>
              <a:rPr dirty="0"/>
              <a:t>especially in</a:t>
            </a:r>
            <a:r>
              <a:rPr spc="-5" dirty="0"/>
              <a:t> </a:t>
            </a:r>
            <a:r>
              <a:rPr dirty="0"/>
              <a:t>rural areas,</a:t>
            </a:r>
            <a:r>
              <a:rPr spc="-5" dirty="0"/>
              <a:t> </a:t>
            </a:r>
            <a:r>
              <a:rPr spc="-10" dirty="0"/>
              <a:t>where </a:t>
            </a:r>
            <a:r>
              <a:rPr dirty="0"/>
              <a:t>these</a:t>
            </a:r>
            <a:r>
              <a:rPr spc="-15" dirty="0"/>
              <a:t> </a:t>
            </a:r>
            <a:r>
              <a:rPr dirty="0"/>
              <a:t>resources</a:t>
            </a:r>
            <a:r>
              <a:rPr spc="-15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dirty="0"/>
              <a:t>often</a:t>
            </a:r>
            <a:r>
              <a:rPr spc="-15" dirty="0"/>
              <a:t> </a:t>
            </a:r>
            <a:r>
              <a:rPr spc="-20" dirty="0"/>
              <a:t>used </a:t>
            </a:r>
            <a:r>
              <a:rPr dirty="0"/>
              <a:t>domestically or sold at local </a:t>
            </a:r>
            <a:r>
              <a:rPr spc="-10" dirty="0"/>
              <a:t>markets.</a:t>
            </a:r>
          </a:p>
        </p:txBody>
      </p:sp>
      <p:sp>
        <p:nvSpPr>
          <p:cNvPr id="1374" name="object 67"/>
          <p:cNvSpPr txBox="1"/>
          <p:nvPr/>
        </p:nvSpPr>
        <p:spPr>
          <a:xfrm>
            <a:off x="7059372" y="6228138"/>
            <a:ext cx="2762253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These</a:t>
            </a:r>
            <a:r>
              <a:rPr spc="-10"/>
              <a:t> </a:t>
            </a:r>
            <a:r>
              <a:t>products</a:t>
            </a:r>
            <a:r>
              <a:rPr spc="-10"/>
              <a:t> </a:t>
            </a:r>
            <a:r>
              <a:t>are</a:t>
            </a:r>
            <a:r>
              <a:rPr spc="-10"/>
              <a:t> </a:t>
            </a:r>
            <a:r>
              <a:t>an</a:t>
            </a:r>
            <a:r>
              <a:rPr spc="-10"/>
              <a:t> </a:t>
            </a:r>
            <a:r>
              <a:t>important</a:t>
            </a:r>
            <a:r>
              <a:rPr spc="-10"/>
              <a:t> </a:t>
            </a:r>
            <a:r>
              <a:t>part</a:t>
            </a:r>
            <a:r>
              <a:rPr spc="-5"/>
              <a:t> </a:t>
            </a:r>
            <a:r>
              <a:rPr spc="-25"/>
              <a:t>of </a:t>
            </a:r>
            <a:r>
              <a:t>the</a:t>
            </a:r>
            <a:r>
              <a:rPr spc="-20"/>
              <a:t> </a:t>
            </a:r>
            <a:r>
              <a:t>rural</a:t>
            </a:r>
            <a:r>
              <a:rPr spc="-20"/>
              <a:t> </a:t>
            </a:r>
            <a:r>
              <a:t>economy</a:t>
            </a:r>
            <a:r>
              <a:rPr spc="-15"/>
              <a:t> </a:t>
            </a:r>
            <a:r>
              <a:t>as</a:t>
            </a:r>
            <a:r>
              <a:rPr spc="-20"/>
              <a:t> </a:t>
            </a:r>
            <a:r>
              <a:t>they</a:t>
            </a:r>
            <a:r>
              <a:rPr spc="-20"/>
              <a:t> </a:t>
            </a:r>
            <a:r>
              <a:rPr spc="-10"/>
              <a:t>provide </a:t>
            </a:r>
            <a:r>
              <a:t>opportunities</a:t>
            </a:r>
            <a:r>
              <a:rPr spc="-15"/>
              <a:t> </a:t>
            </a:r>
            <a:r>
              <a:t>for</a:t>
            </a:r>
            <a:r>
              <a:rPr spc="-15"/>
              <a:t> </a:t>
            </a:r>
            <a:r>
              <a:t>income</a:t>
            </a:r>
            <a:r>
              <a:rPr spc="-15"/>
              <a:t> </a:t>
            </a:r>
            <a:r>
              <a:t>generation</a:t>
            </a:r>
            <a:r>
              <a:rPr spc="-10"/>
              <a:t> </a:t>
            </a:r>
            <a:r>
              <a:rPr spc="-25"/>
              <a:t>of </a:t>
            </a:r>
            <a:r>
              <a:t>local </a:t>
            </a:r>
            <a:r>
              <a:rPr spc="-10"/>
              <a:t>communities.</a:t>
            </a:r>
          </a:p>
        </p:txBody>
      </p:sp>
      <p:sp>
        <p:nvSpPr>
          <p:cNvPr id="1375" name="object 68"/>
          <p:cNvSpPr txBox="1"/>
          <p:nvPr/>
        </p:nvSpPr>
        <p:spPr>
          <a:xfrm>
            <a:off x="662834" y="2262221"/>
            <a:ext cx="2522860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Nuts</a:t>
            </a:r>
            <a:r>
              <a:rPr spc="-12"/>
              <a:t> </a:t>
            </a:r>
            <a:r>
              <a:t>-</a:t>
            </a:r>
            <a:r>
              <a:rPr spc="-12"/>
              <a:t> </a:t>
            </a:r>
            <a:r>
              <a:t>Proteins</a:t>
            </a:r>
            <a:r>
              <a:rPr spc="-12"/>
              <a:t> </a:t>
            </a:r>
            <a:r>
              <a:t>from</a:t>
            </a:r>
            <a:r>
              <a:rPr spc="-8"/>
              <a:t> </a:t>
            </a:r>
            <a:r>
              <a:t>the</a:t>
            </a:r>
            <a:r>
              <a:rPr spc="-12"/>
              <a:t> </a:t>
            </a:r>
            <a:r>
              <a:rPr spc="-8"/>
              <a:t>forest</a:t>
            </a:r>
          </a:p>
        </p:txBody>
      </p:sp>
      <p:sp>
        <p:nvSpPr>
          <p:cNvPr id="1376" name="object 69"/>
          <p:cNvSpPr txBox="1"/>
          <p:nvPr/>
        </p:nvSpPr>
        <p:spPr>
          <a:xfrm>
            <a:off x="620042" y="2790466"/>
            <a:ext cx="2970535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defRPr sz="1200">
                <a:solidFill>
                  <a:srgbClr val="2F2A2B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Forests are rich in food, including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nuts</a:t>
            </a:r>
            <a:r>
              <a:rPr dirty="0"/>
              <a:t> that</a:t>
            </a:r>
          </a:p>
          <a:p>
            <a:pPr defTabSz="457200">
              <a:defRPr sz="1200">
                <a:solidFill>
                  <a:srgbClr val="2F2A2B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we consume raw or process into various</a:t>
            </a:r>
          </a:p>
          <a:p>
            <a:pPr defTabSz="457200">
              <a:defRPr sz="1200">
                <a:solidFill>
                  <a:srgbClr val="2F2A2B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spreads, desserts, liqueurs, and oils</a:t>
            </a:r>
            <a:r>
              <a:rPr lang="hr-HR" dirty="0"/>
              <a:t>.</a:t>
            </a:r>
            <a:endParaRPr dirty="0"/>
          </a:p>
        </p:txBody>
      </p:sp>
      <p:pic>
        <p:nvPicPr>
          <p:cNvPr id="1377" name="object 70" descr="object 7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7810" y="5039321"/>
            <a:ext cx="1389151" cy="924410"/>
          </a:xfrm>
          <a:prstGeom prst="rect">
            <a:avLst/>
          </a:prstGeom>
          <a:ln w="12700">
            <a:miter lim="400000"/>
          </a:ln>
        </p:spPr>
      </p:pic>
      <p:sp>
        <p:nvSpPr>
          <p:cNvPr id="1378" name="object 71"/>
          <p:cNvSpPr txBox="1"/>
          <p:nvPr/>
        </p:nvSpPr>
        <p:spPr>
          <a:xfrm>
            <a:off x="654468" y="4931535"/>
            <a:ext cx="1409070" cy="100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Chestnuts</a:t>
            </a: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There are wild </a:t>
            </a:r>
            <a:r>
              <a:rPr spc="-25" dirty="0"/>
              <a:t>and </a:t>
            </a:r>
            <a:r>
              <a:rPr dirty="0"/>
              <a:t>sweet chestnuts. </a:t>
            </a:r>
            <a:r>
              <a:rPr spc="-25" dirty="0"/>
              <a:t>We </a:t>
            </a:r>
            <a:r>
              <a:rPr dirty="0"/>
              <a:t>use sweet </a:t>
            </a:r>
            <a:r>
              <a:rPr spc="-10" dirty="0"/>
              <a:t>chestnuts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our</a:t>
            </a:r>
            <a:r>
              <a:rPr spc="-5" dirty="0"/>
              <a:t> </a:t>
            </a:r>
            <a:r>
              <a:rPr spc="-10" dirty="0"/>
              <a:t>diet.</a:t>
            </a:r>
          </a:p>
        </p:txBody>
      </p:sp>
      <p:sp>
        <p:nvSpPr>
          <p:cNvPr id="1379" name="object 72"/>
          <p:cNvSpPr txBox="1"/>
          <p:nvPr/>
        </p:nvSpPr>
        <p:spPr>
          <a:xfrm>
            <a:off x="654471" y="3734279"/>
            <a:ext cx="1859914" cy="801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Walnut</a:t>
            </a: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A</a:t>
            </a:r>
            <a:r>
              <a:rPr spc="-15" dirty="0"/>
              <a:t> </a:t>
            </a:r>
            <a:r>
              <a:rPr dirty="0"/>
              <a:t>highly</a:t>
            </a:r>
            <a:r>
              <a:rPr spc="-10" dirty="0"/>
              <a:t> </a:t>
            </a:r>
            <a:r>
              <a:rPr dirty="0"/>
              <a:t>nutritious</a:t>
            </a:r>
            <a:r>
              <a:rPr spc="-10" dirty="0"/>
              <a:t> </a:t>
            </a:r>
            <a:r>
              <a:rPr spc="-20" dirty="0"/>
              <a:t>nut, </a:t>
            </a:r>
            <a:r>
              <a:rPr dirty="0"/>
              <a:t>rich</a:t>
            </a:r>
            <a:r>
              <a:rPr spc="-15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omega-3</a:t>
            </a:r>
            <a:r>
              <a:rPr spc="-15" dirty="0"/>
              <a:t> </a:t>
            </a:r>
            <a:r>
              <a:rPr dirty="0"/>
              <a:t>fatty</a:t>
            </a:r>
            <a:r>
              <a:rPr spc="-15" dirty="0"/>
              <a:t> </a:t>
            </a:r>
            <a:r>
              <a:rPr spc="-10" dirty="0"/>
              <a:t>acids </a:t>
            </a:r>
            <a:r>
              <a:rPr dirty="0"/>
              <a:t>and </a:t>
            </a:r>
            <a:r>
              <a:rPr spc="-10" dirty="0"/>
              <a:t>antioxidants.</a:t>
            </a:r>
          </a:p>
        </p:txBody>
      </p:sp>
      <p:pic>
        <p:nvPicPr>
          <p:cNvPr id="1380" name="object 73" descr="object 7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95924" y="3923174"/>
            <a:ext cx="979913" cy="8749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1" name="object 74"/>
          <p:cNvSpPr txBox="1"/>
          <p:nvPr/>
        </p:nvSpPr>
        <p:spPr>
          <a:xfrm>
            <a:off x="3950703" y="4959665"/>
            <a:ext cx="1734823" cy="2284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16839" indent="12700">
              <a:lnSpc>
                <a:spcPct val="116100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Wild </a:t>
            </a:r>
            <a:r>
              <a:rPr b="1" spc="-10" dirty="0"/>
              <a:t>almonds </a:t>
            </a:r>
            <a:endParaRPr lang="hr-HR" b="1" spc="-10" dirty="0"/>
          </a:p>
          <a:p>
            <a:pPr marR="116839" indent="12700">
              <a:lnSpc>
                <a:spcPct val="116100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Almonds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rich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monounsaturated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fatty</a:t>
            </a:r>
          </a:p>
          <a:p>
            <a:pPr marR="508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acids.</a:t>
            </a:r>
            <a:r>
              <a:rPr spc="-10" dirty="0"/>
              <a:t> </a:t>
            </a:r>
            <a:r>
              <a:rPr dirty="0"/>
              <a:t>This</a:t>
            </a:r>
            <a:r>
              <a:rPr spc="-10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type</a:t>
            </a:r>
            <a:r>
              <a:rPr spc="-10" dirty="0"/>
              <a:t> </a:t>
            </a:r>
            <a:r>
              <a:rPr spc="-35" dirty="0"/>
              <a:t>of </a:t>
            </a:r>
            <a:r>
              <a:rPr dirty="0"/>
              <a:t>acid</a:t>
            </a:r>
            <a:r>
              <a:rPr spc="-15" dirty="0"/>
              <a:t> </a:t>
            </a:r>
            <a:r>
              <a:rPr dirty="0"/>
              <a:t>also</a:t>
            </a:r>
            <a:r>
              <a:rPr spc="-10" dirty="0"/>
              <a:t> </a:t>
            </a:r>
            <a:r>
              <a:rPr dirty="0"/>
              <a:t>found</a:t>
            </a:r>
            <a:r>
              <a:rPr spc="-10" dirty="0"/>
              <a:t> </a:t>
            </a:r>
            <a:r>
              <a:rPr dirty="0"/>
              <a:t>in</a:t>
            </a:r>
            <a:r>
              <a:rPr spc="-10" dirty="0"/>
              <a:t> olive </a:t>
            </a:r>
            <a:r>
              <a:rPr dirty="0"/>
              <a:t>oil,</a:t>
            </a:r>
            <a:r>
              <a:rPr spc="-10" dirty="0"/>
              <a:t> </a:t>
            </a:r>
            <a:r>
              <a:rPr dirty="0"/>
              <a:t>making</a:t>
            </a:r>
            <a:r>
              <a:rPr spc="-10" dirty="0"/>
              <a:t> </a:t>
            </a:r>
            <a:r>
              <a:rPr dirty="0"/>
              <a:t>both</a:t>
            </a:r>
            <a:r>
              <a:rPr spc="-10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spc="-10" dirty="0"/>
              <a:t>these </a:t>
            </a:r>
            <a:r>
              <a:rPr dirty="0"/>
              <a:t>foods</a:t>
            </a:r>
            <a:r>
              <a:rPr spc="-15" dirty="0"/>
              <a:t> </a:t>
            </a:r>
            <a:r>
              <a:rPr dirty="0"/>
              <a:t>beneficial</a:t>
            </a:r>
            <a:r>
              <a:rPr spc="-15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spc="-10" dirty="0"/>
              <a:t>heart </a:t>
            </a:r>
            <a:r>
              <a:rPr dirty="0"/>
              <a:t>health.</a:t>
            </a:r>
            <a:r>
              <a:rPr spc="-25" dirty="0"/>
              <a:t> </a:t>
            </a:r>
            <a:r>
              <a:rPr dirty="0"/>
              <a:t>Wild</a:t>
            </a:r>
            <a:r>
              <a:rPr spc="-20" dirty="0"/>
              <a:t> </a:t>
            </a:r>
            <a:r>
              <a:rPr dirty="0"/>
              <a:t>almonds</a:t>
            </a:r>
            <a:r>
              <a:rPr spc="-20" dirty="0"/>
              <a:t> </a:t>
            </a:r>
            <a:r>
              <a:rPr spc="-25" dirty="0"/>
              <a:t>are </a:t>
            </a:r>
            <a:r>
              <a:rPr dirty="0"/>
              <a:t>smaller and more </a:t>
            </a:r>
            <a:r>
              <a:rPr spc="-10" dirty="0"/>
              <a:t>bitter </a:t>
            </a:r>
            <a:r>
              <a:rPr dirty="0"/>
              <a:t>than</a:t>
            </a:r>
            <a:r>
              <a:rPr spc="-15" dirty="0"/>
              <a:t> </a:t>
            </a:r>
            <a:r>
              <a:rPr dirty="0"/>
              <a:t>cultivated</a:t>
            </a:r>
            <a:r>
              <a:rPr spc="-15" dirty="0"/>
              <a:t> </a:t>
            </a:r>
            <a:r>
              <a:rPr spc="-10" dirty="0"/>
              <a:t>almonds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can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poisonous.</a:t>
            </a:r>
          </a:p>
        </p:txBody>
      </p:sp>
      <p:pic>
        <p:nvPicPr>
          <p:cNvPr id="1382" name="object 75" descr="object 7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94618" y="6432401"/>
            <a:ext cx="898428" cy="688160"/>
          </a:xfrm>
          <a:prstGeom prst="rect">
            <a:avLst/>
          </a:prstGeom>
          <a:ln w="12700">
            <a:miter lim="400000"/>
          </a:ln>
        </p:spPr>
      </p:pic>
      <p:sp>
        <p:nvSpPr>
          <p:cNvPr id="1383" name="object 76"/>
          <p:cNvSpPr txBox="1"/>
          <p:nvPr/>
        </p:nvSpPr>
        <p:spPr>
          <a:xfrm>
            <a:off x="659321" y="6331951"/>
            <a:ext cx="2116455" cy="801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Hazelnuts</a:t>
            </a: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They</a:t>
            </a:r>
            <a:r>
              <a:rPr spc="-5" dirty="0"/>
              <a:t> </a:t>
            </a:r>
            <a:r>
              <a:rPr dirty="0"/>
              <a:t>grow</a:t>
            </a:r>
            <a:r>
              <a:rPr spc="-5" dirty="0"/>
              <a:t> </a:t>
            </a:r>
            <a:r>
              <a:rPr dirty="0"/>
              <a:t>wild,</a:t>
            </a:r>
            <a:r>
              <a:rPr spc="-5" dirty="0"/>
              <a:t> </a:t>
            </a:r>
            <a:r>
              <a:rPr dirty="0"/>
              <a:t>but are</a:t>
            </a:r>
            <a:r>
              <a:rPr spc="-5" dirty="0"/>
              <a:t> </a:t>
            </a:r>
            <a:r>
              <a:rPr spc="-20" dirty="0"/>
              <a:t>also </a:t>
            </a:r>
            <a:r>
              <a:rPr dirty="0"/>
              <a:t>cultivated.</a:t>
            </a:r>
            <a:r>
              <a:rPr spc="-10" dirty="0"/>
              <a:t> </a:t>
            </a:r>
            <a:r>
              <a:rPr dirty="0"/>
              <a:t>Wild</a:t>
            </a:r>
            <a:r>
              <a:rPr spc="-10" dirty="0"/>
              <a:t> </a:t>
            </a:r>
            <a:r>
              <a:rPr dirty="0"/>
              <a:t>hazelnuts</a:t>
            </a:r>
            <a:r>
              <a:rPr spc="-5" dirty="0"/>
              <a:t> </a:t>
            </a:r>
            <a:r>
              <a:rPr spc="-25" dirty="0"/>
              <a:t>are </a:t>
            </a:r>
            <a:r>
              <a:rPr dirty="0"/>
              <a:t>smaller,</a:t>
            </a:r>
            <a:r>
              <a:rPr spc="-10" dirty="0"/>
              <a:t> </a:t>
            </a:r>
            <a:r>
              <a:rPr dirty="0"/>
              <a:t>but</a:t>
            </a:r>
            <a:r>
              <a:rPr spc="-10" dirty="0"/>
              <a:t> </a:t>
            </a:r>
            <a:r>
              <a:rPr dirty="0"/>
              <a:t>have</a:t>
            </a:r>
            <a:r>
              <a:rPr spc="-5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rich</a:t>
            </a:r>
            <a:r>
              <a:rPr spc="-5" dirty="0"/>
              <a:t> </a:t>
            </a:r>
            <a:r>
              <a:rPr spc="-10" dirty="0"/>
              <a:t>flavor.</a:t>
            </a:r>
          </a:p>
        </p:txBody>
      </p:sp>
      <p:pic>
        <p:nvPicPr>
          <p:cNvPr id="1384" name="object 77" descr="object 7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29735" y="6434797"/>
            <a:ext cx="819114" cy="7131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88" name="object 78"/>
          <p:cNvGrpSpPr/>
          <p:nvPr/>
        </p:nvGrpSpPr>
        <p:grpSpPr>
          <a:xfrm>
            <a:off x="5595087" y="1808183"/>
            <a:ext cx="1215891" cy="574513"/>
            <a:chOff x="0" y="0"/>
            <a:chExt cx="1215889" cy="574512"/>
          </a:xfrm>
        </p:grpSpPr>
        <p:pic>
          <p:nvPicPr>
            <p:cNvPr id="1385" name="object 79" descr="object 79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745" y="-1"/>
              <a:ext cx="1205145" cy="574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6" name="object 80" descr="object 80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95768" y="388266"/>
              <a:ext cx="227905" cy="110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7" name="object 81" descr="object 8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0" y="99505"/>
              <a:ext cx="1111849" cy="445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3177</Words>
  <Application>Microsoft Office PowerPoint</Application>
  <PresentationFormat>Prilagođeno</PresentationFormat>
  <Paragraphs>254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</vt:lpstr>
      <vt:lpstr>Helvetica Neue</vt:lpstr>
      <vt:lpstr>Podkova Regular Bold</vt:lpstr>
      <vt:lpstr>Podkova Regular ExtraBold</vt:lpstr>
      <vt:lpstr>Podkova Regular Regular</vt:lpstr>
      <vt:lpstr>Office Theme</vt:lpstr>
      <vt:lpstr>Forest Products and Resources Knowledge Box IV</vt:lpstr>
      <vt:lpstr>PowerPoint prezentacija</vt:lpstr>
      <vt:lpstr>Sources</vt:lpstr>
      <vt:lpstr>PowerPoint prezentacija</vt:lpstr>
      <vt:lpstr>Forest Food</vt:lpstr>
      <vt:lpstr>PowerPoint prezentacija</vt:lpstr>
      <vt:lpstr>PowerPoint prezentacija</vt:lpstr>
      <vt:lpstr>Did you know?!</vt:lpstr>
      <vt:lpstr>Did you know?!</vt:lpstr>
      <vt:lpstr>Forest Products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Ana Fornažar</cp:lastModifiedBy>
  <cp:revision>6</cp:revision>
  <dcterms:modified xsi:type="dcterms:W3CDTF">2025-04-28T10:13:53Z</dcterms:modified>
</cp:coreProperties>
</file>