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26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50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-2" y="10"/>
            <a:ext cx="10692007" cy="7559996"/>
          </a:xfrm>
          <a:prstGeom prst="rect">
            <a:avLst/>
          </a:prstGeom>
          <a:solidFill>
            <a:srgbClr val="1A7D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8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5" y="3726622"/>
            <a:ext cx="4142348" cy="383338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g object 18"/>
          <p:cNvSpPr/>
          <p:nvPr/>
        </p:nvSpPr>
        <p:spPr>
          <a:xfrm>
            <a:off x="7750771" y="738377"/>
            <a:ext cx="463675" cy="23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bg object 19"/>
          <p:cNvSpPr/>
          <p:nvPr/>
        </p:nvSpPr>
        <p:spPr>
          <a:xfrm>
            <a:off x="9825518" y="1832354"/>
            <a:ext cx="491815" cy="240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bg object 20"/>
          <p:cNvSpPr/>
          <p:nvPr/>
        </p:nvSpPr>
        <p:spPr>
          <a:xfrm>
            <a:off x="4913078" y="3166767"/>
            <a:ext cx="525075" cy="23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4" y="2066"/>
                </a:lnTo>
                <a:lnTo>
                  <a:pt x="6869" y="5410"/>
                </a:lnTo>
                <a:lnTo>
                  <a:pt x="6622" y="6349"/>
                </a:lnTo>
                <a:lnTo>
                  <a:pt x="6267" y="7234"/>
                </a:lnTo>
                <a:lnTo>
                  <a:pt x="5500" y="7079"/>
                </a:lnTo>
                <a:lnTo>
                  <a:pt x="4717" y="6774"/>
                </a:lnTo>
                <a:lnTo>
                  <a:pt x="3964" y="6814"/>
                </a:lnTo>
                <a:lnTo>
                  <a:pt x="3285" y="7692"/>
                </a:lnTo>
                <a:lnTo>
                  <a:pt x="2912" y="9209"/>
                </a:lnTo>
                <a:lnTo>
                  <a:pt x="2696" y="11209"/>
                </a:lnTo>
                <a:lnTo>
                  <a:pt x="2578" y="12973"/>
                </a:lnTo>
                <a:lnTo>
                  <a:pt x="2500" y="13779"/>
                </a:lnTo>
                <a:lnTo>
                  <a:pt x="2395" y="14008"/>
                </a:lnTo>
                <a:lnTo>
                  <a:pt x="2081" y="14124"/>
                </a:lnTo>
                <a:lnTo>
                  <a:pt x="1924" y="14124"/>
                </a:lnTo>
                <a:lnTo>
                  <a:pt x="1457" y="14402"/>
                </a:lnTo>
                <a:lnTo>
                  <a:pt x="136" y="17146"/>
                </a:lnTo>
                <a:lnTo>
                  <a:pt x="0" y="18729"/>
                </a:lnTo>
                <a:lnTo>
                  <a:pt x="40" y="19520"/>
                </a:lnTo>
                <a:lnTo>
                  <a:pt x="1769" y="21522"/>
                </a:lnTo>
                <a:lnTo>
                  <a:pt x="3703" y="21600"/>
                </a:lnTo>
                <a:lnTo>
                  <a:pt x="6117" y="21544"/>
                </a:lnTo>
                <a:lnTo>
                  <a:pt x="10761" y="21299"/>
                </a:lnTo>
                <a:lnTo>
                  <a:pt x="12180" y="21243"/>
                </a:lnTo>
                <a:lnTo>
                  <a:pt x="15859" y="21438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6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6"/>
                </a:lnTo>
                <a:lnTo>
                  <a:pt x="20030" y="15960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8"/>
                </a:lnTo>
                <a:lnTo>
                  <a:pt x="18369" y="11037"/>
                </a:lnTo>
                <a:lnTo>
                  <a:pt x="17860" y="9392"/>
                </a:lnTo>
                <a:lnTo>
                  <a:pt x="16734" y="8381"/>
                </a:lnTo>
                <a:lnTo>
                  <a:pt x="16233" y="8331"/>
                </a:lnTo>
                <a:lnTo>
                  <a:pt x="15752" y="8497"/>
                </a:lnTo>
                <a:lnTo>
                  <a:pt x="15291" y="8834"/>
                </a:lnTo>
                <a:lnTo>
                  <a:pt x="14850" y="9301"/>
                </a:lnTo>
                <a:lnTo>
                  <a:pt x="14229" y="6494"/>
                </a:lnTo>
                <a:lnTo>
                  <a:pt x="13849" y="3817"/>
                </a:lnTo>
                <a:lnTo>
                  <a:pt x="13105" y="1614"/>
                </a:lnTo>
                <a:lnTo>
                  <a:pt x="11396" y="229"/>
                </a:lnTo>
                <a:lnTo>
                  <a:pt x="9774" y="229"/>
                </a:lnTo>
                <a:lnTo>
                  <a:pt x="9669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bg object 21"/>
          <p:cNvSpPr/>
          <p:nvPr/>
        </p:nvSpPr>
        <p:spPr>
          <a:xfrm>
            <a:off x="8173104" y="1832354"/>
            <a:ext cx="1526484" cy="85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bg object 22"/>
          <p:cNvSpPr/>
          <p:nvPr/>
        </p:nvSpPr>
        <p:spPr>
          <a:xfrm>
            <a:off x="5602249" y="980232"/>
            <a:ext cx="1640969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bg object 23"/>
          <p:cNvSpPr/>
          <p:nvPr/>
        </p:nvSpPr>
        <p:spPr>
          <a:xfrm>
            <a:off x="2497146" y="1533892"/>
            <a:ext cx="524871" cy="45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5" name="bg object 24" descr="bg object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12" y="2038131"/>
            <a:ext cx="426327" cy="13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bg object 25" descr="bg object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84" y="1669844"/>
            <a:ext cx="783515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84839" y="568527"/>
            <a:ext cx="796927" cy="33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8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/>
        </p:nvSpPr>
        <p:spPr>
          <a:xfrm>
            <a:off x="-2" y="10"/>
            <a:ext cx="10692007" cy="7559996"/>
          </a:xfrm>
          <a:prstGeom prst="rect">
            <a:avLst/>
          </a:pr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84" name="object 3"/>
          <p:cNvGrpSpPr/>
          <p:nvPr/>
        </p:nvGrpSpPr>
        <p:grpSpPr>
          <a:xfrm>
            <a:off x="-4" y="-3"/>
            <a:ext cx="3147827" cy="6135682"/>
            <a:chOff x="-2" y="-1"/>
            <a:chExt cx="3147825" cy="6135680"/>
          </a:xfrm>
        </p:grpSpPr>
        <p:sp>
          <p:nvSpPr>
            <p:cNvPr id="82" name="object 4"/>
            <p:cNvSpPr/>
            <p:nvPr/>
          </p:nvSpPr>
          <p:spPr>
            <a:xfrm>
              <a:off x="-2" y="-2"/>
              <a:ext cx="3147826" cy="613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3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92" y="21577"/>
                  </a:lnTo>
                  <a:lnTo>
                    <a:pt x="824" y="21559"/>
                  </a:lnTo>
                  <a:lnTo>
                    <a:pt x="1154" y="21538"/>
                  </a:lnTo>
                  <a:lnTo>
                    <a:pt x="1484" y="21515"/>
                  </a:lnTo>
                  <a:lnTo>
                    <a:pt x="1811" y="21490"/>
                  </a:lnTo>
                  <a:lnTo>
                    <a:pt x="2138" y="21463"/>
                  </a:lnTo>
                  <a:lnTo>
                    <a:pt x="2462" y="21434"/>
                  </a:lnTo>
                  <a:lnTo>
                    <a:pt x="2785" y="21402"/>
                  </a:lnTo>
                  <a:lnTo>
                    <a:pt x="3107" y="21369"/>
                  </a:lnTo>
                  <a:lnTo>
                    <a:pt x="3427" y="21333"/>
                  </a:lnTo>
                  <a:lnTo>
                    <a:pt x="3745" y="21295"/>
                  </a:lnTo>
                  <a:lnTo>
                    <a:pt x="4062" y="21255"/>
                  </a:lnTo>
                  <a:lnTo>
                    <a:pt x="4376" y="21213"/>
                  </a:lnTo>
                  <a:lnTo>
                    <a:pt x="4689" y="21168"/>
                  </a:lnTo>
                  <a:lnTo>
                    <a:pt x="5001" y="21122"/>
                  </a:lnTo>
                  <a:lnTo>
                    <a:pt x="5310" y="21074"/>
                  </a:lnTo>
                  <a:lnTo>
                    <a:pt x="5617" y="21024"/>
                  </a:lnTo>
                  <a:lnTo>
                    <a:pt x="5923" y="20971"/>
                  </a:lnTo>
                  <a:lnTo>
                    <a:pt x="6227" y="20917"/>
                  </a:lnTo>
                  <a:lnTo>
                    <a:pt x="6528" y="20861"/>
                  </a:lnTo>
                  <a:lnTo>
                    <a:pt x="6828" y="20803"/>
                  </a:lnTo>
                  <a:lnTo>
                    <a:pt x="7126" y="20743"/>
                  </a:lnTo>
                  <a:lnTo>
                    <a:pt x="7422" y="20681"/>
                  </a:lnTo>
                  <a:lnTo>
                    <a:pt x="7715" y="20617"/>
                  </a:lnTo>
                  <a:lnTo>
                    <a:pt x="8007" y="20551"/>
                  </a:lnTo>
                  <a:lnTo>
                    <a:pt x="8296" y="20483"/>
                  </a:lnTo>
                  <a:lnTo>
                    <a:pt x="8583" y="20414"/>
                  </a:lnTo>
                  <a:lnTo>
                    <a:pt x="8868" y="20342"/>
                  </a:lnTo>
                  <a:lnTo>
                    <a:pt x="9150" y="20269"/>
                  </a:lnTo>
                  <a:lnTo>
                    <a:pt x="9431" y="20194"/>
                  </a:lnTo>
                  <a:lnTo>
                    <a:pt x="9709" y="20118"/>
                  </a:lnTo>
                  <a:lnTo>
                    <a:pt x="9985" y="20039"/>
                  </a:lnTo>
                  <a:lnTo>
                    <a:pt x="10258" y="19959"/>
                  </a:lnTo>
                  <a:lnTo>
                    <a:pt x="10529" y="19877"/>
                  </a:lnTo>
                  <a:lnTo>
                    <a:pt x="10797" y="19793"/>
                  </a:lnTo>
                  <a:lnTo>
                    <a:pt x="11063" y="19707"/>
                  </a:lnTo>
                  <a:lnTo>
                    <a:pt x="11327" y="19620"/>
                  </a:lnTo>
                  <a:lnTo>
                    <a:pt x="11588" y="19531"/>
                  </a:lnTo>
                  <a:lnTo>
                    <a:pt x="11846" y="19441"/>
                  </a:lnTo>
                  <a:lnTo>
                    <a:pt x="12102" y="19348"/>
                  </a:lnTo>
                  <a:lnTo>
                    <a:pt x="12355" y="19255"/>
                  </a:lnTo>
                  <a:lnTo>
                    <a:pt x="12605" y="19159"/>
                  </a:lnTo>
                  <a:lnTo>
                    <a:pt x="12853" y="19062"/>
                  </a:lnTo>
                  <a:lnTo>
                    <a:pt x="13098" y="18963"/>
                  </a:lnTo>
                  <a:lnTo>
                    <a:pt x="13340" y="18863"/>
                  </a:lnTo>
                  <a:lnTo>
                    <a:pt x="13579" y="18762"/>
                  </a:lnTo>
                  <a:lnTo>
                    <a:pt x="13816" y="18658"/>
                  </a:lnTo>
                  <a:lnTo>
                    <a:pt x="14050" y="18553"/>
                  </a:lnTo>
                  <a:lnTo>
                    <a:pt x="14280" y="18447"/>
                  </a:lnTo>
                  <a:lnTo>
                    <a:pt x="14508" y="18339"/>
                  </a:lnTo>
                  <a:lnTo>
                    <a:pt x="14733" y="18230"/>
                  </a:lnTo>
                  <a:lnTo>
                    <a:pt x="14955" y="18119"/>
                  </a:lnTo>
                  <a:lnTo>
                    <a:pt x="15174" y="18007"/>
                  </a:lnTo>
                  <a:lnTo>
                    <a:pt x="15390" y="17894"/>
                  </a:lnTo>
                  <a:lnTo>
                    <a:pt x="15602" y="17778"/>
                  </a:lnTo>
                  <a:lnTo>
                    <a:pt x="15812" y="17662"/>
                  </a:lnTo>
                  <a:lnTo>
                    <a:pt x="16018" y="17544"/>
                  </a:lnTo>
                  <a:lnTo>
                    <a:pt x="16222" y="17425"/>
                  </a:lnTo>
                  <a:lnTo>
                    <a:pt x="16422" y="17305"/>
                  </a:lnTo>
                  <a:lnTo>
                    <a:pt x="16619" y="17183"/>
                  </a:lnTo>
                  <a:lnTo>
                    <a:pt x="16812" y="17060"/>
                  </a:lnTo>
                  <a:lnTo>
                    <a:pt x="17002" y="16935"/>
                  </a:lnTo>
                  <a:lnTo>
                    <a:pt x="17189" y="16809"/>
                  </a:lnTo>
                  <a:lnTo>
                    <a:pt x="17372" y="16682"/>
                  </a:lnTo>
                  <a:lnTo>
                    <a:pt x="17552" y="16554"/>
                  </a:lnTo>
                  <a:lnTo>
                    <a:pt x="17729" y="16425"/>
                  </a:lnTo>
                  <a:lnTo>
                    <a:pt x="17902" y="16294"/>
                  </a:lnTo>
                  <a:lnTo>
                    <a:pt x="18072" y="16162"/>
                  </a:lnTo>
                  <a:lnTo>
                    <a:pt x="18238" y="16029"/>
                  </a:lnTo>
                  <a:lnTo>
                    <a:pt x="18400" y="15895"/>
                  </a:lnTo>
                  <a:lnTo>
                    <a:pt x="18559" y="15759"/>
                  </a:lnTo>
                  <a:lnTo>
                    <a:pt x="18714" y="15623"/>
                  </a:lnTo>
                  <a:lnTo>
                    <a:pt x="18865" y="15485"/>
                  </a:lnTo>
                  <a:lnTo>
                    <a:pt x="19013" y="15346"/>
                  </a:lnTo>
                  <a:lnTo>
                    <a:pt x="19157" y="15206"/>
                  </a:lnTo>
                  <a:lnTo>
                    <a:pt x="19298" y="15065"/>
                  </a:lnTo>
                  <a:lnTo>
                    <a:pt x="19434" y="14923"/>
                  </a:lnTo>
                  <a:lnTo>
                    <a:pt x="19567" y="14780"/>
                  </a:lnTo>
                  <a:lnTo>
                    <a:pt x="19695" y="14636"/>
                  </a:lnTo>
                  <a:lnTo>
                    <a:pt x="19820" y="14491"/>
                  </a:lnTo>
                  <a:lnTo>
                    <a:pt x="19941" y="14345"/>
                  </a:lnTo>
                  <a:lnTo>
                    <a:pt x="20058" y="14198"/>
                  </a:lnTo>
                  <a:lnTo>
                    <a:pt x="20171" y="14050"/>
                  </a:lnTo>
                  <a:lnTo>
                    <a:pt x="20280" y="13901"/>
                  </a:lnTo>
                  <a:lnTo>
                    <a:pt x="20385" y="13751"/>
                  </a:lnTo>
                  <a:lnTo>
                    <a:pt x="20486" y="13600"/>
                  </a:lnTo>
                  <a:lnTo>
                    <a:pt x="20582" y="13448"/>
                  </a:lnTo>
                  <a:lnTo>
                    <a:pt x="20675" y="13296"/>
                  </a:lnTo>
                  <a:lnTo>
                    <a:pt x="20763" y="13142"/>
                  </a:lnTo>
                  <a:lnTo>
                    <a:pt x="20847" y="12988"/>
                  </a:lnTo>
                  <a:lnTo>
                    <a:pt x="20927" y="12833"/>
                  </a:lnTo>
                  <a:lnTo>
                    <a:pt x="21002" y="12676"/>
                  </a:lnTo>
                  <a:lnTo>
                    <a:pt x="21073" y="12520"/>
                  </a:lnTo>
                  <a:lnTo>
                    <a:pt x="21140" y="12362"/>
                  </a:lnTo>
                  <a:lnTo>
                    <a:pt x="21203" y="12204"/>
                  </a:lnTo>
                  <a:lnTo>
                    <a:pt x="21261" y="12044"/>
                  </a:lnTo>
                  <a:lnTo>
                    <a:pt x="21314" y="11885"/>
                  </a:lnTo>
                  <a:lnTo>
                    <a:pt x="21363" y="11724"/>
                  </a:lnTo>
                  <a:lnTo>
                    <a:pt x="21408" y="11563"/>
                  </a:lnTo>
                  <a:lnTo>
                    <a:pt x="21448" y="11400"/>
                  </a:lnTo>
                  <a:lnTo>
                    <a:pt x="21483" y="11238"/>
                  </a:lnTo>
                  <a:lnTo>
                    <a:pt x="21514" y="11074"/>
                  </a:lnTo>
                  <a:lnTo>
                    <a:pt x="21540" y="10910"/>
                  </a:lnTo>
                  <a:lnTo>
                    <a:pt x="21562" y="10746"/>
                  </a:lnTo>
                  <a:lnTo>
                    <a:pt x="21578" y="10580"/>
                  </a:lnTo>
                  <a:lnTo>
                    <a:pt x="21590" y="10414"/>
                  </a:lnTo>
                  <a:lnTo>
                    <a:pt x="21598" y="10248"/>
                  </a:lnTo>
                  <a:lnTo>
                    <a:pt x="21600" y="10081"/>
                  </a:lnTo>
                  <a:lnTo>
                    <a:pt x="21598" y="9914"/>
                  </a:lnTo>
                  <a:lnTo>
                    <a:pt x="21590" y="9747"/>
                  </a:lnTo>
                  <a:lnTo>
                    <a:pt x="21578" y="9582"/>
                  </a:lnTo>
                  <a:lnTo>
                    <a:pt x="21562" y="9416"/>
                  </a:lnTo>
                  <a:lnTo>
                    <a:pt x="21540" y="9252"/>
                  </a:lnTo>
                  <a:lnTo>
                    <a:pt x="21514" y="9088"/>
                  </a:lnTo>
                  <a:lnTo>
                    <a:pt x="21483" y="8924"/>
                  </a:lnTo>
                  <a:lnTo>
                    <a:pt x="21448" y="8762"/>
                  </a:lnTo>
                  <a:lnTo>
                    <a:pt x="21408" y="8599"/>
                  </a:lnTo>
                  <a:lnTo>
                    <a:pt x="21363" y="8438"/>
                  </a:lnTo>
                  <a:lnTo>
                    <a:pt x="21314" y="8278"/>
                  </a:lnTo>
                  <a:lnTo>
                    <a:pt x="21260" y="8118"/>
                  </a:lnTo>
                  <a:lnTo>
                    <a:pt x="21202" y="7958"/>
                  </a:lnTo>
                  <a:lnTo>
                    <a:pt x="21140" y="7800"/>
                  </a:lnTo>
                  <a:lnTo>
                    <a:pt x="21073" y="7642"/>
                  </a:lnTo>
                  <a:lnTo>
                    <a:pt x="21002" y="7486"/>
                  </a:lnTo>
                  <a:lnTo>
                    <a:pt x="20926" y="7330"/>
                  </a:lnTo>
                  <a:lnTo>
                    <a:pt x="20847" y="7174"/>
                  </a:lnTo>
                  <a:lnTo>
                    <a:pt x="20762" y="7020"/>
                  </a:lnTo>
                  <a:lnTo>
                    <a:pt x="20674" y="6867"/>
                  </a:lnTo>
                  <a:lnTo>
                    <a:pt x="20582" y="6714"/>
                  </a:lnTo>
                  <a:lnTo>
                    <a:pt x="20485" y="6562"/>
                  </a:lnTo>
                  <a:lnTo>
                    <a:pt x="20384" y="6411"/>
                  </a:lnTo>
                  <a:lnTo>
                    <a:pt x="20279" y="6262"/>
                  </a:lnTo>
                  <a:lnTo>
                    <a:pt x="20170" y="6113"/>
                  </a:lnTo>
                  <a:lnTo>
                    <a:pt x="20057" y="5965"/>
                  </a:lnTo>
                  <a:lnTo>
                    <a:pt x="19940" y="5817"/>
                  </a:lnTo>
                  <a:lnTo>
                    <a:pt x="19819" y="5671"/>
                  </a:lnTo>
                  <a:lnTo>
                    <a:pt x="19694" y="5526"/>
                  </a:lnTo>
                  <a:lnTo>
                    <a:pt x="19566" y="5382"/>
                  </a:lnTo>
                  <a:lnTo>
                    <a:pt x="19433" y="5239"/>
                  </a:lnTo>
                  <a:lnTo>
                    <a:pt x="19296" y="5097"/>
                  </a:lnTo>
                  <a:lnTo>
                    <a:pt x="19156" y="4956"/>
                  </a:lnTo>
                  <a:lnTo>
                    <a:pt x="19012" y="4816"/>
                  </a:lnTo>
                  <a:lnTo>
                    <a:pt x="18864" y="4678"/>
                  </a:lnTo>
                  <a:lnTo>
                    <a:pt x="18712" y="4540"/>
                  </a:lnTo>
                  <a:lnTo>
                    <a:pt x="18557" y="4404"/>
                  </a:lnTo>
                  <a:lnTo>
                    <a:pt x="18398" y="4268"/>
                  </a:lnTo>
                  <a:lnTo>
                    <a:pt x="18236" y="4134"/>
                  </a:lnTo>
                  <a:lnTo>
                    <a:pt x="18070" y="4001"/>
                  </a:lnTo>
                  <a:lnTo>
                    <a:pt x="17900" y="3869"/>
                  </a:lnTo>
                  <a:lnTo>
                    <a:pt x="17727" y="3738"/>
                  </a:lnTo>
                  <a:lnTo>
                    <a:pt x="17550" y="3609"/>
                  </a:lnTo>
                  <a:lnTo>
                    <a:pt x="17370" y="3481"/>
                  </a:lnTo>
                  <a:lnTo>
                    <a:pt x="17187" y="3354"/>
                  </a:lnTo>
                  <a:lnTo>
                    <a:pt x="17000" y="3228"/>
                  </a:lnTo>
                  <a:lnTo>
                    <a:pt x="16810" y="3104"/>
                  </a:lnTo>
                  <a:lnTo>
                    <a:pt x="16616" y="2981"/>
                  </a:lnTo>
                  <a:lnTo>
                    <a:pt x="16419" y="2859"/>
                  </a:lnTo>
                  <a:lnTo>
                    <a:pt x="16219" y="2738"/>
                  </a:lnTo>
                  <a:lnTo>
                    <a:pt x="16016" y="2619"/>
                  </a:lnTo>
                  <a:lnTo>
                    <a:pt x="15809" y="2502"/>
                  </a:lnTo>
                  <a:lnTo>
                    <a:pt x="15600" y="2385"/>
                  </a:lnTo>
                  <a:lnTo>
                    <a:pt x="15387" y="2270"/>
                  </a:lnTo>
                  <a:lnTo>
                    <a:pt x="15171" y="2157"/>
                  </a:lnTo>
                  <a:lnTo>
                    <a:pt x="14952" y="2045"/>
                  </a:lnTo>
                  <a:lnTo>
                    <a:pt x="14730" y="1934"/>
                  </a:lnTo>
                  <a:lnTo>
                    <a:pt x="14505" y="1825"/>
                  </a:lnTo>
                  <a:lnTo>
                    <a:pt x="14277" y="1717"/>
                  </a:lnTo>
                  <a:lnTo>
                    <a:pt x="14047" y="1611"/>
                  </a:lnTo>
                  <a:lnTo>
                    <a:pt x="13813" y="1506"/>
                  </a:lnTo>
                  <a:lnTo>
                    <a:pt x="13576" y="1403"/>
                  </a:lnTo>
                  <a:lnTo>
                    <a:pt x="13337" y="1301"/>
                  </a:lnTo>
                  <a:lnTo>
                    <a:pt x="13095" y="1201"/>
                  </a:lnTo>
                  <a:lnTo>
                    <a:pt x="12850" y="1102"/>
                  </a:lnTo>
                  <a:lnTo>
                    <a:pt x="12602" y="1005"/>
                  </a:lnTo>
                  <a:lnTo>
                    <a:pt x="12351" y="910"/>
                  </a:lnTo>
                  <a:lnTo>
                    <a:pt x="12098" y="816"/>
                  </a:lnTo>
                  <a:lnTo>
                    <a:pt x="11843" y="724"/>
                  </a:lnTo>
                  <a:lnTo>
                    <a:pt x="11584" y="633"/>
                  </a:lnTo>
                  <a:lnTo>
                    <a:pt x="11323" y="545"/>
                  </a:lnTo>
                  <a:lnTo>
                    <a:pt x="11060" y="457"/>
                  </a:lnTo>
                  <a:lnTo>
                    <a:pt x="10794" y="372"/>
                  </a:lnTo>
                  <a:lnTo>
                    <a:pt x="10525" y="288"/>
                  </a:lnTo>
                  <a:lnTo>
                    <a:pt x="10254" y="206"/>
                  </a:lnTo>
                  <a:lnTo>
                    <a:pt x="9981" y="126"/>
                  </a:lnTo>
                  <a:lnTo>
                    <a:pt x="9706" y="47"/>
                  </a:lnTo>
                  <a:lnTo>
                    <a:pt x="9534" y="0"/>
                  </a:lnTo>
                  <a:close/>
                </a:path>
              </a:pathLst>
            </a:custGeom>
            <a:solidFill>
              <a:srgbClr val="3C68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83" name="object 5"/>
            <p:cNvSpPr/>
            <p:nvPr/>
          </p:nvSpPr>
          <p:spPr>
            <a:xfrm>
              <a:off x="-3" y="714332"/>
              <a:ext cx="570542" cy="208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75" y="0"/>
                  </a:moveTo>
                  <a:lnTo>
                    <a:pt x="1416" y="142"/>
                  </a:lnTo>
                  <a:lnTo>
                    <a:pt x="0" y="318"/>
                  </a:lnTo>
                  <a:lnTo>
                    <a:pt x="0" y="21600"/>
                  </a:lnTo>
                  <a:lnTo>
                    <a:pt x="1968" y="21474"/>
                  </a:lnTo>
                  <a:lnTo>
                    <a:pt x="4651" y="18983"/>
                  </a:lnTo>
                  <a:lnTo>
                    <a:pt x="10684" y="13451"/>
                  </a:lnTo>
                  <a:lnTo>
                    <a:pt x="17044" y="7784"/>
                  </a:lnTo>
                  <a:lnTo>
                    <a:pt x="20708" y="4891"/>
                  </a:lnTo>
                  <a:lnTo>
                    <a:pt x="21600" y="4421"/>
                  </a:lnTo>
                  <a:lnTo>
                    <a:pt x="21307" y="3818"/>
                  </a:lnTo>
                  <a:lnTo>
                    <a:pt x="19298" y="2677"/>
                  </a:lnTo>
                  <a:lnTo>
                    <a:pt x="15042" y="596"/>
                  </a:lnTo>
                  <a:lnTo>
                    <a:pt x="3275" y="0"/>
                  </a:lnTo>
                  <a:close/>
                </a:path>
              </a:pathLst>
            </a:custGeom>
            <a:solidFill>
              <a:srgbClr val="6AC5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91" name="object 6"/>
          <p:cNvGrpSpPr/>
          <p:nvPr/>
        </p:nvGrpSpPr>
        <p:grpSpPr>
          <a:xfrm>
            <a:off x="3531005" y="4268188"/>
            <a:ext cx="2164727" cy="1129960"/>
            <a:chOff x="0" y="0"/>
            <a:chExt cx="2164726" cy="1129958"/>
          </a:xfrm>
        </p:grpSpPr>
        <p:sp>
          <p:nvSpPr>
            <p:cNvPr id="85" name="object 7"/>
            <p:cNvSpPr/>
            <p:nvPr/>
          </p:nvSpPr>
          <p:spPr>
            <a:xfrm>
              <a:off x="67822" y="385702"/>
              <a:ext cx="2096905" cy="64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4" y="0"/>
                  </a:moveTo>
                  <a:lnTo>
                    <a:pt x="17105" y="283"/>
                  </a:lnTo>
                  <a:lnTo>
                    <a:pt x="17159" y="759"/>
                  </a:lnTo>
                  <a:lnTo>
                    <a:pt x="17134" y="1124"/>
                  </a:lnTo>
                  <a:lnTo>
                    <a:pt x="17094" y="1436"/>
                  </a:lnTo>
                  <a:lnTo>
                    <a:pt x="17105" y="1755"/>
                  </a:lnTo>
                  <a:lnTo>
                    <a:pt x="17305" y="2549"/>
                  </a:lnTo>
                  <a:lnTo>
                    <a:pt x="17571" y="3324"/>
                  </a:lnTo>
                  <a:lnTo>
                    <a:pt x="17812" y="4144"/>
                  </a:lnTo>
                  <a:lnTo>
                    <a:pt x="17938" y="5072"/>
                  </a:lnTo>
                  <a:lnTo>
                    <a:pt x="17856" y="6171"/>
                  </a:lnTo>
                  <a:lnTo>
                    <a:pt x="17475" y="7505"/>
                  </a:lnTo>
                  <a:lnTo>
                    <a:pt x="16904" y="8601"/>
                  </a:lnTo>
                  <a:lnTo>
                    <a:pt x="16503" y="9180"/>
                  </a:lnTo>
                  <a:lnTo>
                    <a:pt x="16038" y="9772"/>
                  </a:lnTo>
                  <a:lnTo>
                    <a:pt x="15521" y="10368"/>
                  </a:lnTo>
                  <a:lnTo>
                    <a:pt x="14962" y="10962"/>
                  </a:lnTo>
                  <a:lnTo>
                    <a:pt x="14372" y="11547"/>
                  </a:lnTo>
                  <a:lnTo>
                    <a:pt x="13762" y="12116"/>
                  </a:lnTo>
                  <a:lnTo>
                    <a:pt x="13141" y="12662"/>
                  </a:lnTo>
                  <a:lnTo>
                    <a:pt x="12521" y="13177"/>
                  </a:lnTo>
                  <a:lnTo>
                    <a:pt x="11912" y="13656"/>
                  </a:lnTo>
                  <a:lnTo>
                    <a:pt x="11324" y="14091"/>
                  </a:lnTo>
                  <a:lnTo>
                    <a:pt x="10770" y="14474"/>
                  </a:lnTo>
                  <a:lnTo>
                    <a:pt x="10258" y="14800"/>
                  </a:lnTo>
                  <a:lnTo>
                    <a:pt x="9799" y="15061"/>
                  </a:lnTo>
                  <a:lnTo>
                    <a:pt x="9405" y="15249"/>
                  </a:lnTo>
                  <a:lnTo>
                    <a:pt x="8568" y="15465"/>
                  </a:lnTo>
                  <a:lnTo>
                    <a:pt x="8043" y="15524"/>
                  </a:lnTo>
                  <a:lnTo>
                    <a:pt x="7512" y="15542"/>
                  </a:lnTo>
                  <a:lnTo>
                    <a:pt x="6976" y="15527"/>
                  </a:lnTo>
                  <a:lnTo>
                    <a:pt x="6437" y="15484"/>
                  </a:lnTo>
                  <a:lnTo>
                    <a:pt x="5895" y="15419"/>
                  </a:lnTo>
                  <a:lnTo>
                    <a:pt x="5352" y="15341"/>
                  </a:lnTo>
                  <a:lnTo>
                    <a:pt x="3725" y="15082"/>
                  </a:lnTo>
                  <a:lnTo>
                    <a:pt x="3188" y="15009"/>
                  </a:lnTo>
                  <a:lnTo>
                    <a:pt x="2655" y="14955"/>
                  </a:lnTo>
                  <a:lnTo>
                    <a:pt x="2127" y="14924"/>
                  </a:lnTo>
                  <a:lnTo>
                    <a:pt x="1606" y="14925"/>
                  </a:lnTo>
                  <a:lnTo>
                    <a:pt x="1092" y="14962"/>
                  </a:lnTo>
                  <a:lnTo>
                    <a:pt x="588" y="15043"/>
                  </a:lnTo>
                  <a:lnTo>
                    <a:pt x="162" y="15768"/>
                  </a:lnTo>
                  <a:lnTo>
                    <a:pt x="0" y="16025"/>
                  </a:lnTo>
                  <a:lnTo>
                    <a:pt x="41" y="17527"/>
                  </a:lnTo>
                  <a:lnTo>
                    <a:pt x="170" y="19076"/>
                  </a:lnTo>
                  <a:lnTo>
                    <a:pt x="399" y="20492"/>
                  </a:lnTo>
                  <a:lnTo>
                    <a:pt x="740" y="21600"/>
                  </a:lnTo>
                  <a:lnTo>
                    <a:pt x="561" y="20621"/>
                  </a:lnTo>
                  <a:lnTo>
                    <a:pt x="346" y="19106"/>
                  </a:lnTo>
                  <a:lnTo>
                    <a:pt x="208" y="17611"/>
                  </a:lnTo>
                  <a:lnTo>
                    <a:pt x="261" y="16691"/>
                  </a:lnTo>
                  <a:lnTo>
                    <a:pt x="1850" y="19952"/>
                  </a:lnTo>
                  <a:lnTo>
                    <a:pt x="2340" y="19843"/>
                  </a:lnTo>
                  <a:lnTo>
                    <a:pt x="2834" y="19755"/>
                  </a:lnTo>
                  <a:lnTo>
                    <a:pt x="3333" y="19688"/>
                  </a:lnTo>
                  <a:lnTo>
                    <a:pt x="3836" y="19639"/>
                  </a:lnTo>
                  <a:lnTo>
                    <a:pt x="4342" y="19608"/>
                  </a:lnTo>
                  <a:lnTo>
                    <a:pt x="4852" y="19593"/>
                  </a:lnTo>
                  <a:lnTo>
                    <a:pt x="5364" y="19592"/>
                  </a:lnTo>
                  <a:lnTo>
                    <a:pt x="5880" y="19604"/>
                  </a:lnTo>
                  <a:lnTo>
                    <a:pt x="6397" y="19629"/>
                  </a:lnTo>
                  <a:lnTo>
                    <a:pt x="6917" y="19664"/>
                  </a:lnTo>
                  <a:lnTo>
                    <a:pt x="7439" y="19708"/>
                  </a:lnTo>
                  <a:lnTo>
                    <a:pt x="8488" y="19818"/>
                  </a:lnTo>
                  <a:lnTo>
                    <a:pt x="12700" y="20351"/>
                  </a:lnTo>
                  <a:lnTo>
                    <a:pt x="13746" y="20452"/>
                  </a:lnTo>
                  <a:lnTo>
                    <a:pt x="14267" y="20491"/>
                  </a:lnTo>
                  <a:lnTo>
                    <a:pt x="14785" y="20519"/>
                  </a:lnTo>
                  <a:lnTo>
                    <a:pt x="15301" y="20536"/>
                  </a:lnTo>
                  <a:lnTo>
                    <a:pt x="15815" y="20541"/>
                  </a:lnTo>
                  <a:lnTo>
                    <a:pt x="16325" y="20531"/>
                  </a:lnTo>
                  <a:lnTo>
                    <a:pt x="16833" y="20506"/>
                  </a:lnTo>
                  <a:lnTo>
                    <a:pt x="17336" y="20464"/>
                  </a:lnTo>
                  <a:lnTo>
                    <a:pt x="17836" y="20403"/>
                  </a:lnTo>
                  <a:lnTo>
                    <a:pt x="18332" y="20323"/>
                  </a:lnTo>
                  <a:lnTo>
                    <a:pt x="18824" y="20222"/>
                  </a:lnTo>
                  <a:lnTo>
                    <a:pt x="19311" y="20099"/>
                  </a:lnTo>
                  <a:lnTo>
                    <a:pt x="19793" y="19952"/>
                  </a:lnTo>
                  <a:lnTo>
                    <a:pt x="20181" y="19675"/>
                  </a:lnTo>
                  <a:lnTo>
                    <a:pt x="20640" y="19211"/>
                  </a:lnTo>
                  <a:lnTo>
                    <a:pt x="21113" y="18793"/>
                  </a:lnTo>
                  <a:lnTo>
                    <a:pt x="21545" y="18655"/>
                  </a:lnTo>
                  <a:lnTo>
                    <a:pt x="21600" y="16554"/>
                  </a:lnTo>
                  <a:lnTo>
                    <a:pt x="21519" y="14868"/>
                  </a:lnTo>
                  <a:lnTo>
                    <a:pt x="21339" y="13474"/>
                  </a:lnTo>
                  <a:lnTo>
                    <a:pt x="21099" y="12250"/>
                  </a:lnTo>
                  <a:lnTo>
                    <a:pt x="20836" y="11073"/>
                  </a:lnTo>
                  <a:lnTo>
                    <a:pt x="20587" y="9819"/>
                  </a:lnTo>
                  <a:lnTo>
                    <a:pt x="20609" y="9784"/>
                  </a:lnTo>
                  <a:lnTo>
                    <a:pt x="20439" y="8548"/>
                  </a:lnTo>
                  <a:lnTo>
                    <a:pt x="20112" y="5603"/>
                  </a:lnTo>
                  <a:lnTo>
                    <a:pt x="19906" y="4104"/>
                  </a:lnTo>
                  <a:lnTo>
                    <a:pt x="19637" y="2728"/>
                  </a:lnTo>
                  <a:lnTo>
                    <a:pt x="19281" y="1580"/>
                  </a:lnTo>
                  <a:lnTo>
                    <a:pt x="18900" y="836"/>
                  </a:lnTo>
                  <a:lnTo>
                    <a:pt x="18467" y="305"/>
                  </a:lnTo>
                  <a:lnTo>
                    <a:pt x="18006" y="17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rgbClr val="E6E4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86" name="object 8"/>
            <p:cNvSpPr/>
            <p:nvPr/>
          </p:nvSpPr>
          <p:spPr>
            <a:xfrm>
              <a:off x="87353" y="886470"/>
              <a:ext cx="2072010" cy="2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" y="0"/>
                  </a:moveTo>
                  <a:lnTo>
                    <a:pt x="0" y="2449"/>
                  </a:lnTo>
                  <a:lnTo>
                    <a:pt x="139" y="6428"/>
                  </a:lnTo>
                  <a:lnTo>
                    <a:pt x="355" y="10459"/>
                  </a:lnTo>
                  <a:lnTo>
                    <a:pt x="534" y="13065"/>
                  </a:lnTo>
                  <a:lnTo>
                    <a:pt x="540" y="13986"/>
                  </a:lnTo>
                  <a:lnTo>
                    <a:pt x="1129" y="18291"/>
                  </a:lnTo>
                  <a:lnTo>
                    <a:pt x="1801" y="19593"/>
                  </a:lnTo>
                  <a:lnTo>
                    <a:pt x="2571" y="20250"/>
                  </a:lnTo>
                  <a:lnTo>
                    <a:pt x="3037" y="20522"/>
                  </a:lnTo>
                  <a:lnTo>
                    <a:pt x="3550" y="20758"/>
                  </a:lnTo>
                  <a:lnTo>
                    <a:pt x="4105" y="20960"/>
                  </a:lnTo>
                  <a:lnTo>
                    <a:pt x="4697" y="21131"/>
                  </a:lnTo>
                  <a:lnTo>
                    <a:pt x="5321" y="21272"/>
                  </a:lnTo>
                  <a:lnTo>
                    <a:pt x="5972" y="21385"/>
                  </a:lnTo>
                  <a:lnTo>
                    <a:pt x="6644" y="21473"/>
                  </a:lnTo>
                  <a:lnTo>
                    <a:pt x="7334" y="21536"/>
                  </a:lnTo>
                  <a:lnTo>
                    <a:pt x="8741" y="21600"/>
                  </a:lnTo>
                  <a:lnTo>
                    <a:pt x="10154" y="21592"/>
                  </a:lnTo>
                  <a:lnTo>
                    <a:pt x="11530" y="21527"/>
                  </a:lnTo>
                  <a:lnTo>
                    <a:pt x="13439" y="21358"/>
                  </a:lnTo>
                  <a:lnTo>
                    <a:pt x="15037" y="21150"/>
                  </a:lnTo>
                  <a:lnTo>
                    <a:pt x="16446" y="20904"/>
                  </a:lnTo>
                  <a:lnTo>
                    <a:pt x="16862" y="20902"/>
                  </a:lnTo>
                  <a:lnTo>
                    <a:pt x="17790" y="21055"/>
                  </a:lnTo>
                  <a:lnTo>
                    <a:pt x="18281" y="21057"/>
                  </a:lnTo>
                  <a:lnTo>
                    <a:pt x="18776" y="20908"/>
                  </a:lnTo>
                  <a:lnTo>
                    <a:pt x="19264" y="20534"/>
                  </a:lnTo>
                  <a:lnTo>
                    <a:pt x="19735" y="19858"/>
                  </a:lnTo>
                  <a:lnTo>
                    <a:pt x="20178" y="18804"/>
                  </a:lnTo>
                  <a:lnTo>
                    <a:pt x="20582" y="17297"/>
                  </a:lnTo>
                  <a:lnTo>
                    <a:pt x="20937" y="15262"/>
                  </a:lnTo>
                  <a:lnTo>
                    <a:pt x="21232" y="12622"/>
                  </a:lnTo>
                  <a:lnTo>
                    <a:pt x="21457" y="9302"/>
                  </a:lnTo>
                  <a:lnTo>
                    <a:pt x="21600" y="5225"/>
                  </a:lnTo>
                  <a:lnTo>
                    <a:pt x="21154" y="5595"/>
                  </a:lnTo>
                  <a:lnTo>
                    <a:pt x="20678" y="6707"/>
                  </a:lnTo>
                  <a:lnTo>
                    <a:pt x="20214" y="7942"/>
                  </a:lnTo>
                  <a:lnTo>
                    <a:pt x="19816" y="8679"/>
                  </a:lnTo>
                  <a:lnTo>
                    <a:pt x="19329" y="9070"/>
                  </a:lnTo>
                  <a:lnTo>
                    <a:pt x="18837" y="9398"/>
                  </a:lnTo>
                  <a:lnTo>
                    <a:pt x="18341" y="9666"/>
                  </a:lnTo>
                  <a:lnTo>
                    <a:pt x="17840" y="9879"/>
                  </a:lnTo>
                  <a:lnTo>
                    <a:pt x="17334" y="10040"/>
                  </a:lnTo>
                  <a:lnTo>
                    <a:pt x="16825" y="10152"/>
                  </a:lnTo>
                  <a:lnTo>
                    <a:pt x="16312" y="10219"/>
                  </a:lnTo>
                  <a:lnTo>
                    <a:pt x="15796" y="10245"/>
                  </a:lnTo>
                  <a:lnTo>
                    <a:pt x="15277" y="10234"/>
                  </a:lnTo>
                  <a:lnTo>
                    <a:pt x="14755" y="10188"/>
                  </a:lnTo>
                  <a:lnTo>
                    <a:pt x="14231" y="10113"/>
                  </a:lnTo>
                  <a:lnTo>
                    <a:pt x="13704" y="10010"/>
                  </a:lnTo>
                  <a:lnTo>
                    <a:pt x="13176" y="9885"/>
                  </a:lnTo>
                  <a:lnTo>
                    <a:pt x="12114" y="9580"/>
                  </a:lnTo>
                  <a:lnTo>
                    <a:pt x="9448" y="8669"/>
                  </a:lnTo>
                  <a:lnTo>
                    <a:pt x="7851" y="8167"/>
                  </a:lnTo>
                  <a:lnTo>
                    <a:pt x="6793" y="7911"/>
                  </a:lnTo>
                  <a:lnTo>
                    <a:pt x="6266" y="7818"/>
                  </a:lnTo>
                  <a:lnTo>
                    <a:pt x="5741" y="7753"/>
                  </a:lnTo>
                  <a:lnTo>
                    <a:pt x="5219" y="7720"/>
                  </a:lnTo>
                  <a:lnTo>
                    <a:pt x="4700" y="7722"/>
                  </a:lnTo>
                  <a:lnTo>
                    <a:pt x="4184" y="7763"/>
                  </a:lnTo>
                  <a:lnTo>
                    <a:pt x="3671" y="7846"/>
                  </a:lnTo>
                  <a:lnTo>
                    <a:pt x="3161" y="7976"/>
                  </a:lnTo>
                  <a:lnTo>
                    <a:pt x="2656" y="8155"/>
                  </a:lnTo>
                  <a:lnTo>
                    <a:pt x="2154" y="8388"/>
                  </a:lnTo>
                  <a:lnTo>
                    <a:pt x="1657" y="867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3CE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grpSp>
          <p:nvGrpSpPr>
            <p:cNvPr id="90" name="object 9"/>
            <p:cNvGrpSpPr/>
            <p:nvPr/>
          </p:nvGrpSpPr>
          <p:grpSpPr>
            <a:xfrm>
              <a:off x="-1" y="-1"/>
              <a:ext cx="1782881" cy="872385"/>
              <a:chOff x="0" y="0"/>
              <a:chExt cx="1782879" cy="872384"/>
            </a:xfrm>
          </p:grpSpPr>
          <p:sp>
            <p:nvSpPr>
              <p:cNvPr id="87" name="Shape"/>
              <p:cNvSpPr/>
              <p:nvPr/>
            </p:nvSpPr>
            <p:spPr>
              <a:xfrm>
                <a:off x="-1" y="842430"/>
                <a:ext cx="65636" cy="2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71" y="17813"/>
                    </a:lnTo>
                    <a:lnTo>
                      <a:pt x="21529" y="12811"/>
                    </a:lnTo>
                    <a:lnTo>
                      <a:pt x="21487" y="9559"/>
                    </a:lnTo>
                    <a:lnTo>
                      <a:pt x="21445" y="6331"/>
                    </a:lnTo>
                    <a:lnTo>
                      <a:pt x="21416" y="4047"/>
                    </a:lnTo>
                    <a:lnTo>
                      <a:pt x="21383" y="1539"/>
                    </a:lnTo>
                    <a:lnTo>
                      <a:pt x="21366" y="0"/>
                    </a:lnTo>
                    <a:lnTo>
                      <a:pt x="20998" y="0"/>
                    </a:lnTo>
                    <a:lnTo>
                      <a:pt x="19456" y="335"/>
                    </a:lnTo>
                    <a:lnTo>
                      <a:pt x="6742" y="4282"/>
                    </a:lnTo>
                    <a:lnTo>
                      <a:pt x="752" y="7684"/>
                    </a:lnTo>
                    <a:lnTo>
                      <a:pt x="0" y="10626"/>
                    </a:lnTo>
                    <a:lnTo>
                      <a:pt x="2984" y="13246"/>
                    </a:lnTo>
                    <a:lnTo>
                      <a:pt x="8208" y="15604"/>
                    </a:lnTo>
                    <a:lnTo>
                      <a:pt x="14181" y="17813"/>
                    </a:lnTo>
                    <a:lnTo>
                      <a:pt x="19406" y="199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8" name="Triangle"/>
              <p:cNvSpPr/>
              <p:nvPr/>
            </p:nvSpPr>
            <p:spPr>
              <a:xfrm>
                <a:off x="60477" y="8596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84"/>
                    </a:moveTo>
                    <a:lnTo>
                      <a:pt x="0" y="0"/>
                    </a:lnTo>
                    <a:lnTo>
                      <a:pt x="687" y="21600"/>
                    </a:lnTo>
                    <a:lnTo>
                      <a:pt x="21600" y="4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9" name="Shape"/>
              <p:cNvSpPr/>
              <p:nvPr/>
            </p:nvSpPr>
            <p:spPr>
              <a:xfrm>
                <a:off x="64820" y="0"/>
                <a:ext cx="1718060" cy="852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4"/>
                    </a:moveTo>
                    <a:lnTo>
                      <a:pt x="21397" y="12854"/>
                    </a:lnTo>
                    <a:lnTo>
                      <a:pt x="21131" y="11941"/>
                    </a:lnTo>
                    <a:lnTo>
                      <a:pt x="20888" y="11131"/>
                    </a:lnTo>
                    <a:lnTo>
                      <a:pt x="20875" y="10889"/>
                    </a:lnTo>
                    <a:lnTo>
                      <a:pt x="20923" y="10652"/>
                    </a:lnTo>
                    <a:lnTo>
                      <a:pt x="20954" y="10375"/>
                    </a:lnTo>
                    <a:lnTo>
                      <a:pt x="20888" y="10012"/>
                    </a:lnTo>
                    <a:lnTo>
                      <a:pt x="20888" y="9986"/>
                    </a:lnTo>
                    <a:lnTo>
                      <a:pt x="20465" y="9236"/>
                    </a:lnTo>
                    <a:lnTo>
                      <a:pt x="19895" y="8749"/>
                    </a:lnTo>
                    <a:lnTo>
                      <a:pt x="19296" y="8437"/>
                    </a:lnTo>
                    <a:lnTo>
                      <a:pt x="18787" y="8213"/>
                    </a:lnTo>
                    <a:lnTo>
                      <a:pt x="18484" y="7987"/>
                    </a:lnTo>
                    <a:lnTo>
                      <a:pt x="18342" y="7413"/>
                    </a:lnTo>
                    <a:lnTo>
                      <a:pt x="18094" y="6215"/>
                    </a:lnTo>
                    <a:lnTo>
                      <a:pt x="17799" y="4877"/>
                    </a:lnTo>
                    <a:lnTo>
                      <a:pt x="17515" y="3883"/>
                    </a:lnTo>
                    <a:lnTo>
                      <a:pt x="17069" y="2910"/>
                    </a:lnTo>
                    <a:lnTo>
                      <a:pt x="16564" y="2095"/>
                    </a:lnTo>
                    <a:lnTo>
                      <a:pt x="16099" y="1537"/>
                    </a:lnTo>
                    <a:lnTo>
                      <a:pt x="16099" y="8503"/>
                    </a:lnTo>
                    <a:lnTo>
                      <a:pt x="15969" y="10338"/>
                    </a:lnTo>
                    <a:lnTo>
                      <a:pt x="15651" y="12018"/>
                    </a:lnTo>
                    <a:lnTo>
                      <a:pt x="15646" y="12036"/>
                    </a:lnTo>
                    <a:lnTo>
                      <a:pt x="15826" y="11224"/>
                    </a:lnTo>
                    <a:lnTo>
                      <a:pt x="15963" y="10361"/>
                    </a:lnTo>
                    <a:lnTo>
                      <a:pt x="16054" y="9453"/>
                    </a:lnTo>
                    <a:lnTo>
                      <a:pt x="16095" y="8502"/>
                    </a:lnTo>
                    <a:lnTo>
                      <a:pt x="16083" y="7510"/>
                    </a:lnTo>
                    <a:lnTo>
                      <a:pt x="16015" y="6478"/>
                    </a:lnTo>
                    <a:lnTo>
                      <a:pt x="15888" y="5408"/>
                    </a:lnTo>
                    <a:lnTo>
                      <a:pt x="15698" y="4303"/>
                    </a:lnTo>
                    <a:lnTo>
                      <a:pt x="15443" y="3164"/>
                    </a:lnTo>
                    <a:lnTo>
                      <a:pt x="14844" y="1828"/>
                    </a:lnTo>
                    <a:lnTo>
                      <a:pt x="14642" y="1144"/>
                    </a:lnTo>
                    <a:lnTo>
                      <a:pt x="14646" y="1127"/>
                    </a:lnTo>
                    <a:lnTo>
                      <a:pt x="14849" y="1802"/>
                    </a:lnTo>
                    <a:lnTo>
                      <a:pt x="15188" y="2501"/>
                    </a:lnTo>
                    <a:lnTo>
                      <a:pt x="15699" y="4276"/>
                    </a:lnTo>
                    <a:lnTo>
                      <a:pt x="15890" y="5381"/>
                    </a:lnTo>
                    <a:lnTo>
                      <a:pt x="16018" y="6451"/>
                    </a:lnTo>
                    <a:lnTo>
                      <a:pt x="16087" y="7484"/>
                    </a:lnTo>
                    <a:lnTo>
                      <a:pt x="16099" y="8437"/>
                    </a:lnTo>
                    <a:lnTo>
                      <a:pt x="16099" y="1537"/>
                    </a:lnTo>
                    <a:lnTo>
                      <a:pt x="16011" y="1431"/>
                    </a:lnTo>
                    <a:lnTo>
                      <a:pt x="15417" y="911"/>
                    </a:lnTo>
                    <a:lnTo>
                      <a:pt x="14792" y="526"/>
                    </a:lnTo>
                    <a:lnTo>
                      <a:pt x="14787" y="548"/>
                    </a:lnTo>
                    <a:lnTo>
                      <a:pt x="14659" y="451"/>
                    </a:lnTo>
                    <a:lnTo>
                      <a:pt x="14472" y="279"/>
                    </a:lnTo>
                    <a:lnTo>
                      <a:pt x="14283" y="118"/>
                    </a:lnTo>
                    <a:lnTo>
                      <a:pt x="14142" y="46"/>
                    </a:lnTo>
                    <a:lnTo>
                      <a:pt x="14142" y="73"/>
                    </a:lnTo>
                    <a:lnTo>
                      <a:pt x="13481" y="0"/>
                    </a:lnTo>
                    <a:lnTo>
                      <a:pt x="12853" y="50"/>
                    </a:lnTo>
                    <a:lnTo>
                      <a:pt x="12259" y="219"/>
                    </a:lnTo>
                    <a:lnTo>
                      <a:pt x="11701" y="505"/>
                    </a:lnTo>
                    <a:lnTo>
                      <a:pt x="11179" y="904"/>
                    </a:lnTo>
                    <a:lnTo>
                      <a:pt x="10694" y="1413"/>
                    </a:lnTo>
                    <a:lnTo>
                      <a:pt x="10248" y="2030"/>
                    </a:lnTo>
                    <a:lnTo>
                      <a:pt x="9842" y="2750"/>
                    </a:lnTo>
                    <a:lnTo>
                      <a:pt x="9477" y="3571"/>
                    </a:lnTo>
                    <a:lnTo>
                      <a:pt x="9153" y="4490"/>
                    </a:lnTo>
                    <a:lnTo>
                      <a:pt x="8872" y="5503"/>
                    </a:lnTo>
                    <a:lnTo>
                      <a:pt x="8636" y="6607"/>
                    </a:lnTo>
                    <a:lnTo>
                      <a:pt x="8612" y="6753"/>
                    </a:lnTo>
                    <a:lnTo>
                      <a:pt x="8612" y="8685"/>
                    </a:lnTo>
                    <a:lnTo>
                      <a:pt x="8577" y="9159"/>
                    </a:lnTo>
                    <a:lnTo>
                      <a:pt x="8423" y="9588"/>
                    </a:lnTo>
                    <a:lnTo>
                      <a:pt x="8160" y="10047"/>
                    </a:lnTo>
                    <a:lnTo>
                      <a:pt x="7833" y="10541"/>
                    </a:lnTo>
                    <a:lnTo>
                      <a:pt x="7488" y="11077"/>
                    </a:lnTo>
                    <a:lnTo>
                      <a:pt x="7171" y="11661"/>
                    </a:lnTo>
                    <a:lnTo>
                      <a:pt x="6928" y="12298"/>
                    </a:lnTo>
                    <a:lnTo>
                      <a:pt x="6804" y="12993"/>
                    </a:lnTo>
                    <a:lnTo>
                      <a:pt x="6804" y="12985"/>
                    </a:lnTo>
                    <a:lnTo>
                      <a:pt x="7171" y="11654"/>
                    </a:lnTo>
                    <a:lnTo>
                      <a:pt x="7833" y="10531"/>
                    </a:lnTo>
                    <a:lnTo>
                      <a:pt x="8160" y="10033"/>
                    </a:lnTo>
                    <a:lnTo>
                      <a:pt x="8423" y="9569"/>
                    </a:lnTo>
                    <a:lnTo>
                      <a:pt x="8577" y="9133"/>
                    </a:lnTo>
                    <a:lnTo>
                      <a:pt x="8611" y="8676"/>
                    </a:lnTo>
                    <a:lnTo>
                      <a:pt x="8612" y="8685"/>
                    </a:lnTo>
                    <a:lnTo>
                      <a:pt x="8612" y="6753"/>
                    </a:lnTo>
                    <a:lnTo>
                      <a:pt x="8447" y="7784"/>
                    </a:lnTo>
                    <a:lnTo>
                      <a:pt x="8444" y="7774"/>
                    </a:lnTo>
                    <a:lnTo>
                      <a:pt x="7828" y="7822"/>
                    </a:lnTo>
                    <a:lnTo>
                      <a:pt x="7229" y="7956"/>
                    </a:lnTo>
                    <a:lnTo>
                      <a:pt x="6653" y="8182"/>
                    </a:lnTo>
                    <a:lnTo>
                      <a:pt x="6102" y="8503"/>
                    </a:lnTo>
                    <a:lnTo>
                      <a:pt x="5583" y="8925"/>
                    </a:lnTo>
                    <a:lnTo>
                      <a:pt x="5100" y="9454"/>
                    </a:lnTo>
                    <a:lnTo>
                      <a:pt x="4657" y="10095"/>
                    </a:lnTo>
                    <a:lnTo>
                      <a:pt x="4259" y="10852"/>
                    </a:lnTo>
                    <a:lnTo>
                      <a:pt x="3912" y="11732"/>
                    </a:lnTo>
                    <a:lnTo>
                      <a:pt x="3618" y="12738"/>
                    </a:lnTo>
                    <a:lnTo>
                      <a:pt x="3385" y="13876"/>
                    </a:lnTo>
                    <a:lnTo>
                      <a:pt x="3362" y="14327"/>
                    </a:lnTo>
                    <a:lnTo>
                      <a:pt x="3385" y="14905"/>
                    </a:lnTo>
                    <a:lnTo>
                      <a:pt x="3407" y="15469"/>
                    </a:lnTo>
                    <a:lnTo>
                      <a:pt x="3385" y="15875"/>
                    </a:lnTo>
                    <a:lnTo>
                      <a:pt x="3106" y="16083"/>
                    </a:lnTo>
                    <a:lnTo>
                      <a:pt x="2505" y="16364"/>
                    </a:lnTo>
                    <a:lnTo>
                      <a:pt x="1808" y="16740"/>
                    </a:lnTo>
                    <a:lnTo>
                      <a:pt x="1245" y="17235"/>
                    </a:lnTo>
                    <a:lnTo>
                      <a:pt x="891" y="17892"/>
                    </a:lnTo>
                    <a:lnTo>
                      <a:pt x="504" y="18859"/>
                    </a:lnTo>
                    <a:lnTo>
                      <a:pt x="180" y="19887"/>
                    </a:lnTo>
                    <a:lnTo>
                      <a:pt x="0" y="21014"/>
                    </a:lnTo>
                    <a:lnTo>
                      <a:pt x="1" y="21339"/>
                    </a:lnTo>
                    <a:lnTo>
                      <a:pt x="728" y="21231"/>
                    </a:lnTo>
                    <a:lnTo>
                      <a:pt x="1344" y="21169"/>
                    </a:lnTo>
                    <a:lnTo>
                      <a:pt x="1971" y="21140"/>
                    </a:lnTo>
                    <a:lnTo>
                      <a:pt x="2650" y="21140"/>
                    </a:lnTo>
                    <a:lnTo>
                      <a:pt x="3251" y="21160"/>
                    </a:lnTo>
                    <a:lnTo>
                      <a:pt x="3902" y="21199"/>
                    </a:lnTo>
                    <a:lnTo>
                      <a:pt x="7867" y="21554"/>
                    </a:lnTo>
                    <a:lnTo>
                      <a:pt x="8554" y="21588"/>
                    </a:lnTo>
                    <a:lnTo>
                      <a:pt x="8597" y="21588"/>
                    </a:lnTo>
                    <a:lnTo>
                      <a:pt x="9179" y="21600"/>
                    </a:lnTo>
                    <a:lnTo>
                      <a:pt x="9827" y="21588"/>
                    </a:lnTo>
                    <a:lnTo>
                      <a:pt x="10468" y="21547"/>
                    </a:lnTo>
                    <a:lnTo>
                      <a:pt x="11100" y="21471"/>
                    </a:lnTo>
                    <a:lnTo>
                      <a:pt x="11971" y="21245"/>
                    </a:lnTo>
                    <a:lnTo>
                      <a:pt x="12531" y="21048"/>
                    </a:lnTo>
                    <a:lnTo>
                      <a:pt x="13155" y="20801"/>
                    </a:lnTo>
                    <a:lnTo>
                      <a:pt x="13833" y="20512"/>
                    </a:lnTo>
                    <a:lnTo>
                      <a:pt x="14549" y="20183"/>
                    </a:lnTo>
                    <a:lnTo>
                      <a:pt x="15293" y="19821"/>
                    </a:lnTo>
                    <a:lnTo>
                      <a:pt x="16050" y="19430"/>
                    </a:lnTo>
                    <a:lnTo>
                      <a:pt x="16807" y="19016"/>
                    </a:lnTo>
                    <a:lnTo>
                      <a:pt x="17553" y="18585"/>
                    </a:lnTo>
                    <a:lnTo>
                      <a:pt x="18273" y="18141"/>
                    </a:lnTo>
                    <a:lnTo>
                      <a:pt x="18955" y="17689"/>
                    </a:lnTo>
                    <a:lnTo>
                      <a:pt x="19264" y="17467"/>
                    </a:lnTo>
                    <a:lnTo>
                      <a:pt x="19586" y="17235"/>
                    </a:lnTo>
                    <a:lnTo>
                      <a:pt x="20153" y="16784"/>
                    </a:lnTo>
                    <a:lnTo>
                      <a:pt x="20643" y="16341"/>
                    </a:lnTo>
                    <a:lnTo>
                      <a:pt x="21043" y="15912"/>
                    </a:lnTo>
                    <a:lnTo>
                      <a:pt x="21340" y="15501"/>
                    </a:lnTo>
                    <a:lnTo>
                      <a:pt x="21600" y="147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</p:grpSp>
      <p:grpSp>
        <p:nvGrpSpPr>
          <p:cNvPr id="95" name="object 10"/>
          <p:cNvGrpSpPr/>
          <p:nvPr/>
        </p:nvGrpSpPr>
        <p:grpSpPr>
          <a:xfrm>
            <a:off x="4360448" y="2031919"/>
            <a:ext cx="1458822" cy="767505"/>
            <a:chOff x="0" y="0"/>
            <a:chExt cx="1458821" cy="767504"/>
          </a:xfrm>
        </p:grpSpPr>
        <p:sp>
          <p:nvSpPr>
            <p:cNvPr id="92" name="object 11"/>
            <p:cNvSpPr/>
            <p:nvPr/>
          </p:nvSpPr>
          <p:spPr>
            <a:xfrm>
              <a:off x="0" y="17488"/>
              <a:ext cx="1458822" cy="6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2" y="0"/>
                  </a:moveTo>
                  <a:lnTo>
                    <a:pt x="12113" y="1002"/>
                  </a:lnTo>
                  <a:lnTo>
                    <a:pt x="12352" y="1733"/>
                  </a:lnTo>
                  <a:lnTo>
                    <a:pt x="12592" y="2347"/>
                  </a:lnTo>
                  <a:lnTo>
                    <a:pt x="12804" y="2999"/>
                  </a:lnTo>
                  <a:lnTo>
                    <a:pt x="12961" y="3843"/>
                  </a:lnTo>
                  <a:lnTo>
                    <a:pt x="13035" y="5033"/>
                  </a:lnTo>
                  <a:lnTo>
                    <a:pt x="12999" y="6723"/>
                  </a:lnTo>
                  <a:lnTo>
                    <a:pt x="12825" y="9067"/>
                  </a:lnTo>
                  <a:lnTo>
                    <a:pt x="12642" y="10265"/>
                  </a:lnTo>
                  <a:lnTo>
                    <a:pt x="11941" y="12174"/>
                  </a:lnTo>
                  <a:lnTo>
                    <a:pt x="11457" y="12894"/>
                  </a:lnTo>
                  <a:lnTo>
                    <a:pt x="10908" y="13463"/>
                  </a:lnTo>
                  <a:lnTo>
                    <a:pt x="10310" y="13885"/>
                  </a:lnTo>
                  <a:lnTo>
                    <a:pt x="9682" y="14164"/>
                  </a:lnTo>
                  <a:lnTo>
                    <a:pt x="9040" y="14305"/>
                  </a:lnTo>
                  <a:lnTo>
                    <a:pt x="8402" y="14311"/>
                  </a:lnTo>
                  <a:lnTo>
                    <a:pt x="7785" y="14187"/>
                  </a:lnTo>
                  <a:lnTo>
                    <a:pt x="7206" y="13936"/>
                  </a:lnTo>
                  <a:lnTo>
                    <a:pt x="6232" y="13075"/>
                  </a:lnTo>
                  <a:lnTo>
                    <a:pt x="5619" y="11758"/>
                  </a:lnTo>
                  <a:lnTo>
                    <a:pt x="5491" y="10940"/>
                  </a:lnTo>
                  <a:lnTo>
                    <a:pt x="5506" y="10021"/>
                  </a:lnTo>
                  <a:lnTo>
                    <a:pt x="5716" y="9224"/>
                  </a:lnTo>
                  <a:lnTo>
                    <a:pt x="6086" y="8577"/>
                  </a:lnTo>
                  <a:lnTo>
                    <a:pt x="6471" y="8013"/>
                  </a:lnTo>
                  <a:lnTo>
                    <a:pt x="6725" y="7464"/>
                  </a:lnTo>
                  <a:lnTo>
                    <a:pt x="6778" y="7078"/>
                  </a:lnTo>
                  <a:lnTo>
                    <a:pt x="6772" y="6723"/>
                  </a:lnTo>
                  <a:lnTo>
                    <a:pt x="6743" y="6458"/>
                  </a:lnTo>
                  <a:lnTo>
                    <a:pt x="6725" y="6340"/>
                  </a:lnTo>
                  <a:lnTo>
                    <a:pt x="6082" y="6613"/>
                  </a:lnTo>
                  <a:lnTo>
                    <a:pt x="5427" y="6715"/>
                  </a:lnTo>
                  <a:lnTo>
                    <a:pt x="4772" y="6867"/>
                  </a:lnTo>
                  <a:lnTo>
                    <a:pt x="4129" y="7294"/>
                  </a:lnTo>
                  <a:lnTo>
                    <a:pt x="3543" y="8183"/>
                  </a:lnTo>
                  <a:lnTo>
                    <a:pt x="3188" y="9280"/>
                  </a:lnTo>
                  <a:lnTo>
                    <a:pt x="2958" y="10481"/>
                  </a:lnTo>
                  <a:lnTo>
                    <a:pt x="2750" y="11682"/>
                  </a:lnTo>
                  <a:lnTo>
                    <a:pt x="2461" y="12779"/>
                  </a:lnTo>
                  <a:lnTo>
                    <a:pt x="1986" y="13668"/>
                  </a:lnTo>
                  <a:lnTo>
                    <a:pt x="1853" y="13716"/>
                  </a:lnTo>
                  <a:lnTo>
                    <a:pt x="1627" y="13770"/>
                  </a:lnTo>
                  <a:lnTo>
                    <a:pt x="1388" y="13850"/>
                  </a:lnTo>
                  <a:lnTo>
                    <a:pt x="598" y="15051"/>
                  </a:lnTo>
                  <a:lnTo>
                    <a:pt x="199" y="16301"/>
                  </a:lnTo>
                  <a:lnTo>
                    <a:pt x="6" y="17742"/>
                  </a:lnTo>
                  <a:lnTo>
                    <a:pt x="0" y="19394"/>
                  </a:lnTo>
                  <a:lnTo>
                    <a:pt x="357" y="19184"/>
                  </a:lnTo>
                  <a:lnTo>
                    <a:pt x="759" y="19709"/>
                  </a:lnTo>
                  <a:lnTo>
                    <a:pt x="1218" y="20477"/>
                  </a:lnTo>
                  <a:lnTo>
                    <a:pt x="1752" y="20996"/>
                  </a:lnTo>
                  <a:lnTo>
                    <a:pt x="2555" y="21202"/>
                  </a:lnTo>
                  <a:lnTo>
                    <a:pt x="3743" y="21363"/>
                  </a:lnTo>
                  <a:lnTo>
                    <a:pt x="4457" y="21427"/>
                  </a:lnTo>
                  <a:lnTo>
                    <a:pt x="5238" y="21480"/>
                  </a:lnTo>
                  <a:lnTo>
                    <a:pt x="6078" y="21523"/>
                  </a:lnTo>
                  <a:lnTo>
                    <a:pt x="6966" y="21556"/>
                  </a:lnTo>
                  <a:lnTo>
                    <a:pt x="7893" y="21580"/>
                  </a:lnTo>
                  <a:lnTo>
                    <a:pt x="8850" y="21595"/>
                  </a:lnTo>
                  <a:lnTo>
                    <a:pt x="9827" y="21600"/>
                  </a:lnTo>
                  <a:lnTo>
                    <a:pt x="10815" y="21597"/>
                  </a:lnTo>
                  <a:lnTo>
                    <a:pt x="11805" y="21585"/>
                  </a:lnTo>
                  <a:lnTo>
                    <a:pt x="13749" y="21538"/>
                  </a:lnTo>
                  <a:lnTo>
                    <a:pt x="14686" y="21504"/>
                  </a:lnTo>
                  <a:lnTo>
                    <a:pt x="15586" y="21462"/>
                  </a:lnTo>
                  <a:lnTo>
                    <a:pt x="16440" y="21413"/>
                  </a:lnTo>
                  <a:lnTo>
                    <a:pt x="17238" y="21358"/>
                  </a:lnTo>
                  <a:lnTo>
                    <a:pt x="17972" y="21297"/>
                  </a:lnTo>
                  <a:lnTo>
                    <a:pt x="18631" y="21230"/>
                  </a:lnTo>
                  <a:lnTo>
                    <a:pt x="19206" y="21157"/>
                  </a:lnTo>
                  <a:lnTo>
                    <a:pt x="20067" y="20996"/>
                  </a:lnTo>
                  <a:lnTo>
                    <a:pt x="20812" y="19944"/>
                  </a:lnTo>
                  <a:lnTo>
                    <a:pt x="21120" y="19687"/>
                  </a:lnTo>
                  <a:lnTo>
                    <a:pt x="21521" y="20348"/>
                  </a:lnTo>
                  <a:lnTo>
                    <a:pt x="21600" y="18315"/>
                  </a:lnTo>
                  <a:lnTo>
                    <a:pt x="21437" y="16953"/>
                  </a:lnTo>
                  <a:lnTo>
                    <a:pt x="21113" y="16058"/>
                  </a:lnTo>
                  <a:lnTo>
                    <a:pt x="20709" y="15428"/>
                  </a:lnTo>
                  <a:lnTo>
                    <a:pt x="20307" y="14858"/>
                  </a:lnTo>
                  <a:lnTo>
                    <a:pt x="19989" y="14145"/>
                  </a:lnTo>
                  <a:lnTo>
                    <a:pt x="19804" y="13211"/>
                  </a:lnTo>
                  <a:lnTo>
                    <a:pt x="19678" y="12139"/>
                  </a:lnTo>
                  <a:lnTo>
                    <a:pt x="19527" y="11018"/>
                  </a:lnTo>
                  <a:lnTo>
                    <a:pt x="19267" y="9936"/>
                  </a:lnTo>
                  <a:lnTo>
                    <a:pt x="18813" y="8984"/>
                  </a:lnTo>
                  <a:lnTo>
                    <a:pt x="18080" y="8249"/>
                  </a:lnTo>
                  <a:lnTo>
                    <a:pt x="17591" y="8029"/>
                  </a:lnTo>
                  <a:lnTo>
                    <a:pt x="17274" y="8030"/>
                  </a:lnTo>
                  <a:lnTo>
                    <a:pt x="16975" y="8015"/>
                  </a:lnTo>
                  <a:lnTo>
                    <a:pt x="16534" y="7747"/>
                  </a:lnTo>
                  <a:lnTo>
                    <a:pt x="15797" y="6987"/>
                  </a:lnTo>
                  <a:lnTo>
                    <a:pt x="15639" y="6935"/>
                  </a:lnTo>
                  <a:lnTo>
                    <a:pt x="15049" y="6791"/>
                  </a:lnTo>
                  <a:lnTo>
                    <a:pt x="14605" y="6012"/>
                  </a:lnTo>
                  <a:lnTo>
                    <a:pt x="14205" y="4062"/>
                  </a:lnTo>
                  <a:lnTo>
                    <a:pt x="13927" y="2944"/>
                  </a:lnTo>
                  <a:lnTo>
                    <a:pt x="13500" y="1840"/>
                  </a:lnTo>
                  <a:lnTo>
                    <a:pt x="12849" y="832"/>
                  </a:lnTo>
                  <a:lnTo>
                    <a:pt x="11902" y="0"/>
                  </a:lnTo>
                  <a:close/>
                </a:path>
              </a:pathLst>
            </a:custGeom>
            <a:solidFill>
              <a:srgbClr val="E6E4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93" name="object 12"/>
            <p:cNvSpPr/>
            <p:nvPr/>
          </p:nvSpPr>
          <p:spPr>
            <a:xfrm>
              <a:off x="370858" y="-1"/>
              <a:ext cx="500693" cy="45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6" y="0"/>
                  </a:moveTo>
                  <a:lnTo>
                    <a:pt x="12938" y="279"/>
                  </a:lnTo>
                  <a:lnTo>
                    <a:pt x="10218" y="968"/>
                  </a:lnTo>
                  <a:lnTo>
                    <a:pt x="8292" y="1890"/>
                  </a:lnTo>
                  <a:lnTo>
                    <a:pt x="6961" y="3043"/>
                  </a:lnTo>
                  <a:lnTo>
                    <a:pt x="5285" y="6052"/>
                  </a:lnTo>
                  <a:lnTo>
                    <a:pt x="4542" y="7908"/>
                  </a:lnTo>
                  <a:lnTo>
                    <a:pt x="3596" y="10001"/>
                  </a:lnTo>
                  <a:lnTo>
                    <a:pt x="3673" y="10145"/>
                  </a:lnTo>
                  <a:lnTo>
                    <a:pt x="3801" y="10447"/>
                  </a:lnTo>
                  <a:lnTo>
                    <a:pt x="3827" y="10936"/>
                  </a:lnTo>
                  <a:lnTo>
                    <a:pt x="3596" y="11638"/>
                  </a:lnTo>
                  <a:lnTo>
                    <a:pt x="2855" y="12435"/>
                  </a:lnTo>
                  <a:lnTo>
                    <a:pt x="1734" y="13256"/>
                  </a:lnTo>
                  <a:lnTo>
                    <a:pt x="655" y="14197"/>
                  </a:lnTo>
                  <a:lnTo>
                    <a:pt x="42" y="15357"/>
                  </a:lnTo>
                  <a:lnTo>
                    <a:pt x="0" y="16695"/>
                  </a:lnTo>
                  <a:lnTo>
                    <a:pt x="371" y="17885"/>
                  </a:lnTo>
                  <a:lnTo>
                    <a:pt x="2153" y="19801"/>
                  </a:lnTo>
                  <a:lnTo>
                    <a:pt x="4985" y="21055"/>
                  </a:lnTo>
                  <a:lnTo>
                    <a:pt x="6669" y="21419"/>
                  </a:lnTo>
                  <a:lnTo>
                    <a:pt x="8465" y="21600"/>
                  </a:lnTo>
                  <a:lnTo>
                    <a:pt x="10323" y="21591"/>
                  </a:lnTo>
                  <a:lnTo>
                    <a:pt x="12192" y="21386"/>
                  </a:lnTo>
                  <a:lnTo>
                    <a:pt x="14022" y="20980"/>
                  </a:lnTo>
                  <a:lnTo>
                    <a:pt x="15762" y="20366"/>
                  </a:lnTo>
                  <a:lnTo>
                    <a:pt x="17364" y="19539"/>
                  </a:lnTo>
                  <a:lnTo>
                    <a:pt x="18775" y="18491"/>
                  </a:lnTo>
                  <a:lnTo>
                    <a:pt x="19947" y="17218"/>
                  </a:lnTo>
                  <a:lnTo>
                    <a:pt x="21369" y="13969"/>
                  </a:lnTo>
                  <a:lnTo>
                    <a:pt x="21600" y="11486"/>
                  </a:lnTo>
                  <a:lnTo>
                    <a:pt x="21411" y="9237"/>
                  </a:lnTo>
                  <a:lnTo>
                    <a:pt x="20913" y="7130"/>
                  </a:lnTo>
                  <a:lnTo>
                    <a:pt x="20218" y="5077"/>
                  </a:lnTo>
                  <a:lnTo>
                    <a:pt x="19436" y="2989"/>
                  </a:lnTo>
                  <a:lnTo>
                    <a:pt x="18680" y="775"/>
                  </a:lnTo>
                  <a:lnTo>
                    <a:pt x="18725" y="725"/>
                  </a:lnTo>
                  <a:lnTo>
                    <a:pt x="17078" y="230"/>
                  </a:lnTo>
                  <a:lnTo>
                    <a:pt x="158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94" name="object 13"/>
            <p:cNvSpPr/>
            <p:nvPr/>
          </p:nvSpPr>
          <p:spPr>
            <a:xfrm>
              <a:off x="0" y="609551"/>
              <a:ext cx="1453506" cy="15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" y="0"/>
                  </a:moveTo>
                  <a:lnTo>
                    <a:pt x="0" y="885"/>
                  </a:lnTo>
                  <a:lnTo>
                    <a:pt x="162" y="7159"/>
                  </a:lnTo>
                  <a:lnTo>
                    <a:pt x="471" y="11956"/>
                  </a:lnTo>
                  <a:lnTo>
                    <a:pt x="903" y="15476"/>
                  </a:lnTo>
                  <a:lnTo>
                    <a:pt x="1435" y="17918"/>
                  </a:lnTo>
                  <a:lnTo>
                    <a:pt x="2043" y="19478"/>
                  </a:lnTo>
                  <a:lnTo>
                    <a:pt x="2701" y="20357"/>
                  </a:lnTo>
                  <a:lnTo>
                    <a:pt x="3387" y="20753"/>
                  </a:lnTo>
                  <a:lnTo>
                    <a:pt x="4076" y="20864"/>
                  </a:lnTo>
                  <a:lnTo>
                    <a:pt x="4745" y="20888"/>
                  </a:lnTo>
                  <a:lnTo>
                    <a:pt x="5369" y="21025"/>
                  </a:lnTo>
                  <a:lnTo>
                    <a:pt x="6136" y="21278"/>
                  </a:lnTo>
                  <a:lnTo>
                    <a:pt x="6926" y="21409"/>
                  </a:lnTo>
                  <a:lnTo>
                    <a:pt x="7725" y="21442"/>
                  </a:lnTo>
                  <a:lnTo>
                    <a:pt x="8524" y="21403"/>
                  </a:lnTo>
                  <a:lnTo>
                    <a:pt x="11491" y="21025"/>
                  </a:lnTo>
                  <a:lnTo>
                    <a:pt x="12014" y="21042"/>
                  </a:lnTo>
                  <a:lnTo>
                    <a:pt x="14334" y="21435"/>
                  </a:lnTo>
                  <a:lnTo>
                    <a:pt x="15252" y="21552"/>
                  </a:lnTo>
                  <a:lnTo>
                    <a:pt x="16190" y="21600"/>
                  </a:lnTo>
                  <a:lnTo>
                    <a:pt x="17116" y="21540"/>
                  </a:lnTo>
                  <a:lnTo>
                    <a:pt x="17998" y="21334"/>
                  </a:lnTo>
                  <a:lnTo>
                    <a:pt x="18804" y="20944"/>
                  </a:lnTo>
                  <a:lnTo>
                    <a:pt x="19503" y="20332"/>
                  </a:lnTo>
                  <a:lnTo>
                    <a:pt x="20064" y="19460"/>
                  </a:lnTo>
                  <a:lnTo>
                    <a:pt x="20755" y="16060"/>
                  </a:lnTo>
                  <a:lnTo>
                    <a:pt x="21432" y="8197"/>
                  </a:lnTo>
                  <a:lnTo>
                    <a:pt x="21600" y="4913"/>
                  </a:lnTo>
                  <a:lnTo>
                    <a:pt x="21191" y="2144"/>
                  </a:lnTo>
                  <a:lnTo>
                    <a:pt x="20882" y="3259"/>
                  </a:lnTo>
                  <a:lnTo>
                    <a:pt x="20567" y="5884"/>
                  </a:lnTo>
                  <a:lnTo>
                    <a:pt x="20140" y="7646"/>
                  </a:lnTo>
                  <a:lnTo>
                    <a:pt x="19276" y="8325"/>
                  </a:lnTo>
                  <a:lnTo>
                    <a:pt x="18699" y="8632"/>
                  </a:lnTo>
                  <a:lnTo>
                    <a:pt x="18037" y="8915"/>
                  </a:lnTo>
                  <a:lnTo>
                    <a:pt x="17301" y="9174"/>
                  </a:lnTo>
                  <a:lnTo>
                    <a:pt x="16500" y="9407"/>
                  </a:lnTo>
                  <a:lnTo>
                    <a:pt x="15643" y="9612"/>
                  </a:lnTo>
                  <a:lnTo>
                    <a:pt x="14740" y="9789"/>
                  </a:lnTo>
                  <a:lnTo>
                    <a:pt x="13800" y="9935"/>
                  </a:lnTo>
                  <a:lnTo>
                    <a:pt x="12833" y="10050"/>
                  </a:lnTo>
                  <a:lnTo>
                    <a:pt x="10855" y="10182"/>
                  </a:lnTo>
                  <a:lnTo>
                    <a:pt x="9863" y="10196"/>
                  </a:lnTo>
                  <a:lnTo>
                    <a:pt x="8883" y="10173"/>
                  </a:lnTo>
                  <a:lnTo>
                    <a:pt x="7922" y="10112"/>
                  </a:lnTo>
                  <a:lnTo>
                    <a:pt x="6991" y="10012"/>
                  </a:lnTo>
                  <a:lnTo>
                    <a:pt x="6100" y="9872"/>
                  </a:lnTo>
                  <a:lnTo>
                    <a:pt x="5257" y="9690"/>
                  </a:lnTo>
                  <a:lnTo>
                    <a:pt x="4473" y="9464"/>
                  </a:lnTo>
                  <a:lnTo>
                    <a:pt x="3756" y="9195"/>
                  </a:lnTo>
                  <a:lnTo>
                    <a:pt x="3117" y="8880"/>
                  </a:lnTo>
                  <a:lnTo>
                    <a:pt x="2108" y="8107"/>
                  </a:lnTo>
                  <a:lnTo>
                    <a:pt x="1223" y="5458"/>
                  </a:lnTo>
                  <a:lnTo>
                    <a:pt x="761" y="2216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D3CE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96" name="object 14"/>
          <p:cNvSpPr/>
          <p:nvPr/>
        </p:nvSpPr>
        <p:spPr>
          <a:xfrm>
            <a:off x="5473817" y="3689348"/>
            <a:ext cx="566193" cy="54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735" y="2191"/>
                </a:lnTo>
                <a:lnTo>
                  <a:pt x="10443" y="4087"/>
                </a:lnTo>
                <a:lnTo>
                  <a:pt x="9924" y="5710"/>
                </a:lnTo>
                <a:lnTo>
                  <a:pt x="9180" y="7081"/>
                </a:lnTo>
                <a:lnTo>
                  <a:pt x="8211" y="8221"/>
                </a:lnTo>
                <a:lnTo>
                  <a:pt x="7016" y="9149"/>
                </a:lnTo>
                <a:lnTo>
                  <a:pt x="5598" y="9889"/>
                </a:lnTo>
                <a:lnTo>
                  <a:pt x="3955" y="10459"/>
                </a:lnTo>
                <a:lnTo>
                  <a:pt x="2089" y="10882"/>
                </a:lnTo>
                <a:lnTo>
                  <a:pt x="0" y="11178"/>
                </a:lnTo>
                <a:lnTo>
                  <a:pt x="2016" y="11228"/>
                </a:lnTo>
                <a:lnTo>
                  <a:pt x="3831" y="11503"/>
                </a:lnTo>
                <a:lnTo>
                  <a:pt x="5443" y="12002"/>
                </a:lnTo>
                <a:lnTo>
                  <a:pt x="6848" y="12722"/>
                </a:lnTo>
                <a:lnTo>
                  <a:pt x="8044" y="13663"/>
                </a:lnTo>
                <a:lnTo>
                  <a:pt x="9029" y="14821"/>
                </a:lnTo>
                <a:lnTo>
                  <a:pt x="9800" y="16196"/>
                </a:lnTo>
                <a:lnTo>
                  <a:pt x="10354" y="17785"/>
                </a:lnTo>
                <a:lnTo>
                  <a:pt x="10688" y="19587"/>
                </a:lnTo>
                <a:lnTo>
                  <a:pt x="10800" y="21600"/>
                </a:lnTo>
                <a:lnTo>
                  <a:pt x="11061" y="19415"/>
                </a:lnTo>
                <a:lnTo>
                  <a:pt x="11447" y="17533"/>
                </a:lnTo>
                <a:lnTo>
                  <a:pt x="11980" y="15929"/>
                </a:lnTo>
                <a:lnTo>
                  <a:pt x="12681" y="14579"/>
                </a:lnTo>
                <a:lnTo>
                  <a:pt x="14670" y="12541"/>
                </a:lnTo>
                <a:lnTo>
                  <a:pt x="16002" y="11804"/>
                </a:lnTo>
                <a:lnTo>
                  <a:pt x="17587" y="11221"/>
                </a:lnTo>
                <a:lnTo>
                  <a:pt x="19446" y="10769"/>
                </a:lnTo>
                <a:lnTo>
                  <a:pt x="21600" y="10422"/>
                </a:lnTo>
                <a:lnTo>
                  <a:pt x="19240" y="10272"/>
                </a:lnTo>
                <a:lnTo>
                  <a:pt x="17263" y="9876"/>
                </a:lnTo>
                <a:lnTo>
                  <a:pt x="15630" y="9233"/>
                </a:lnTo>
                <a:lnTo>
                  <a:pt x="14300" y="8338"/>
                </a:lnTo>
                <a:lnTo>
                  <a:pt x="13234" y="7189"/>
                </a:lnTo>
                <a:lnTo>
                  <a:pt x="12391" y="5784"/>
                </a:lnTo>
                <a:lnTo>
                  <a:pt x="11731" y="4119"/>
                </a:lnTo>
                <a:lnTo>
                  <a:pt x="11214" y="2192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7" name="object 15"/>
          <p:cNvSpPr/>
          <p:nvPr/>
        </p:nvSpPr>
        <p:spPr>
          <a:xfrm>
            <a:off x="4988957" y="711376"/>
            <a:ext cx="474296" cy="472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16" y="0"/>
                </a:moveTo>
                <a:lnTo>
                  <a:pt x="10849" y="2554"/>
                </a:lnTo>
                <a:lnTo>
                  <a:pt x="10344" y="4712"/>
                </a:lnTo>
                <a:lnTo>
                  <a:pt x="9497" y="6495"/>
                </a:lnTo>
                <a:lnTo>
                  <a:pt x="8304" y="7926"/>
                </a:lnTo>
                <a:lnTo>
                  <a:pt x="6762" y="9028"/>
                </a:lnTo>
                <a:lnTo>
                  <a:pt x="4867" y="9823"/>
                </a:lnTo>
                <a:lnTo>
                  <a:pt x="2614" y="10334"/>
                </a:lnTo>
                <a:lnTo>
                  <a:pt x="0" y="10584"/>
                </a:lnTo>
                <a:lnTo>
                  <a:pt x="2647" y="10899"/>
                </a:lnTo>
                <a:lnTo>
                  <a:pt x="4867" y="11493"/>
                </a:lnTo>
                <a:lnTo>
                  <a:pt x="6685" y="12378"/>
                </a:lnTo>
                <a:lnTo>
                  <a:pt x="8124" y="13566"/>
                </a:lnTo>
                <a:lnTo>
                  <a:pt x="9209" y="15070"/>
                </a:lnTo>
                <a:lnTo>
                  <a:pt x="9965" y="16902"/>
                </a:lnTo>
                <a:lnTo>
                  <a:pt x="10415" y="19075"/>
                </a:lnTo>
                <a:lnTo>
                  <a:pt x="10584" y="21600"/>
                </a:lnTo>
                <a:lnTo>
                  <a:pt x="10897" y="19091"/>
                </a:lnTo>
                <a:lnTo>
                  <a:pt x="11432" y="16909"/>
                </a:lnTo>
                <a:lnTo>
                  <a:pt x="12230" y="15059"/>
                </a:lnTo>
                <a:lnTo>
                  <a:pt x="13332" y="13548"/>
                </a:lnTo>
                <a:lnTo>
                  <a:pt x="14778" y="12382"/>
                </a:lnTo>
                <a:lnTo>
                  <a:pt x="16611" y="11567"/>
                </a:lnTo>
                <a:lnTo>
                  <a:pt x="18871" y="11110"/>
                </a:lnTo>
                <a:lnTo>
                  <a:pt x="21600" y="11016"/>
                </a:lnTo>
                <a:lnTo>
                  <a:pt x="18981" y="10468"/>
                </a:lnTo>
                <a:lnTo>
                  <a:pt x="16855" y="9769"/>
                </a:lnTo>
                <a:lnTo>
                  <a:pt x="15160" y="8876"/>
                </a:lnTo>
                <a:lnTo>
                  <a:pt x="13837" y="7745"/>
                </a:lnTo>
                <a:lnTo>
                  <a:pt x="12054" y="4603"/>
                </a:lnTo>
                <a:lnTo>
                  <a:pt x="11473" y="2506"/>
                </a:lnTo>
                <a:lnTo>
                  <a:pt x="1101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8" name="object 16"/>
          <p:cNvSpPr/>
          <p:nvPr/>
        </p:nvSpPr>
        <p:spPr>
          <a:xfrm>
            <a:off x="667554" y="12"/>
            <a:ext cx="411965" cy="26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7" y="0"/>
                </a:moveTo>
                <a:lnTo>
                  <a:pt x="9193" y="0"/>
                </a:lnTo>
                <a:lnTo>
                  <a:pt x="8770" y="1341"/>
                </a:lnTo>
                <a:lnTo>
                  <a:pt x="7368" y="3755"/>
                </a:lnTo>
                <a:lnTo>
                  <a:pt x="5472" y="5594"/>
                </a:lnTo>
                <a:lnTo>
                  <a:pt x="3033" y="6916"/>
                </a:lnTo>
                <a:lnTo>
                  <a:pt x="0" y="7777"/>
                </a:lnTo>
                <a:lnTo>
                  <a:pt x="3209" y="8215"/>
                </a:lnTo>
                <a:lnTo>
                  <a:pt x="5715" y="9319"/>
                </a:lnTo>
                <a:lnTo>
                  <a:pt x="7636" y="11148"/>
                </a:lnTo>
                <a:lnTo>
                  <a:pt x="9091" y="13764"/>
                </a:lnTo>
                <a:lnTo>
                  <a:pt x="10198" y="17228"/>
                </a:lnTo>
                <a:lnTo>
                  <a:pt x="11076" y="21600"/>
                </a:lnTo>
                <a:lnTo>
                  <a:pt x="11290" y="17497"/>
                </a:lnTo>
                <a:lnTo>
                  <a:pt x="11966" y="14227"/>
                </a:lnTo>
                <a:lnTo>
                  <a:pt x="13085" y="11694"/>
                </a:lnTo>
                <a:lnTo>
                  <a:pt x="16573" y="8456"/>
                </a:lnTo>
                <a:lnTo>
                  <a:pt x="18904" y="7560"/>
                </a:lnTo>
                <a:lnTo>
                  <a:pt x="21600" y="7018"/>
                </a:lnTo>
                <a:lnTo>
                  <a:pt x="18487" y="6433"/>
                </a:lnTo>
                <a:lnTo>
                  <a:pt x="16022" y="5303"/>
                </a:lnTo>
                <a:lnTo>
                  <a:pt x="14124" y="3587"/>
                </a:lnTo>
                <a:lnTo>
                  <a:pt x="12708" y="1246"/>
                </a:lnTo>
                <a:lnTo>
                  <a:pt x="1228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99" name="object 17" descr="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82" y="5901521"/>
            <a:ext cx="195416" cy="245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object 18"/>
          <p:cNvGrpSpPr/>
          <p:nvPr/>
        </p:nvGrpSpPr>
        <p:grpSpPr>
          <a:xfrm>
            <a:off x="4392135" y="77574"/>
            <a:ext cx="154232" cy="270887"/>
            <a:chOff x="0" y="0"/>
            <a:chExt cx="154230" cy="270886"/>
          </a:xfrm>
        </p:grpSpPr>
        <p:sp>
          <p:nvSpPr>
            <p:cNvPr id="100" name="Shape"/>
            <p:cNvSpPr/>
            <p:nvPr/>
          </p:nvSpPr>
          <p:spPr>
            <a:xfrm>
              <a:off x="0" y="7943"/>
              <a:ext cx="154231" cy="26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5" y="0"/>
                  </a:moveTo>
                  <a:lnTo>
                    <a:pt x="11775" y="3141"/>
                  </a:lnTo>
                  <a:lnTo>
                    <a:pt x="9875" y="6284"/>
                  </a:lnTo>
                  <a:lnTo>
                    <a:pt x="6477" y="8681"/>
                  </a:lnTo>
                  <a:lnTo>
                    <a:pt x="0" y="9849"/>
                  </a:lnTo>
                  <a:lnTo>
                    <a:pt x="6079" y="11830"/>
                  </a:lnTo>
                  <a:lnTo>
                    <a:pt x="9357" y="14493"/>
                  </a:lnTo>
                  <a:lnTo>
                    <a:pt x="11026" y="17771"/>
                  </a:lnTo>
                  <a:lnTo>
                    <a:pt x="12280" y="21600"/>
                  </a:lnTo>
                  <a:lnTo>
                    <a:pt x="12800" y="18659"/>
                  </a:lnTo>
                  <a:lnTo>
                    <a:pt x="16108" y="15508"/>
                  </a:lnTo>
                  <a:lnTo>
                    <a:pt x="19832" y="12875"/>
                  </a:lnTo>
                  <a:lnTo>
                    <a:pt x="21600" y="11490"/>
                  </a:lnTo>
                  <a:lnTo>
                    <a:pt x="19915" y="9872"/>
                  </a:lnTo>
                  <a:lnTo>
                    <a:pt x="16440" y="6716"/>
                  </a:lnTo>
                  <a:lnTo>
                    <a:pt x="13548" y="3008"/>
                  </a:lnTo>
                  <a:lnTo>
                    <a:pt x="1360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01" name="Triangle"/>
            <p:cNvSpPr/>
            <p:nvPr/>
          </p:nvSpPr>
          <p:spPr>
            <a:xfrm>
              <a:off x="91340" y="0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3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103" name="object 19"/>
          <p:cNvSpPr/>
          <p:nvPr/>
        </p:nvSpPr>
        <p:spPr>
          <a:xfrm>
            <a:off x="3244968" y="6088769"/>
            <a:ext cx="46742" cy="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88" y="0"/>
                </a:moveTo>
                <a:lnTo>
                  <a:pt x="4376" y="2886"/>
                </a:lnTo>
                <a:lnTo>
                  <a:pt x="0" y="10077"/>
                </a:lnTo>
                <a:lnTo>
                  <a:pt x="748" y="17629"/>
                </a:lnTo>
                <a:lnTo>
                  <a:pt x="7811" y="21600"/>
                </a:lnTo>
                <a:lnTo>
                  <a:pt x="16535" y="18875"/>
                </a:lnTo>
                <a:lnTo>
                  <a:pt x="21600" y="11666"/>
                </a:lnTo>
                <a:lnTo>
                  <a:pt x="20990" y="4025"/>
                </a:lnTo>
                <a:lnTo>
                  <a:pt x="12688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4" name="object 20"/>
          <p:cNvSpPr/>
          <p:nvPr/>
        </p:nvSpPr>
        <p:spPr>
          <a:xfrm>
            <a:off x="5583277" y="2068342"/>
            <a:ext cx="46346" cy="5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45" y="0"/>
                </a:moveTo>
                <a:lnTo>
                  <a:pt x="3715" y="3482"/>
                </a:lnTo>
                <a:lnTo>
                  <a:pt x="0" y="10508"/>
                </a:lnTo>
                <a:lnTo>
                  <a:pt x="807" y="17681"/>
                </a:lnTo>
                <a:lnTo>
                  <a:pt x="9045" y="21600"/>
                </a:lnTo>
                <a:lnTo>
                  <a:pt x="18600" y="18659"/>
                </a:lnTo>
                <a:lnTo>
                  <a:pt x="21600" y="10800"/>
                </a:lnTo>
                <a:lnTo>
                  <a:pt x="18323" y="2941"/>
                </a:lnTo>
                <a:lnTo>
                  <a:pt x="9045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5" name="object 21"/>
          <p:cNvSpPr/>
          <p:nvPr/>
        </p:nvSpPr>
        <p:spPr>
          <a:xfrm>
            <a:off x="3251432" y="5645908"/>
            <a:ext cx="46351" cy="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84" y="0"/>
                </a:moveTo>
                <a:lnTo>
                  <a:pt x="2100" y="3862"/>
                </a:lnTo>
                <a:lnTo>
                  <a:pt x="0" y="11233"/>
                </a:lnTo>
                <a:lnTo>
                  <a:pt x="2792" y="18387"/>
                </a:lnTo>
                <a:lnTo>
                  <a:pt x="9784" y="21600"/>
                </a:lnTo>
                <a:lnTo>
                  <a:pt x="18369" y="18063"/>
                </a:lnTo>
                <a:lnTo>
                  <a:pt x="21600" y="10367"/>
                </a:lnTo>
                <a:lnTo>
                  <a:pt x="18922" y="2887"/>
                </a:lnTo>
                <a:lnTo>
                  <a:pt x="9784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6" name="object 22"/>
          <p:cNvSpPr/>
          <p:nvPr/>
        </p:nvSpPr>
        <p:spPr>
          <a:xfrm>
            <a:off x="3640423" y="5655371"/>
            <a:ext cx="40012" cy="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8" y="0"/>
                </a:moveTo>
                <a:lnTo>
                  <a:pt x="1594" y="4027"/>
                </a:lnTo>
                <a:lnTo>
                  <a:pt x="0" y="11670"/>
                </a:lnTo>
                <a:lnTo>
                  <a:pt x="3431" y="18877"/>
                </a:lnTo>
                <a:lnTo>
                  <a:pt x="12903" y="21600"/>
                </a:lnTo>
                <a:lnTo>
                  <a:pt x="21154" y="17521"/>
                </a:lnTo>
                <a:lnTo>
                  <a:pt x="21600" y="9789"/>
                </a:lnTo>
                <a:lnTo>
                  <a:pt x="16271" y="2562"/>
                </a:lnTo>
                <a:lnTo>
                  <a:pt x="7198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7" name="object 23"/>
          <p:cNvSpPr/>
          <p:nvPr/>
        </p:nvSpPr>
        <p:spPr>
          <a:xfrm>
            <a:off x="5564659" y="1704388"/>
            <a:ext cx="46346" cy="4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80" y="0"/>
                </a:moveTo>
                <a:lnTo>
                  <a:pt x="894" y="4150"/>
                </a:lnTo>
                <a:lnTo>
                  <a:pt x="0" y="11834"/>
                </a:lnTo>
                <a:lnTo>
                  <a:pt x="4275" y="19002"/>
                </a:lnTo>
                <a:lnTo>
                  <a:pt x="12799" y="21600"/>
                </a:lnTo>
                <a:lnTo>
                  <a:pt x="20130" y="17450"/>
                </a:lnTo>
                <a:lnTo>
                  <a:pt x="21600" y="9766"/>
                </a:lnTo>
                <a:lnTo>
                  <a:pt x="17440" y="2598"/>
                </a:lnTo>
                <a:lnTo>
                  <a:pt x="788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8" name="object 24"/>
          <p:cNvSpPr/>
          <p:nvPr/>
        </p:nvSpPr>
        <p:spPr>
          <a:xfrm>
            <a:off x="5590673" y="4446723"/>
            <a:ext cx="43175" cy="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7" y="0"/>
                </a:moveTo>
                <a:lnTo>
                  <a:pt x="5574" y="3755"/>
                </a:lnTo>
                <a:lnTo>
                  <a:pt x="0" y="11525"/>
                </a:lnTo>
                <a:lnTo>
                  <a:pt x="75" y="18932"/>
                </a:lnTo>
                <a:lnTo>
                  <a:pt x="11297" y="21600"/>
                </a:lnTo>
                <a:lnTo>
                  <a:pt x="19916" y="17575"/>
                </a:lnTo>
                <a:lnTo>
                  <a:pt x="21600" y="9934"/>
                </a:lnTo>
                <a:lnTo>
                  <a:pt x="18132" y="2725"/>
                </a:lnTo>
                <a:lnTo>
                  <a:pt x="1129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9" name="object 25"/>
          <p:cNvSpPr/>
          <p:nvPr/>
        </p:nvSpPr>
        <p:spPr>
          <a:xfrm>
            <a:off x="4626904" y="711376"/>
            <a:ext cx="37240" cy="5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2" y="0"/>
                </a:moveTo>
                <a:lnTo>
                  <a:pt x="3447" y="3375"/>
                </a:lnTo>
                <a:lnTo>
                  <a:pt x="0" y="10800"/>
                </a:lnTo>
                <a:lnTo>
                  <a:pt x="1379" y="18225"/>
                </a:lnTo>
                <a:lnTo>
                  <a:pt x="9652" y="21600"/>
                </a:lnTo>
                <a:lnTo>
                  <a:pt x="18786" y="18225"/>
                </a:lnTo>
                <a:lnTo>
                  <a:pt x="21600" y="10800"/>
                </a:lnTo>
                <a:lnTo>
                  <a:pt x="18440" y="3375"/>
                </a:lnTo>
                <a:lnTo>
                  <a:pt x="965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0" name="object 26"/>
          <p:cNvSpPr/>
          <p:nvPr/>
        </p:nvSpPr>
        <p:spPr>
          <a:xfrm>
            <a:off x="5159554" y="3808205"/>
            <a:ext cx="39622" cy="5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2" y="0"/>
                </a:moveTo>
                <a:lnTo>
                  <a:pt x="2646" y="3375"/>
                </a:lnTo>
                <a:lnTo>
                  <a:pt x="0" y="10800"/>
                </a:lnTo>
                <a:lnTo>
                  <a:pt x="2970" y="18225"/>
                </a:lnTo>
                <a:lnTo>
                  <a:pt x="11232" y="21600"/>
                </a:lnTo>
                <a:lnTo>
                  <a:pt x="17550" y="18225"/>
                </a:lnTo>
                <a:lnTo>
                  <a:pt x="21600" y="10800"/>
                </a:lnTo>
                <a:lnTo>
                  <a:pt x="20465" y="3375"/>
                </a:lnTo>
                <a:lnTo>
                  <a:pt x="11232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1" name="object 27"/>
          <p:cNvSpPr/>
          <p:nvPr/>
        </p:nvSpPr>
        <p:spPr>
          <a:xfrm>
            <a:off x="5555565" y="3296982"/>
            <a:ext cx="44878" cy="4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14" y="0"/>
                </a:moveTo>
                <a:lnTo>
                  <a:pt x="6498" y="3116"/>
                </a:lnTo>
                <a:lnTo>
                  <a:pt x="1008" y="10109"/>
                </a:lnTo>
                <a:lnTo>
                  <a:pt x="0" y="17448"/>
                </a:lnTo>
                <a:lnTo>
                  <a:pt x="7428" y="21600"/>
                </a:lnTo>
                <a:lnTo>
                  <a:pt x="17446" y="19064"/>
                </a:lnTo>
                <a:lnTo>
                  <a:pt x="21600" y="11661"/>
                </a:lnTo>
                <a:lnTo>
                  <a:pt x="19940" y="3828"/>
                </a:lnTo>
                <a:lnTo>
                  <a:pt x="1251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2" name="object 28"/>
          <p:cNvSpPr/>
          <p:nvPr/>
        </p:nvSpPr>
        <p:spPr>
          <a:xfrm>
            <a:off x="2793719" y="5833145"/>
            <a:ext cx="42454" cy="4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27" y="0"/>
                </a:moveTo>
                <a:lnTo>
                  <a:pt x="0" y="4281"/>
                </a:lnTo>
                <a:lnTo>
                  <a:pt x="636" y="11836"/>
                </a:lnTo>
                <a:lnTo>
                  <a:pt x="6110" y="18873"/>
                </a:lnTo>
                <a:lnTo>
                  <a:pt x="12997" y="21600"/>
                </a:lnTo>
                <a:lnTo>
                  <a:pt x="18810" y="17578"/>
                </a:lnTo>
                <a:lnTo>
                  <a:pt x="21600" y="9766"/>
                </a:lnTo>
                <a:lnTo>
                  <a:pt x="18746" y="2471"/>
                </a:lnTo>
                <a:lnTo>
                  <a:pt x="7627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3" name="object 29"/>
          <p:cNvSpPr/>
          <p:nvPr/>
        </p:nvSpPr>
        <p:spPr>
          <a:xfrm>
            <a:off x="4300022" y="5596468"/>
            <a:ext cx="42604" cy="4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27" y="0"/>
                </a:moveTo>
                <a:lnTo>
                  <a:pt x="6544" y="2922"/>
                </a:lnTo>
                <a:lnTo>
                  <a:pt x="1113" y="9593"/>
                </a:lnTo>
                <a:lnTo>
                  <a:pt x="0" y="16867"/>
                </a:lnTo>
                <a:lnTo>
                  <a:pt x="7070" y="21600"/>
                </a:lnTo>
                <a:lnTo>
                  <a:pt x="17022" y="19582"/>
                </a:lnTo>
                <a:lnTo>
                  <a:pt x="21600" y="12006"/>
                </a:lnTo>
                <a:lnTo>
                  <a:pt x="20252" y="3828"/>
                </a:lnTo>
                <a:lnTo>
                  <a:pt x="12427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4" name="object 30"/>
          <p:cNvSpPr/>
          <p:nvPr/>
        </p:nvSpPr>
        <p:spPr>
          <a:xfrm>
            <a:off x="6008184" y="2657406"/>
            <a:ext cx="38421" cy="4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5" y="0"/>
                </a:moveTo>
                <a:lnTo>
                  <a:pt x="1809" y="3572"/>
                </a:lnTo>
                <a:lnTo>
                  <a:pt x="0" y="10974"/>
                </a:lnTo>
                <a:lnTo>
                  <a:pt x="2978" y="18291"/>
                </a:lnTo>
                <a:lnTo>
                  <a:pt x="9575" y="21600"/>
                </a:lnTo>
                <a:lnTo>
                  <a:pt x="17090" y="18161"/>
                </a:lnTo>
                <a:lnTo>
                  <a:pt x="21600" y="10629"/>
                </a:lnTo>
                <a:lnTo>
                  <a:pt x="20097" y="3183"/>
                </a:lnTo>
                <a:lnTo>
                  <a:pt x="957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5" name="object 31"/>
          <p:cNvSpPr/>
          <p:nvPr/>
        </p:nvSpPr>
        <p:spPr>
          <a:xfrm>
            <a:off x="5943884" y="3208614"/>
            <a:ext cx="38025" cy="49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6" name="object 32"/>
          <p:cNvSpPr/>
          <p:nvPr/>
        </p:nvSpPr>
        <p:spPr>
          <a:xfrm>
            <a:off x="1395353" y="505202"/>
            <a:ext cx="38025" cy="4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7" name="object 33"/>
          <p:cNvSpPr/>
          <p:nvPr/>
        </p:nvSpPr>
        <p:spPr>
          <a:xfrm>
            <a:off x="5119946" y="1616021"/>
            <a:ext cx="38025" cy="49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8" name="object 34"/>
          <p:cNvSpPr/>
          <p:nvPr/>
        </p:nvSpPr>
        <p:spPr>
          <a:xfrm>
            <a:off x="3780392" y="5950963"/>
            <a:ext cx="42383" cy="3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21" y="0"/>
                </a:moveTo>
                <a:lnTo>
                  <a:pt x="1355" y="4278"/>
                </a:lnTo>
                <a:lnTo>
                  <a:pt x="0" y="12771"/>
                </a:lnTo>
                <a:lnTo>
                  <a:pt x="4600" y="20278"/>
                </a:lnTo>
                <a:lnTo>
                  <a:pt x="14600" y="21600"/>
                </a:lnTo>
                <a:lnTo>
                  <a:pt x="20573" y="16827"/>
                </a:lnTo>
                <a:lnTo>
                  <a:pt x="21600" y="9264"/>
                </a:lnTo>
                <a:lnTo>
                  <a:pt x="17782" y="2470"/>
                </a:lnTo>
                <a:lnTo>
                  <a:pt x="922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9" name="object 35"/>
          <p:cNvSpPr/>
          <p:nvPr/>
        </p:nvSpPr>
        <p:spPr>
          <a:xfrm>
            <a:off x="4429754" y="3650422"/>
            <a:ext cx="173222" cy="31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19" y="0"/>
                </a:moveTo>
                <a:lnTo>
                  <a:pt x="17628" y="2150"/>
                </a:lnTo>
                <a:lnTo>
                  <a:pt x="15298" y="2411"/>
                </a:lnTo>
                <a:lnTo>
                  <a:pt x="12424" y="2225"/>
                </a:lnTo>
                <a:lnTo>
                  <a:pt x="9403" y="3034"/>
                </a:lnTo>
                <a:lnTo>
                  <a:pt x="5203" y="7976"/>
                </a:lnTo>
                <a:lnTo>
                  <a:pt x="2686" y="11965"/>
                </a:lnTo>
                <a:lnTo>
                  <a:pt x="739" y="16032"/>
                </a:lnTo>
                <a:lnTo>
                  <a:pt x="0" y="19477"/>
                </a:lnTo>
                <a:lnTo>
                  <a:pt x="1105" y="21600"/>
                </a:lnTo>
                <a:lnTo>
                  <a:pt x="6862" y="20872"/>
                </a:lnTo>
                <a:lnTo>
                  <a:pt x="10549" y="19171"/>
                </a:lnTo>
                <a:lnTo>
                  <a:pt x="12729" y="16787"/>
                </a:lnTo>
                <a:lnTo>
                  <a:pt x="13964" y="14012"/>
                </a:lnTo>
                <a:lnTo>
                  <a:pt x="14819" y="11137"/>
                </a:lnTo>
                <a:lnTo>
                  <a:pt x="15857" y="8452"/>
                </a:lnTo>
                <a:lnTo>
                  <a:pt x="17722" y="6765"/>
                </a:lnTo>
                <a:lnTo>
                  <a:pt x="20402" y="4713"/>
                </a:lnTo>
                <a:lnTo>
                  <a:pt x="21600" y="2418"/>
                </a:lnTo>
                <a:lnTo>
                  <a:pt x="19019" y="0"/>
                </a:lnTo>
                <a:close/>
              </a:path>
            </a:pathLst>
          </a:custGeom>
          <a:solidFill>
            <a:srgbClr val="67A24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20" name="object 36" descr="object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83"/>
            <a:ext cx="2494061" cy="500828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object 37"/>
          <p:cNvSpPr/>
          <p:nvPr/>
        </p:nvSpPr>
        <p:spPr>
          <a:xfrm>
            <a:off x="4281670" y="2205096"/>
            <a:ext cx="212930" cy="27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1" y="0"/>
                </a:moveTo>
                <a:lnTo>
                  <a:pt x="0" y="1016"/>
                </a:lnTo>
                <a:lnTo>
                  <a:pt x="959" y="1762"/>
                </a:lnTo>
                <a:lnTo>
                  <a:pt x="2702" y="2492"/>
                </a:lnTo>
                <a:lnTo>
                  <a:pt x="3812" y="3462"/>
                </a:lnTo>
                <a:lnTo>
                  <a:pt x="3857" y="5260"/>
                </a:lnTo>
                <a:lnTo>
                  <a:pt x="3812" y="14675"/>
                </a:lnTo>
                <a:lnTo>
                  <a:pt x="7429" y="16163"/>
                </a:lnTo>
                <a:lnTo>
                  <a:pt x="11608" y="17179"/>
                </a:lnTo>
                <a:lnTo>
                  <a:pt x="15023" y="18675"/>
                </a:lnTo>
                <a:lnTo>
                  <a:pt x="16349" y="21600"/>
                </a:lnTo>
                <a:lnTo>
                  <a:pt x="17516" y="21346"/>
                </a:lnTo>
                <a:lnTo>
                  <a:pt x="19175" y="21168"/>
                </a:lnTo>
                <a:lnTo>
                  <a:pt x="20734" y="21021"/>
                </a:lnTo>
                <a:lnTo>
                  <a:pt x="21600" y="20858"/>
                </a:lnTo>
                <a:lnTo>
                  <a:pt x="21600" y="20777"/>
                </a:lnTo>
                <a:lnTo>
                  <a:pt x="21002" y="18762"/>
                </a:lnTo>
                <a:lnTo>
                  <a:pt x="18747" y="17705"/>
                </a:lnTo>
                <a:lnTo>
                  <a:pt x="15828" y="16556"/>
                </a:lnTo>
                <a:lnTo>
                  <a:pt x="13241" y="14263"/>
                </a:lnTo>
                <a:lnTo>
                  <a:pt x="12024" y="11371"/>
                </a:lnTo>
                <a:lnTo>
                  <a:pt x="11116" y="8102"/>
                </a:lnTo>
                <a:lnTo>
                  <a:pt x="9616" y="4854"/>
                </a:lnTo>
                <a:lnTo>
                  <a:pt x="6624" y="2021"/>
                </a:lnTo>
                <a:lnTo>
                  <a:pt x="1241" y="0"/>
                </a:lnTo>
                <a:close/>
              </a:path>
            </a:pathLst>
          </a:custGeom>
          <a:solidFill>
            <a:srgbClr val="255F9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2" name="object 38"/>
          <p:cNvSpPr/>
          <p:nvPr/>
        </p:nvSpPr>
        <p:spPr>
          <a:xfrm>
            <a:off x="-2" y="3561931"/>
            <a:ext cx="10680831" cy="3998075"/>
          </a:xfrm>
          <a:prstGeom prst="rect">
            <a:avLst/>
          </a:prstGeom>
          <a:solidFill>
            <a:srgbClr val="25544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3" name="object 39"/>
          <p:cNvSpPr txBox="1"/>
          <p:nvPr/>
        </p:nvSpPr>
        <p:spPr>
          <a:xfrm>
            <a:off x="3686726" y="3946230"/>
            <a:ext cx="534416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2882900" algn="l"/>
                <a:tab pos="3733800" algn="l"/>
              </a:tabLst>
              <a:defRPr sz="48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Veličanstvene</a:t>
            </a:r>
            <a:r>
              <a:t> dobrobiti </a:t>
            </a:r>
            <a:r>
              <a:rPr spc="-25"/>
              <a:t>od </a:t>
            </a:r>
            <a:r>
              <a:rPr spc="-20"/>
              <a:t>šuma</a:t>
            </a:r>
          </a:p>
        </p:txBody>
      </p:sp>
      <p:sp>
        <p:nvSpPr>
          <p:cNvPr id="124" name="object 40"/>
          <p:cNvSpPr txBox="1"/>
          <p:nvPr/>
        </p:nvSpPr>
        <p:spPr>
          <a:xfrm>
            <a:off x="3686726" y="5704290"/>
            <a:ext cx="152908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FFFFFF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Kutija znanja </a:t>
            </a:r>
            <a:r>
              <a:rPr spc="-25"/>
              <a:t>III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object 2"/>
          <p:cNvSpPr/>
          <p:nvPr/>
        </p:nvSpPr>
        <p:spPr>
          <a:xfrm>
            <a:off x="-2" y="0"/>
            <a:ext cx="10692007" cy="7462926"/>
          </a:xfrm>
          <a:prstGeom prst="rect">
            <a:avLst/>
          </a:pr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3" name="object 3"/>
          <p:cNvSpPr/>
          <p:nvPr/>
        </p:nvSpPr>
        <p:spPr>
          <a:xfrm>
            <a:off x="10087316" y="5371081"/>
            <a:ext cx="431789" cy="431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33" y="0"/>
                </a:moveTo>
                <a:lnTo>
                  <a:pt x="10093" y="2562"/>
                </a:lnTo>
                <a:lnTo>
                  <a:pt x="9639" y="4764"/>
                </a:lnTo>
                <a:lnTo>
                  <a:pt x="8927" y="6629"/>
                </a:lnTo>
                <a:lnTo>
                  <a:pt x="6560" y="9441"/>
                </a:lnTo>
                <a:lnTo>
                  <a:pt x="4818" y="10434"/>
                </a:lnTo>
                <a:lnTo>
                  <a:pt x="2646" y="11183"/>
                </a:lnTo>
                <a:lnTo>
                  <a:pt x="0" y="11710"/>
                </a:lnTo>
                <a:lnTo>
                  <a:pt x="3010" y="11866"/>
                </a:lnTo>
                <a:lnTo>
                  <a:pt x="5397" y="12453"/>
                </a:lnTo>
                <a:lnTo>
                  <a:pt x="7255" y="13465"/>
                </a:lnTo>
                <a:lnTo>
                  <a:pt x="8677" y="14893"/>
                </a:lnTo>
                <a:lnTo>
                  <a:pt x="9757" y="16730"/>
                </a:lnTo>
                <a:lnTo>
                  <a:pt x="10589" y="18968"/>
                </a:lnTo>
                <a:lnTo>
                  <a:pt x="11268" y="21600"/>
                </a:lnTo>
                <a:lnTo>
                  <a:pt x="11332" y="19029"/>
                </a:lnTo>
                <a:lnTo>
                  <a:pt x="11720" y="16837"/>
                </a:lnTo>
                <a:lnTo>
                  <a:pt x="12444" y="14999"/>
                </a:lnTo>
                <a:lnTo>
                  <a:pt x="14958" y="12298"/>
                </a:lnTo>
                <a:lnTo>
                  <a:pt x="16775" y="11387"/>
                </a:lnTo>
                <a:lnTo>
                  <a:pt x="18985" y="10740"/>
                </a:lnTo>
                <a:lnTo>
                  <a:pt x="21600" y="10333"/>
                </a:lnTo>
                <a:lnTo>
                  <a:pt x="18608" y="10044"/>
                </a:lnTo>
                <a:lnTo>
                  <a:pt x="16143" y="9412"/>
                </a:lnTo>
                <a:lnTo>
                  <a:pt x="14165" y="8404"/>
                </a:lnTo>
                <a:lnTo>
                  <a:pt x="12635" y="6990"/>
                </a:lnTo>
                <a:lnTo>
                  <a:pt x="11512" y="5138"/>
                </a:lnTo>
                <a:lnTo>
                  <a:pt x="10758" y="2819"/>
                </a:lnTo>
                <a:lnTo>
                  <a:pt x="1033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4" name="object 4"/>
          <p:cNvSpPr/>
          <p:nvPr/>
        </p:nvSpPr>
        <p:spPr>
          <a:xfrm>
            <a:off x="8485106" y="4874385"/>
            <a:ext cx="43156" cy="55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9" y="0"/>
                </a:moveTo>
                <a:lnTo>
                  <a:pt x="3232" y="3537"/>
                </a:lnTo>
                <a:lnTo>
                  <a:pt x="0" y="11233"/>
                </a:lnTo>
                <a:lnTo>
                  <a:pt x="2677" y="18712"/>
                </a:lnTo>
                <a:lnTo>
                  <a:pt x="11819" y="21600"/>
                </a:lnTo>
                <a:lnTo>
                  <a:pt x="19501" y="17738"/>
                </a:lnTo>
                <a:lnTo>
                  <a:pt x="21600" y="10367"/>
                </a:lnTo>
                <a:lnTo>
                  <a:pt x="18808" y="3212"/>
                </a:lnTo>
                <a:lnTo>
                  <a:pt x="1181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5" name="object 5"/>
          <p:cNvSpPr/>
          <p:nvPr/>
        </p:nvSpPr>
        <p:spPr>
          <a:xfrm>
            <a:off x="8781159" y="4975693"/>
            <a:ext cx="45369" cy="46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93" y="0"/>
                </a:moveTo>
                <a:lnTo>
                  <a:pt x="322" y="4473"/>
                </a:lnTo>
                <a:lnTo>
                  <a:pt x="0" y="12006"/>
                </a:lnTo>
                <a:lnTo>
                  <a:pt x="4595" y="18936"/>
                </a:lnTo>
                <a:lnTo>
                  <a:pt x="12179" y="21600"/>
                </a:lnTo>
                <a:lnTo>
                  <a:pt x="19018" y="17448"/>
                </a:lnTo>
                <a:lnTo>
                  <a:pt x="21600" y="9420"/>
                </a:lnTo>
                <a:lnTo>
                  <a:pt x="18300" y="2081"/>
                </a:lnTo>
                <a:lnTo>
                  <a:pt x="7493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6" name="object 6"/>
          <p:cNvSpPr/>
          <p:nvPr/>
        </p:nvSpPr>
        <p:spPr>
          <a:xfrm>
            <a:off x="9420966" y="5333705"/>
            <a:ext cx="36882" cy="55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5" y="0"/>
                </a:moveTo>
                <a:lnTo>
                  <a:pt x="2647" y="3375"/>
                </a:lnTo>
                <a:lnTo>
                  <a:pt x="0" y="10800"/>
                </a:lnTo>
                <a:lnTo>
                  <a:pt x="2969" y="18225"/>
                </a:lnTo>
                <a:lnTo>
                  <a:pt x="11235" y="21600"/>
                </a:lnTo>
                <a:lnTo>
                  <a:pt x="17551" y="18225"/>
                </a:lnTo>
                <a:lnTo>
                  <a:pt x="21600" y="10800"/>
                </a:lnTo>
                <a:lnTo>
                  <a:pt x="20467" y="3375"/>
                </a:lnTo>
                <a:lnTo>
                  <a:pt x="11235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7" name="object 7"/>
          <p:cNvSpPr/>
          <p:nvPr/>
        </p:nvSpPr>
        <p:spPr>
          <a:xfrm>
            <a:off x="9368221" y="4893080"/>
            <a:ext cx="42789" cy="46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12" y="0"/>
                </a:moveTo>
                <a:lnTo>
                  <a:pt x="1016" y="4602"/>
                </a:lnTo>
                <a:lnTo>
                  <a:pt x="0" y="12006"/>
                </a:lnTo>
                <a:lnTo>
                  <a:pt x="3732" y="18807"/>
                </a:lnTo>
                <a:lnTo>
                  <a:pt x="11981" y="21600"/>
                </a:lnTo>
                <a:lnTo>
                  <a:pt x="19653" y="17385"/>
                </a:lnTo>
                <a:lnTo>
                  <a:pt x="21600" y="8903"/>
                </a:lnTo>
                <a:lnTo>
                  <a:pt x="17495" y="1370"/>
                </a:lnTo>
                <a:lnTo>
                  <a:pt x="7012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8" name="object 8"/>
          <p:cNvSpPr/>
          <p:nvPr/>
        </p:nvSpPr>
        <p:spPr>
          <a:xfrm>
            <a:off x="9966597" y="5132080"/>
            <a:ext cx="36878" cy="46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93" y="0"/>
                </a:moveTo>
                <a:lnTo>
                  <a:pt x="2071" y="4278"/>
                </a:lnTo>
                <a:lnTo>
                  <a:pt x="0" y="11832"/>
                </a:lnTo>
                <a:lnTo>
                  <a:pt x="2464" y="18871"/>
                </a:lnTo>
                <a:lnTo>
                  <a:pt x="11950" y="21600"/>
                </a:lnTo>
                <a:lnTo>
                  <a:pt x="20933" y="17255"/>
                </a:lnTo>
                <a:lnTo>
                  <a:pt x="21600" y="8904"/>
                </a:lnTo>
                <a:lnTo>
                  <a:pt x="16002" y="1500"/>
                </a:lnTo>
                <a:lnTo>
                  <a:pt x="619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59" name="object 9" descr="objec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11" y="0"/>
            <a:ext cx="3103694" cy="4625155"/>
          </a:xfrm>
          <a:prstGeom prst="rect">
            <a:avLst/>
          </a:prstGeom>
          <a:ln w="12700">
            <a:miter lim="400000"/>
          </a:ln>
        </p:spPr>
      </p:pic>
      <p:sp>
        <p:nvSpPr>
          <p:cNvPr id="3260" name="object 10"/>
          <p:cNvSpPr/>
          <p:nvPr/>
        </p:nvSpPr>
        <p:spPr>
          <a:xfrm>
            <a:off x="9522841" y="5536322"/>
            <a:ext cx="39393" cy="46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60" y="0"/>
                </a:moveTo>
                <a:lnTo>
                  <a:pt x="5678" y="2858"/>
                </a:lnTo>
                <a:lnTo>
                  <a:pt x="564" y="9423"/>
                </a:lnTo>
                <a:lnTo>
                  <a:pt x="0" y="16675"/>
                </a:lnTo>
                <a:lnTo>
                  <a:pt x="6970" y="21600"/>
                </a:lnTo>
                <a:lnTo>
                  <a:pt x="16687" y="19777"/>
                </a:lnTo>
                <a:lnTo>
                  <a:pt x="21600" y="12179"/>
                </a:lnTo>
                <a:lnTo>
                  <a:pt x="20545" y="3892"/>
                </a:lnTo>
                <a:lnTo>
                  <a:pt x="1236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270" name="object 11"/>
          <p:cNvGrpSpPr/>
          <p:nvPr/>
        </p:nvGrpSpPr>
        <p:grpSpPr>
          <a:xfrm>
            <a:off x="9282785" y="2530549"/>
            <a:ext cx="1400584" cy="1076036"/>
            <a:chOff x="0" y="0"/>
            <a:chExt cx="1400582" cy="1076034"/>
          </a:xfrm>
        </p:grpSpPr>
        <p:pic>
          <p:nvPicPr>
            <p:cNvPr id="3261" name="object 12" descr="object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4"/>
              <a:ext cx="1400583" cy="1072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2" name="object 13" descr="object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603" y="845324"/>
              <a:ext cx="910782" cy="230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3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50" y="281063"/>
              <a:ext cx="72607" cy="84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4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75" y="-1"/>
              <a:ext cx="250941" cy="1111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5" name="object 16" descr="object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506" y="35152"/>
              <a:ext cx="90641" cy="41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6" name="object 17" descr="object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004" y="45262"/>
              <a:ext cx="630451" cy="463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7" name="object 18"/>
            <p:cNvSpPr/>
            <p:nvPr/>
          </p:nvSpPr>
          <p:spPr>
            <a:xfrm>
              <a:off x="174786" y="615732"/>
              <a:ext cx="44531" cy="10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0" y="0"/>
                  </a:moveTo>
                  <a:lnTo>
                    <a:pt x="0" y="5468"/>
                  </a:lnTo>
                  <a:lnTo>
                    <a:pt x="729" y="14338"/>
                  </a:lnTo>
                  <a:lnTo>
                    <a:pt x="8436" y="21439"/>
                  </a:lnTo>
                  <a:lnTo>
                    <a:pt x="21600" y="21600"/>
                  </a:lnTo>
                  <a:lnTo>
                    <a:pt x="17965" y="17163"/>
                  </a:lnTo>
                  <a:lnTo>
                    <a:pt x="12479" y="6088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D3CE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8" name="object 19"/>
            <p:cNvSpPr/>
            <p:nvPr/>
          </p:nvSpPr>
          <p:spPr>
            <a:xfrm>
              <a:off x="142607" y="523263"/>
              <a:ext cx="28513" cy="4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178" y="15058"/>
                  </a:lnTo>
                  <a:lnTo>
                    <a:pt x="16948" y="12351"/>
                  </a:lnTo>
                  <a:lnTo>
                    <a:pt x="13644" y="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83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9" name="object 20"/>
            <p:cNvSpPr/>
            <p:nvPr/>
          </p:nvSpPr>
          <p:spPr>
            <a:xfrm>
              <a:off x="949076" y="395399"/>
              <a:ext cx="19907" cy="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6093"/>
                  </a:lnTo>
                  <a:lnTo>
                    <a:pt x="1519" y="14635"/>
                  </a:lnTo>
                  <a:lnTo>
                    <a:pt x="7641" y="21260"/>
                  </a:lnTo>
                  <a:lnTo>
                    <a:pt x="16064" y="21600"/>
                  </a:lnTo>
                  <a:lnTo>
                    <a:pt x="21600" y="15030"/>
                  </a:lnTo>
                  <a:lnTo>
                    <a:pt x="21132" y="6541"/>
                  </a:lnTo>
                  <a:lnTo>
                    <a:pt x="15459" y="180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48B9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271" name="object 21"/>
          <p:cNvSpPr txBox="1"/>
          <p:nvPr/>
        </p:nvSpPr>
        <p:spPr>
          <a:xfrm>
            <a:off x="5071769" y="7118725"/>
            <a:ext cx="121286" cy="13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900" spc="-25"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12</a:t>
            </a:r>
          </a:p>
        </p:txBody>
      </p:sp>
      <p:grpSp>
        <p:nvGrpSpPr>
          <p:cNvPr id="3274" name="object 22"/>
          <p:cNvGrpSpPr/>
          <p:nvPr/>
        </p:nvGrpSpPr>
        <p:grpSpPr>
          <a:xfrm>
            <a:off x="-2" y="3461270"/>
            <a:ext cx="10692007" cy="4098736"/>
            <a:chOff x="0" y="0"/>
            <a:chExt cx="10692006" cy="4098735"/>
          </a:xfrm>
        </p:grpSpPr>
        <p:pic>
          <p:nvPicPr>
            <p:cNvPr id="327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29149" y="3608083"/>
              <a:ext cx="230862" cy="1955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3" name="object 24"/>
            <p:cNvSpPr/>
            <p:nvPr/>
          </p:nvSpPr>
          <p:spPr>
            <a:xfrm>
              <a:off x="-1" y="0"/>
              <a:ext cx="10692007" cy="4098736"/>
            </a:xfrm>
            <a:prstGeom prst="rect">
              <a:avLst/>
            </a:prstGeom>
            <a:solidFill>
              <a:srgbClr val="A0D8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275" name="object 25"/>
          <p:cNvSpPr txBox="1"/>
          <p:nvPr/>
        </p:nvSpPr>
        <p:spPr>
          <a:xfrm>
            <a:off x="8391348" y="6689138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3276" name="object 26"/>
          <p:cNvSpPr txBox="1"/>
          <p:nvPr/>
        </p:nvSpPr>
        <p:spPr>
          <a:xfrm>
            <a:off x="8494979" y="5484976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3282" name="object 27"/>
          <p:cNvGrpSpPr/>
          <p:nvPr/>
        </p:nvGrpSpPr>
        <p:grpSpPr>
          <a:xfrm>
            <a:off x="4854154" y="5188596"/>
            <a:ext cx="4455575" cy="1442646"/>
            <a:chOff x="0" y="0"/>
            <a:chExt cx="4455573" cy="1442645"/>
          </a:xfrm>
        </p:grpSpPr>
        <p:pic>
          <p:nvPicPr>
            <p:cNvPr id="3277" name="object 28" descr="object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46869" y="0"/>
              <a:ext cx="544172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8" name="object 29" descr="object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9048" y="965530"/>
              <a:ext cx="696526" cy="477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9" name="object 30"/>
            <p:cNvSpPr/>
            <p:nvPr/>
          </p:nvSpPr>
          <p:spPr>
            <a:xfrm>
              <a:off x="0" y="914044"/>
              <a:ext cx="370576" cy="32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6"/>
                  </a:lnTo>
                  <a:lnTo>
                    <a:pt x="5564" y="10271"/>
                  </a:lnTo>
                  <a:lnTo>
                    <a:pt x="4732" y="13612"/>
                  </a:lnTo>
                  <a:lnTo>
                    <a:pt x="3972" y="16925"/>
                  </a:lnTo>
                  <a:lnTo>
                    <a:pt x="1031" y="13562"/>
                  </a:lnTo>
                  <a:lnTo>
                    <a:pt x="586" y="13703"/>
                  </a:lnTo>
                  <a:lnTo>
                    <a:pt x="40" y="14323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7"/>
                  </a:lnTo>
                  <a:lnTo>
                    <a:pt x="5154" y="19207"/>
                  </a:lnTo>
                  <a:lnTo>
                    <a:pt x="5205" y="18742"/>
                  </a:lnTo>
                  <a:lnTo>
                    <a:pt x="5214" y="18742"/>
                  </a:lnTo>
                  <a:lnTo>
                    <a:pt x="6720" y="12002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5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7" y="5587"/>
                  </a:lnTo>
                  <a:lnTo>
                    <a:pt x="17531" y="6145"/>
                  </a:lnTo>
                  <a:lnTo>
                    <a:pt x="18480" y="7530"/>
                  </a:lnTo>
                  <a:lnTo>
                    <a:pt x="18672" y="9304"/>
                  </a:lnTo>
                  <a:lnTo>
                    <a:pt x="17885" y="11030"/>
                  </a:lnTo>
                  <a:lnTo>
                    <a:pt x="18852" y="11687"/>
                  </a:lnTo>
                  <a:lnTo>
                    <a:pt x="19524" y="12424"/>
                  </a:lnTo>
                  <a:lnTo>
                    <a:pt x="19916" y="13247"/>
                  </a:lnTo>
                  <a:lnTo>
                    <a:pt x="20043" y="14164"/>
                  </a:lnTo>
                  <a:lnTo>
                    <a:pt x="19874" y="15115"/>
                  </a:lnTo>
                  <a:lnTo>
                    <a:pt x="19400" y="15951"/>
                  </a:lnTo>
                  <a:lnTo>
                    <a:pt x="18668" y="16543"/>
                  </a:lnTo>
                  <a:lnTo>
                    <a:pt x="17727" y="16766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8"/>
                  </a:lnTo>
                  <a:lnTo>
                    <a:pt x="10934" y="15773"/>
                  </a:lnTo>
                  <a:lnTo>
                    <a:pt x="7927" y="16214"/>
                  </a:lnTo>
                  <a:lnTo>
                    <a:pt x="7630" y="16616"/>
                  </a:lnTo>
                  <a:lnTo>
                    <a:pt x="7630" y="17525"/>
                  </a:lnTo>
                  <a:lnTo>
                    <a:pt x="7977" y="17928"/>
                  </a:lnTo>
                  <a:lnTo>
                    <a:pt x="8594" y="17922"/>
                  </a:lnTo>
                  <a:lnTo>
                    <a:pt x="8588" y="17914"/>
                  </a:lnTo>
                  <a:lnTo>
                    <a:pt x="10288" y="17665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3"/>
                  </a:lnTo>
                  <a:lnTo>
                    <a:pt x="17215" y="18520"/>
                  </a:lnTo>
                  <a:lnTo>
                    <a:pt x="17697" y="18560"/>
                  </a:lnTo>
                  <a:lnTo>
                    <a:pt x="19152" y="18237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1"/>
                  </a:lnTo>
                  <a:lnTo>
                    <a:pt x="21345" y="12536"/>
                  </a:lnTo>
                  <a:lnTo>
                    <a:pt x="20793" y="11411"/>
                  </a:lnTo>
                  <a:lnTo>
                    <a:pt x="20243" y="10737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10" y="6522"/>
                  </a:lnTo>
                  <a:lnTo>
                    <a:pt x="18806" y="5028"/>
                  </a:lnTo>
                  <a:lnTo>
                    <a:pt x="17445" y="4105"/>
                  </a:lnTo>
                  <a:lnTo>
                    <a:pt x="16662" y="2215"/>
                  </a:lnTo>
                  <a:lnTo>
                    <a:pt x="15507" y="942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80" name="object 31" descr="object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449" y="1268514"/>
              <a:ext cx="299696" cy="92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1" name="object 32" descr="object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6730" y="1012774"/>
              <a:ext cx="582055" cy="349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3" name="object 33"/>
          <p:cNvSpPr txBox="1"/>
          <p:nvPr/>
        </p:nvSpPr>
        <p:spPr>
          <a:xfrm>
            <a:off x="3610330" y="665140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</a:p>
          <a:p>
            <a:pPr algn="ctr"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2"/>
          <p:cNvSpPr txBox="1"/>
          <p:nvPr/>
        </p:nvSpPr>
        <p:spPr>
          <a:xfrm>
            <a:off x="2197912" y="2324237"/>
            <a:ext cx="20294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  <a:r>
              <a:rPr spc="500"/>
              <a:t> </a:t>
            </a:r>
            <a:r>
              <a:t>Forest Stewardship Council®</a:t>
            </a:r>
            <a:r>
              <a:rPr spc="5"/>
              <a:t> </a:t>
            </a:r>
            <a:r>
              <a:t>- </a:t>
            </a:r>
            <a:r>
              <a:rPr spc="-10"/>
              <a:t>Adria-Balkan</a:t>
            </a:r>
            <a:r>
              <a:rPr spc="500"/>
              <a:t> </a:t>
            </a:r>
            <a:r>
              <a:t>region</a:t>
            </a:r>
            <a:r>
              <a:rPr spc="-15"/>
              <a:t> </a:t>
            </a:r>
            <a:r>
              <a:t>program</a:t>
            </a:r>
            <a:r>
              <a:rPr spc="-10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15"/>
              <a:t> </a:t>
            </a:r>
            <a:r>
              <a:rPr spc="-10"/>
              <a:t>F000100</a:t>
            </a:r>
          </a:p>
        </p:txBody>
      </p:sp>
      <p:sp>
        <p:nvSpPr>
          <p:cNvPr id="127" name="object 3"/>
          <p:cNvSpPr txBox="1">
            <a:spLocks noGrp="1"/>
          </p:cNvSpPr>
          <p:nvPr>
            <p:ph type="title"/>
          </p:nvPr>
        </p:nvSpPr>
        <p:spPr>
          <a:xfrm>
            <a:off x="6129604" y="2730816"/>
            <a:ext cx="3526157" cy="75692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800" b="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/>
              <a:t>P</a:t>
            </a:r>
            <a:r>
              <a:rPr sz="2200" dirty="0" err="1"/>
              <a:t>oznato</a:t>
            </a:r>
            <a:r>
              <a:rPr sz="2200" spc="-100" dirty="0"/>
              <a:t> </a:t>
            </a:r>
            <a:r>
              <a:rPr sz="2200" dirty="0"/>
              <a:t>je</a:t>
            </a:r>
            <a:r>
              <a:rPr sz="2200" spc="-100" dirty="0"/>
              <a:t> </a:t>
            </a:r>
            <a:r>
              <a:rPr sz="2200" dirty="0" err="1"/>
              <a:t>geslo</a:t>
            </a:r>
            <a:r>
              <a:rPr sz="2200" spc="-100" dirty="0"/>
              <a:t> </a:t>
            </a:r>
            <a:r>
              <a:rPr sz="2200" dirty="0"/>
              <a:t>“bez</a:t>
            </a:r>
            <a:r>
              <a:rPr sz="2200" spc="-100" dirty="0"/>
              <a:t> šuma</a:t>
            </a:r>
          </a:p>
        </p:txBody>
      </p:sp>
      <p:sp>
        <p:nvSpPr>
          <p:cNvPr id="128" name="object 4"/>
          <p:cNvSpPr txBox="1"/>
          <p:nvPr/>
        </p:nvSpPr>
        <p:spPr>
          <a:xfrm>
            <a:off x="5911824" y="3408996"/>
            <a:ext cx="396240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3" algn="ctr">
              <a:spcBef>
                <a:spcPts val="100"/>
              </a:spcBef>
              <a:defRPr sz="22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nema</a:t>
            </a:r>
            <a:r>
              <a:rPr spc="-25"/>
              <a:t> </a:t>
            </a:r>
            <a:r>
              <a:t>života”</a:t>
            </a:r>
            <a:r>
              <a:rPr spc="-25"/>
              <a:t> </a:t>
            </a:r>
            <a:r>
              <a:t>jer</a:t>
            </a:r>
            <a:r>
              <a:rPr spc="-25"/>
              <a:t> </a:t>
            </a:r>
            <a:r>
              <a:t>nam</a:t>
            </a:r>
            <a:r>
              <a:rPr spc="-19"/>
              <a:t> </a:t>
            </a:r>
            <a:r>
              <a:rPr spc="-9"/>
              <a:t>pružaju </a:t>
            </a:r>
            <a:r>
              <a:t>brojne</a:t>
            </a:r>
            <a:r>
              <a:rPr spc="-45"/>
              <a:t> </a:t>
            </a:r>
            <a:r>
              <a:t>koristi</a:t>
            </a:r>
            <a:r>
              <a:rPr spc="-39"/>
              <a:t> </a:t>
            </a:r>
            <a:r>
              <a:t>koje</a:t>
            </a:r>
            <a:r>
              <a:rPr spc="-39"/>
              <a:t> </a:t>
            </a:r>
            <a:r>
              <a:t>se</a:t>
            </a:r>
            <a:r>
              <a:rPr spc="-45"/>
              <a:t> </a:t>
            </a:r>
            <a:r>
              <a:rPr spc="-19"/>
              <a:t>mogu </a:t>
            </a:r>
            <a:r>
              <a:t>podijeliti</a:t>
            </a:r>
            <a:r>
              <a:rPr spc="-45"/>
              <a:t> </a:t>
            </a:r>
            <a:r>
              <a:t>na</a:t>
            </a:r>
            <a:r>
              <a:rPr spc="-45"/>
              <a:t> </a:t>
            </a:r>
            <a:r>
              <a:rPr spc="-9"/>
              <a:t>ekološke, </a:t>
            </a:r>
            <a:r>
              <a:t>ekonomske</a:t>
            </a:r>
            <a:r>
              <a:rPr spc="-4"/>
              <a:t> </a:t>
            </a:r>
            <a:r>
              <a:t>i socijalne</a:t>
            </a:r>
            <a:r>
              <a:rPr spc="-4"/>
              <a:t> </a:t>
            </a:r>
            <a:r>
              <a:rPr spc="-9"/>
              <a:t>dobrobiti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ject 3"/>
          <p:cNvSpPr txBox="1"/>
          <p:nvPr/>
        </p:nvSpPr>
        <p:spPr>
          <a:xfrm>
            <a:off x="890543" y="1344268"/>
            <a:ext cx="3086101" cy="1796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08300" algn="l"/>
              </a:tabLst>
              <a:defRPr sz="2200">
                <a:solidFill>
                  <a:srgbClr val="0E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Ekološke</a:t>
            </a:r>
            <a:r>
              <a:rPr spc="-95"/>
              <a:t> </a:t>
            </a:r>
            <a:r>
              <a:rPr spc="-9"/>
              <a:t>dobrobiti</a:t>
            </a:r>
            <a:r>
              <a:t>	</a:t>
            </a:r>
            <a:r>
              <a:rPr spc="-50">
                <a:solidFill>
                  <a:srgbClr val="013333"/>
                </a:solidFill>
              </a:rPr>
              <a:t>4</a:t>
            </a:r>
          </a:p>
          <a:p>
            <a:pPr indent="12700">
              <a:spcBef>
                <a:spcPts val="1000"/>
              </a:spcBef>
              <a:tabLst>
                <a:tab pos="2959100" algn="l"/>
              </a:tabLst>
              <a:defRPr sz="1400">
                <a:solidFill>
                  <a:srgbClr val="0E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Proizvodnja</a:t>
            </a:r>
            <a:r>
              <a:rPr spc="-75"/>
              <a:t> </a:t>
            </a:r>
            <a:r>
              <a:rPr spc="-10"/>
              <a:t>kisika</a:t>
            </a:r>
            <a:r>
              <a:t>	</a:t>
            </a:r>
            <a:r>
              <a:rPr spc="-50">
                <a:solidFill>
                  <a:srgbClr val="023334"/>
                </a:solidFill>
              </a:rPr>
              <a:t>4</a:t>
            </a:r>
          </a:p>
          <a:p>
            <a:pPr indent="12700">
              <a:spcBef>
                <a:spcPts val="1100"/>
              </a:spcBef>
              <a:tabLst>
                <a:tab pos="2971800" algn="l"/>
              </a:tabLst>
              <a:defRPr sz="1400">
                <a:solidFill>
                  <a:srgbClr val="0E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Apsorpcija</a:t>
            </a:r>
            <a:r>
              <a:rPr spc="-70"/>
              <a:t> </a:t>
            </a:r>
            <a:r>
              <a:t>ugljikova</a:t>
            </a:r>
            <a:r>
              <a:rPr spc="-60"/>
              <a:t> </a:t>
            </a:r>
            <a:r>
              <a:rPr spc="-10"/>
              <a:t>dioksida</a:t>
            </a:r>
            <a:r>
              <a:t>	</a:t>
            </a:r>
            <a:r>
              <a:rPr sz="2100" spc="-75" baseline="-5951">
                <a:solidFill>
                  <a:srgbClr val="023334"/>
                </a:solidFill>
              </a:rPr>
              <a:t>4</a:t>
            </a:r>
            <a:endParaRPr sz="2100" baseline="-5951"/>
          </a:p>
          <a:p>
            <a:pPr marR="5080" indent="12700">
              <a:lnSpc>
                <a:spcPts val="2900"/>
              </a:lnSpc>
              <a:spcBef>
                <a:spcPts val="100"/>
              </a:spcBef>
              <a:tabLst>
                <a:tab pos="2971800" algn="l"/>
              </a:tabLst>
              <a:defRPr sz="1400">
                <a:solidFill>
                  <a:srgbClr val="0E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Očuvanje</a:t>
            </a:r>
            <a:r>
              <a:rPr spc="-60"/>
              <a:t> </a:t>
            </a:r>
            <a:r>
              <a:rPr spc="-10"/>
              <a:t>bioraznolikosti</a:t>
            </a:r>
            <a:r>
              <a:t>	</a:t>
            </a:r>
            <a:r>
              <a:rPr sz="2100" spc="-75" baseline="-5951">
                <a:solidFill>
                  <a:srgbClr val="023334"/>
                </a:solidFill>
              </a:rPr>
              <a:t>6 </a:t>
            </a:r>
            <a:r>
              <a:t>Ostale</a:t>
            </a:r>
            <a:r>
              <a:rPr spc="-60"/>
              <a:t> </a:t>
            </a:r>
            <a:r>
              <a:t>općekorisne</a:t>
            </a:r>
            <a:r>
              <a:rPr spc="-55"/>
              <a:t> </a:t>
            </a:r>
            <a:r>
              <a:t>funkcije</a:t>
            </a:r>
            <a:r>
              <a:rPr spc="-55"/>
              <a:t> </a:t>
            </a:r>
            <a:r>
              <a:rPr spc="-20"/>
              <a:t>šuma</a:t>
            </a:r>
            <a:r>
              <a:t>	</a:t>
            </a:r>
            <a:r>
              <a:rPr spc="-310"/>
              <a:t> </a:t>
            </a:r>
            <a:r>
              <a:rPr sz="2100" spc="-44" baseline="-5951">
                <a:solidFill>
                  <a:srgbClr val="023334"/>
                </a:solidFill>
              </a:rPr>
              <a:t>7</a:t>
            </a:r>
          </a:p>
        </p:txBody>
      </p:sp>
      <p:sp>
        <p:nvSpPr>
          <p:cNvPr id="132" name="object 4"/>
          <p:cNvSpPr txBox="1"/>
          <p:nvPr/>
        </p:nvSpPr>
        <p:spPr>
          <a:xfrm>
            <a:off x="3856070" y="4492673"/>
            <a:ext cx="120016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8</a:t>
            </a:r>
          </a:p>
        </p:txBody>
      </p:sp>
      <p:sp>
        <p:nvSpPr>
          <p:cNvPr id="133" name="object 5"/>
          <p:cNvSpPr txBox="1"/>
          <p:nvPr/>
        </p:nvSpPr>
        <p:spPr>
          <a:xfrm>
            <a:off x="890498" y="3364279"/>
            <a:ext cx="3122882" cy="1532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21000" algn="l"/>
              </a:tabLst>
              <a:defRPr sz="2200">
                <a:solidFill>
                  <a:srgbClr val="0E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Socijalne </a:t>
            </a:r>
            <a:r>
              <a:rPr spc="-9"/>
              <a:t>dobrobiti</a:t>
            </a:r>
            <a:r>
              <a:t>	</a:t>
            </a:r>
            <a:r>
              <a:rPr sz="3300" spc="-75" baseline="1260">
                <a:solidFill>
                  <a:srgbClr val="013333"/>
                </a:solidFill>
              </a:rPr>
              <a:t>7</a:t>
            </a:r>
            <a:endParaRPr sz="3300" baseline="1260"/>
          </a:p>
          <a:p>
            <a:pPr indent="12700">
              <a:spcBef>
                <a:spcPts val="1700"/>
              </a:spcBef>
              <a:tabLst>
                <a:tab pos="2971800" algn="l"/>
              </a:tabLst>
              <a:defRPr sz="1400">
                <a:solidFill>
                  <a:srgbClr val="0E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Rekreacija</a:t>
            </a:r>
            <a:r>
              <a:rPr spc="-35"/>
              <a:t> </a:t>
            </a:r>
            <a:r>
              <a:t>i</a:t>
            </a:r>
            <a:r>
              <a:rPr spc="-35"/>
              <a:t> </a:t>
            </a:r>
            <a:r>
              <a:rPr spc="-10"/>
              <a:t>zdravlje</a:t>
            </a:r>
            <a:r>
              <a:t>	</a:t>
            </a:r>
            <a:r>
              <a:rPr sz="2100" spc="-75" baseline="-5951">
                <a:solidFill>
                  <a:srgbClr val="023334"/>
                </a:solidFill>
              </a:rPr>
              <a:t>7</a:t>
            </a:r>
            <a:endParaRPr sz="2100" baseline="-5951"/>
          </a:p>
          <a:p>
            <a:pPr marR="544830" indent="12700">
              <a:spcBef>
                <a:spcPts val="1100"/>
              </a:spcBef>
              <a:defRPr sz="1400">
                <a:solidFill>
                  <a:srgbClr val="0E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Šume</a:t>
            </a:r>
            <a:r>
              <a:rPr spc="-30"/>
              <a:t> </a:t>
            </a:r>
            <a:r>
              <a:t>imaju</a:t>
            </a:r>
            <a:r>
              <a:rPr spc="-25"/>
              <a:t> </a:t>
            </a:r>
            <a:r>
              <a:t>kulturni,</a:t>
            </a:r>
            <a:r>
              <a:rPr spc="-30"/>
              <a:t> </a:t>
            </a:r>
            <a:r>
              <a:t>duhovni</a:t>
            </a:r>
            <a:r>
              <a:rPr spc="-25"/>
              <a:t> </a:t>
            </a:r>
            <a:r>
              <a:rPr spc="-50"/>
              <a:t>i </a:t>
            </a:r>
            <a:r>
              <a:t>obrazovni</a:t>
            </a:r>
            <a:r>
              <a:rPr spc="-65"/>
              <a:t> </a:t>
            </a:r>
            <a:r>
              <a:rPr spc="-10"/>
              <a:t>značaj</a:t>
            </a:r>
          </a:p>
        </p:txBody>
      </p:sp>
      <p:sp>
        <p:nvSpPr>
          <p:cNvPr id="134" name="object 6"/>
          <p:cNvSpPr txBox="1"/>
          <p:nvPr/>
        </p:nvSpPr>
        <p:spPr>
          <a:xfrm>
            <a:off x="890499" y="4974742"/>
            <a:ext cx="158178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4925" indent="12700">
              <a:spcBef>
                <a:spcPts val="100"/>
              </a:spcBef>
              <a:defRPr sz="2200" spc="-9">
                <a:solidFill>
                  <a:srgbClr val="0E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Ekonomske dobrobiti</a:t>
            </a:r>
          </a:p>
          <a:p>
            <a:pPr indent="12700">
              <a:spcBef>
                <a:spcPts val="1800"/>
              </a:spcBef>
              <a:defRPr sz="2200">
                <a:solidFill>
                  <a:srgbClr val="0E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Kviz</a:t>
            </a:r>
            <a:r>
              <a:rPr spc="-50"/>
              <a:t> </a:t>
            </a:r>
            <a:r>
              <a:rPr spc="-9"/>
              <a:t>znanja</a:t>
            </a:r>
          </a:p>
        </p:txBody>
      </p:sp>
      <p:sp>
        <p:nvSpPr>
          <p:cNvPr id="135" name="object 7"/>
          <p:cNvSpPr txBox="1"/>
          <p:nvPr/>
        </p:nvSpPr>
        <p:spPr>
          <a:xfrm>
            <a:off x="3788157" y="5286831"/>
            <a:ext cx="18161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9</a:t>
            </a:r>
          </a:p>
          <a:p>
            <a:pPr indent="12700">
              <a:spcBef>
                <a:spcPts val="20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9</a:t>
            </a:r>
          </a:p>
        </p:txBody>
      </p:sp>
      <p:grpSp>
        <p:nvGrpSpPr>
          <p:cNvPr id="143" name="object 8"/>
          <p:cNvGrpSpPr/>
          <p:nvPr/>
        </p:nvGrpSpPr>
        <p:grpSpPr>
          <a:xfrm>
            <a:off x="6347218" y="2359581"/>
            <a:ext cx="3774507" cy="4390228"/>
            <a:chOff x="0" y="0"/>
            <a:chExt cx="3774505" cy="4390226"/>
          </a:xfrm>
        </p:grpSpPr>
        <p:sp>
          <p:nvSpPr>
            <p:cNvPr id="136" name="object 9"/>
            <p:cNvSpPr/>
            <p:nvPr/>
          </p:nvSpPr>
          <p:spPr>
            <a:xfrm>
              <a:off x="-1" y="-1"/>
              <a:ext cx="3774507" cy="43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object 10"/>
            <p:cNvSpPr/>
            <p:nvPr/>
          </p:nvSpPr>
          <p:spPr>
            <a:xfrm>
              <a:off x="351624" y="1108823"/>
              <a:ext cx="3200887" cy="304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object 11"/>
            <p:cNvSpPr/>
            <p:nvPr/>
          </p:nvSpPr>
          <p:spPr>
            <a:xfrm>
              <a:off x="2830500" y="150049"/>
              <a:ext cx="819572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9" name="object 12" descr="object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object 13"/>
            <p:cNvSpPr/>
            <p:nvPr/>
          </p:nvSpPr>
          <p:spPr>
            <a:xfrm>
              <a:off x="3013699" y="298570"/>
              <a:ext cx="493048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object 14"/>
            <p:cNvSpPr/>
            <p:nvPr/>
          </p:nvSpPr>
          <p:spPr>
            <a:xfrm>
              <a:off x="3222751" y="319531"/>
              <a:ext cx="260530" cy="26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2" name="object 15" descr="object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object 16"/>
          <p:cNvSpPr/>
          <p:nvPr/>
        </p:nvSpPr>
        <p:spPr>
          <a:xfrm>
            <a:off x="6362613" y="395857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ADE0E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object 17"/>
          <p:cNvSpPr txBox="1"/>
          <p:nvPr/>
        </p:nvSpPr>
        <p:spPr>
          <a:xfrm>
            <a:off x="6777077" y="2525358"/>
            <a:ext cx="2113280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>
                <a:solidFill>
                  <a:srgbClr val="2C5E5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Ključne </a:t>
            </a:r>
            <a:r>
              <a:rPr spc="-9"/>
              <a:t>riječi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riječi su važne za </a:t>
            </a:r>
            <a:r>
              <a:rPr spc="-10"/>
              <a:t>potpuno </a:t>
            </a:r>
            <a:r>
              <a:t>razumijevanje </a:t>
            </a:r>
            <a:r>
              <a:rPr spc="-10"/>
              <a:t>sadržaja.</a:t>
            </a:r>
          </a:p>
        </p:txBody>
      </p:sp>
      <p:sp>
        <p:nvSpPr>
          <p:cNvPr id="146" name="object 18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77216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>
                <a:solidFill>
                  <a:srgbClr val="2C5E5F"/>
                </a:solidFill>
              </a:defRPr>
            </a:lvl1pPr>
          </a:lstStyle>
          <a:p>
            <a:r>
              <a:t>Izvori</a:t>
            </a:r>
          </a:p>
        </p:txBody>
      </p:sp>
      <p:sp>
        <p:nvSpPr>
          <p:cNvPr id="147" name="object 19"/>
          <p:cNvSpPr txBox="1"/>
          <p:nvPr/>
        </p:nvSpPr>
        <p:spPr>
          <a:xfrm>
            <a:off x="6601575" y="964741"/>
            <a:ext cx="1614167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 err="1"/>
              <a:t>Želiš</a:t>
            </a:r>
            <a:r>
              <a:rPr sz="1200" dirty="0"/>
              <a:t> </a:t>
            </a:r>
            <a:r>
              <a:rPr sz="1200" dirty="0" err="1"/>
              <a:t>saznati</a:t>
            </a:r>
            <a:r>
              <a:rPr sz="1200" dirty="0"/>
              <a:t> </a:t>
            </a:r>
            <a:r>
              <a:rPr sz="1200" spc="-9" dirty="0" err="1"/>
              <a:t>više</a:t>
            </a:r>
            <a:r>
              <a:rPr sz="1200" spc="-9" dirty="0"/>
              <a:t>?</a:t>
            </a:r>
          </a:p>
          <a:p>
            <a:pPr indent="12700">
              <a:spcBef>
                <a:spcPts val="400"/>
              </a:spcBef>
              <a:defRPr sz="10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 err="1"/>
              <a:t>Ovdje</a:t>
            </a:r>
            <a:r>
              <a:rPr sz="1200" dirty="0"/>
              <a:t> </a:t>
            </a:r>
            <a:r>
              <a:rPr sz="1200" dirty="0" err="1"/>
              <a:t>potraži</a:t>
            </a:r>
            <a:r>
              <a:rPr sz="1200" dirty="0"/>
              <a:t> </a:t>
            </a:r>
            <a:r>
              <a:rPr sz="1200" dirty="0" err="1"/>
              <a:t>dodatne</a:t>
            </a:r>
            <a:r>
              <a:rPr sz="1200" dirty="0"/>
              <a:t> </a:t>
            </a:r>
            <a:r>
              <a:rPr sz="1200" dirty="0" err="1"/>
              <a:t>informacije</a:t>
            </a:r>
            <a:r>
              <a:rPr sz="1200" dirty="0"/>
              <a:t>!</a:t>
            </a:r>
          </a:p>
        </p:txBody>
      </p:sp>
      <p:sp>
        <p:nvSpPr>
          <p:cNvPr id="148" name="object 20"/>
          <p:cNvSpPr txBox="1"/>
          <p:nvPr/>
        </p:nvSpPr>
        <p:spPr>
          <a:xfrm>
            <a:off x="4450538" y="1029888"/>
            <a:ext cx="13995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b="1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Prati</a:t>
            </a:r>
            <a:r>
              <a:rPr spc="-104"/>
              <a:t> </a:t>
            </a:r>
            <a:r>
              <a:rPr spc="-10"/>
              <a:t>ikone!</a:t>
            </a:r>
          </a:p>
        </p:txBody>
      </p:sp>
      <p:sp>
        <p:nvSpPr>
          <p:cNvPr id="149" name="object 21"/>
          <p:cNvSpPr txBox="1"/>
          <p:nvPr/>
        </p:nvSpPr>
        <p:spPr>
          <a:xfrm>
            <a:off x="4446229" y="5220772"/>
            <a:ext cx="139065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000" dirty="0" err="1"/>
              <a:t>Skeniraj</a:t>
            </a:r>
            <a:r>
              <a:rPr sz="1000" spc="-25" dirty="0"/>
              <a:t> </a:t>
            </a:r>
            <a:r>
              <a:rPr sz="1000" dirty="0"/>
              <a:t>QR</a:t>
            </a:r>
            <a:r>
              <a:rPr sz="1000" spc="-25" dirty="0"/>
              <a:t> </a:t>
            </a:r>
            <a:r>
              <a:rPr sz="1000" dirty="0" err="1"/>
              <a:t>kodove</a:t>
            </a:r>
            <a:r>
              <a:rPr sz="1000" spc="-25" dirty="0"/>
              <a:t> </a:t>
            </a:r>
            <a:r>
              <a:rPr sz="1000" spc="-10" dirty="0" err="1"/>
              <a:t>svojim</a:t>
            </a:r>
            <a:r>
              <a:rPr sz="1000" spc="-10" dirty="0"/>
              <a:t> </a:t>
            </a:r>
            <a:r>
              <a:rPr sz="1000" dirty="0" err="1"/>
              <a:t>pametnim</a:t>
            </a:r>
            <a:r>
              <a:rPr sz="1000" spc="-45" dirty="0"/>
              <a:t> </a:t>
            </a:r>
            <a:r>
              <a:rPr sz="1000" spc="-10" dirty="0" err="1"/>
              <a:t>telefonom</a:t>
            </a:r>
            <a:r>
              <a:rPr sz="1000" spc="-10" dirty="0"/>
              <a:t>.</a:t>
            </a:r>
          </a:p>
        </p:txBody>
      </p:sp>
      <p:sp>
        <p:nvSpPr>
          <p:cNvPr id="150" name="object 22"/>
          <p:cNvSpPr txBox="1"/>
          <p:nvPr/>
        </p:nvSpPr>
        <p:spPr>
          <a:xfrm>
            <a:off x="4459428" y="5717715"/>
            <a:ext cx="148399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5729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000" dirty="0" err="1"/>
              <a:t>Potrebna</a:t>
            </a:r>
            <a:r>
              <a:rPr sz="1000" spc="-20" dirty="0"/>
              <a:t> </a:t>
            </a:r>
            <a:r>
              <a:rPr sz="1000" dirty="0" err="1"/>
              <a:t>ti</a:t>
            </a:r>
            <a:r>
              <a:rPr sz="1000" spc="-15" dirty="0"/>
              <a:t> </a:t>
            </a:r>
            <a:r>
              <a:rPr sz="1000" dirty="0"/>
              <a:t>je</a:t>
            </a:r>
            <a:r>
              <a:rPr sz="1000" spc="-20" dirty="0"/>
              <a:t> </a:t>
            </a:r>
            <a:r>
              <a:rPr sz="1000" dirty="0" err="1"/>
              <a:t>aplikacija</a:t>
            </a:r>
            <a:r>
              <a:rPr sz="1000" spc="-15" dirty="0"/>
              <a:t> </a:t>
            </a:r>
            <a:r>
              <a:rPr sz="1000" spc="-25" dirty="0"/>
              <a:t>za</a:t>
            </a:r>
            <a:r>
              <a:rPr sz="1000" dirty="0"/>
              <a:t> </a:t>
            </a:r>
            <a:r>
              <a:rPr sz="1000" dirty="0" err="1"/>
              <a:t>skeniranje</a:t>
            </a:r>
            <a:r>
              <a:rPr sz="1000" spc="-10" dirty="0"/>
              <a:t> </a:t>
            </a:r>
            <a:r>
              <a:rPr sz="1000" dirty="0" err="1"/>
              <a:t>koda</a:t>
            </a:r>
            <a:r>
              <a:rPr sz="1000" spc="-10" dirty="0"/>
              <a:t> </a:t>
            </a:r>
            <a:r>
              <a:rPr sz="1000" spc="-10" dirty="0" err="1"/>
              <a:t>putem</a:t>
            </a:r>
            <a:r>
              <a:rPr sz="1000" spc="-10" dirty="0"/>
              <a:t> </a:t>
            </a:r>
            <a:r>
              <a:rPr sz="1000" spc="-10" dirty="0" err="1"/>
              <a:t>kamere</a:t>
            </a:r>
            <a:r>
              <a:rPr sz="1000" spc="-10" dirty="0"/>
              <a:t>.</a:t>
            </a:r>
          </a:p>
          <a:p>
            <a:pPr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z="1000" spc="-10" dirty="0"/>
          </a:p>
          <a:p>
            <a:pPr marR="5080" indent="12700"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000" dirty="0" err="1"/>
              <a:t>Naš</a:t>
            </a:r>
            <a:r>
              <a:rPr sz="1000" spc="-15" dirty="0"/>
              <a:t> </a:t>
            </a:r>
            <a:r>
              <a:rPr sz="1000" dirty="0" err="1"/>
              <a:t>pametni</a:t>
            </a:r>
            <a:r>
              <a:rPr sz="1000" spc="-10" dirty="0"/>
              <a:t> </a:t>
            </a:r>
            <a:r>
              <a:rPr sz="1000" dirty="0" err="1"/>
              <a:t>telefon</a:t>
            </a:r>
            <a:r>
              <a:rPr sz="1000" spc="-10" dirty="0"/>
              <a:t> </a:t>
            </a:r>
            <a:r>
              <a:rPr sz="1000" dirty="0"/>
              <a:t>je</a:t>
            </a:r>
            <a:r>
              <a:rPr sz="1000" spc="-10" dirty="0"/>
              <a:t> </a:t>
            </a:r>
            <a:r>
              <a:rPr sz="1000" spc="-20" dirty="0" err="1"/>
              <a:t>vrlo</a:t>
            </a:r>
            <a:r>
              <a:rPr sz="1000" spc="-20" dirty="0"/>
              <a:t> </a:t>
            </a:r>
            <a:r>
              <a:rPr sz="1000" dirty="0" err="1"/>
              <a:t>koristan</a:t>
            </a:r>
            <a:r>
              <a:rPr sz="1000" spc="-30" dirty="0"/>
              <a:t> </a:t>
            </a:r>
            <a:r>
              <a:rPr sz="1000" dirty="0" err="1"/>
              <a:t>alat</a:t>
            </a:r>
            <a:r>
              <a:rPr sz="1000" dirty="0"/>
              <a:t>,</a:t>
            </a:r>
            <a:r>
              <a:rPr sz="1000" spc="-25" dirty="0"/>
              <a:t> </a:t>
            </a:r>
            <a:r>
              <a:rPr sz="1000" dirty="0" err="1"/>
              <a:t>iskoristimo</a:t>
            </a:r>
            <a:r>
              <a:rPr sz="1000" spc="-25" dirty="0"/>
              <a:t> ga!</a:t>
            </a:r>
          </a:p>
        </p:txBody>
      </p:sp>
      <p:grpSp>
        <p:nvGrpSpPr>
          <p:cNvPr id="156" name="object 23"/>
          <p:cNvGrpSpPr/>
          <p:nvPr/>
        </p:nvGrpSpPr>
        <p:grpSpPr>
          <a:xfrm>
            <a:off x="4875479" y="2488474"/>
            <a:ext cx="516981" cy="516981"/>
            <a:chOff x="0" y="0"/>
            <a:chExt cx="516980" cy="516980"/>
          </a:xfrm>
        </p:grpSpPr>
        <p:sp>
          <p:nvSpPr>
            <p:cNvPr id="151" name="object 24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" name="object 25"/>
            <p:cNvGrpSpPr/>
            <p:nvPr/>
          </p:nvGrpSpPr>
          <p:grpSpPr>
            <a:xfrm>
              <a:off x="134528" y="128961"/>
              <a:ext cx="260634" cy="294905"/>
              <a:chOff x="0" y="0"/>
              <a:chExt cx="260633" cy="294904"/>
            </a:xfrm>
          </p:grpSpPr>
          <p:sp>
            <p:nvSpPr>
              <p:cNvPr id="152" name="Shape"/>
              <p:cNvSpPr/>
              <p:nvPr/>
            </p:nvSpPr>
            <p:spPr>
              <a:xfrm>
                <a:off x="122417" y="137065"/>
                <a:ext cx="95952" cy="15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-1" y="0"/>
                <a:ext cx="260635" cy="13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55" name="object 26" descr="object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5" cy="233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object 27"/>
          <p:cNvGrpSpPr/>
          <p:nvPr/>
        </p:nvGrpSpPr>
        <p:grpSpPr>
          <a:xfrm>
            <a:off x="4867859" y="3369409"/>
            <a:ext cx="516994" cy="516981"/>
            <a:chOff x="0" y="0"/>
            <a:chExt cx="516993" cy="516980"/>
          </a:xfrm>
        </p:grpSpPr>
        <p:sp>
          <p:nvSpPr>
            <p:cNvPr id="157" name="object 28"/>
            <p:cNvSpPr/>
            <p:nvPr/>
          </p:nvSpPr>
          <p:spPr>
            <a:xfrm>
              <a:off x="-1" y="-1"/>
              <a:ext cx="516994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object 29"/>
            <p:cNvSpPr/>
            <p:nvPr/>
          </p:nvSpPr>
          <p:spPr>
            <a:xfrm>
              <a:off x="146659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" name="object 30"/>
            <p:cNvGrpSpPr/>
            <p:nvPr/>
          </p:nvGrpSpPr>
          <p:grpSpPr>
            <a:xfrm>
              <a:off x="204991" y="136778"/>
              <a:ext cx="129343" cy="30385"/>
              <a:chOff x="0" y="0"/>
              <a:chExt cx="129342" cy="30384"/>
            </a:xfrm>
          </p:grpSpPr>
          <p:sp>
            <p:nvSpPr>
              <p:cNvPr id="159" name="Triangle"/>
              <p:cNvSpPr/>
              <p:nvPr/>
            </p:nvSpPr>
            <p:spPr>
              <a:xfrm>
                <a:off x="116641" y="1768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" name="Shape"/>
              <p:cNvSpPr/>
              <p:nvPr/>
            </p:nvSpPr>
            <p:spPr>
              <a:xfrm>
                <a:off x="-1" y="0"/>
                <a:ext cx="122464" cy="2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2" name="object 31"/>
            <p:cNvSpPr/>
            <p:nvPr/>
          </p:nvSpPr>
          <p:spPr>
            <a:xfrm>
              <a:off x="119023" y="158507"/>
              <a:ext cx="293132" cy="2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3" name="object 32" descr="object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6" name="object 33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164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" name="Shape"/>
              <p:cNvSpPr/>
              <p:nvPr/>
            </p:nvSpPr>
            <p:spPr>
              <a:xfrm>
                <a:off x="0" y="-1"/>
                <a:ext cx="291915" cy="67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7" name="object 34"/>
            <p:cNvSpPr/>
            <p:nvPr/>
          </p:nvSpPr>
          <p:spPr>
            <a:xfrm>
              <a:off x="330808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7" name="object 35"/>
          <p:cNvGrpSpPr/>
          <p:nvPr/>
        </p:nvGrpSpPr>
        <p:grpSpPr>
          <a:xfrm>
            <a:off x="4860899" y="4234191"/>
            <a:ext cx="516981" cy="516981"/>
            <a:chOff x="0" y="0"/>
            <a:chExt cx="516980" cy="516980"/>
          </a:xfrm>
        </p:grpSpPr>
        <p:sp>
          <p:nvSpPr>
            <p:cNvPr id="169" name="object 36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0" name="object 37" descr="object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4"/>
              <a:ext cx="113235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5" name="object 38"/>
            <p:cNvGrpSpPr/>
            <p:nvPr/>
          </p:nvGrpSpPr>
          <p:grpSpPr>
            <a:xfrm>
              <a:off x="138759" y="152499"/>
              <a:ext cx="267244" cy="254210"/>
              <a:chOff x="0" y="0"/>
              <a:chExt cx="267243" cy="254208"/>
            </a:xfrm>
          </p:grpSpPr>
          <p:sp>
            <p:nvSpPr>
              <p:cNvPr id="171" name="Shape"/>
              <p:cNvSpPr/>
              <p:nvPr/>
            </p:nvSpPr>
            <p:spPr>
              <a:xfrm>
                <a:off x="0" y="145544"/>
                <a:ext cx="141869" cy="10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" name="Shape"/>
              <p:cNvSpPr/>
              <p:nvPr/>
            </p:nvSpPr>
            <p:spPr>
              <a:xfrm>
                <a:off x="118936" y="160416"/>
                <a:ext cx="108531" cy="1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" name="Shape"/>
              <p:cNvSpPr/>
              <p:nvPr/>
            </p:nvSpPr>
            <p:spPr>
              <a:xfrm>
                <a:off x="144017" y="8976"/>
                <a:ext cx="123227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" name="Shape"/>
              <p:cNvSpPr/>
              <p:nvPr/>
            </p:nvSpPr>
            <p:spPr>
              <a:xfrm>
                <a:off x="2276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6" name="object 39" descr="object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object 40"/>
          <p:cNvGrpSpPr/>
          <p:nvPr/>
        </p:nvGrpSpPr>
        <p:grpSpPr>
          <a:xfrm>
            <a:off x="4868964" y="1591370"/>
            <a:ext cx="516981" cy="516981"/>
            <a:chOff x="0" y="0"/>
            <a:chExt cx="516980" cy="516980"/>
          </a:xfrm>
        </p:grpSpPr>
        <p:sp>
          <p:nvSpPr>
            <p:cNvPr id="178" name="object 41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9" name="object 42" descr="object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object 43"/>
          <p:cNvSpPr txBox="1"/>
          <p:nvPr/>
        </p:nvSpPr>
        <p:spPr>
          <a:xfrm>
            <a:off x="4734444" y="2146667"/>
            <a:ext cx="93599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Jeste li </a:t>
            </a:r>
            <a:r>
              <a:rPr spc="-10"/>
              <a:t>znali?</a:t>
            </a:r>
          </a:p>
        </p:txBody>
      </p:sp>
      <p:sp>
        <p:nvSpPr>
          <p:cNvPr id="182" name="object 44"/>
          <p:cNvSpPr txBox="1"/>
          <p:nvPr/>
        </p:nvSpPr>
        <p:spPr>
          <a:xfrm>
            <a:off x="4863986" y="3044760"/>
            <a:ext cx="51562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Praksa!</a:t>
            </a:r>
          </a:p>
        </p:txBody>
      </p:sp>
      <p:sp>
        <p:nvSpPr>
          <p:cNvPr id="183" name="object 45"/>
          <p:cNvSpPr txBox="1"/>
          <p:nvPr/>
        </p:nvSpPr>
        <p:spPr>
          <a:xfrm>
            <a:off x="4898733" y="3898350"/>
            <a:ext cx="44640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Mediji</a:t>
            </a:r>
          </a:p>
        </p:txBody>
      </p:sp>
      <p:sp>
        <p:nvSpPr>
          <p:cNvPr id="184" name="object 46"/>
          <p:cNvSpPr txBox="1"/>
          <p:nvPr/>
        </p:nvSpPr>
        <p:spPr>
          <a:xfrm>
            <a:off x="4703355" y="4779224"/>
            <a:ext cx="83756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Istraživanje</a:t>
            </a:r>
          </a:p>
        </p:txBody>
      </p:sp>
      <p:pic>
        <p:nvPicPr>
          <p:cNvPr id="185" name="object 47" descr="object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1980" y="600494"/>
            <a:ext cx="1440004" cy="1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object 48"/>
          <p:cNvSpPr txBox="1"/>
          <p:nvPr/>
        </p:nvSpPr>
        <p:spPr>
          <a:xfrm rot="120000">
            <a:off x="8889656" y="4126600"/>
            <a:ext cx="932484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spc="-14" baseline="2134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fotosinte</a:t>
            </a:r>
            <a:r>
              <a:rPr sz="1300" spc="-10" baseline="0"/>
              <a:t>za</a:t>
            </a:r>
          </a:p>
        </p:txBody>
      </p:sp>
      <p:sp>
        <p:nvSpPr>
          <p:cNvPr id="187" name="object 49"/>
          <p:cNvSpPr txBox="1"/>
          <p:nvPr/>
        </p:nvSpPr>
        <p:spPr>
          <a:xfrm rot="21300000">
            <a:off x="7393972" y="5433145"/>
            <a:ext cx="1496175" cy="2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CFA82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staklenički</a:t>
            </a:r>
            <a:r>
              <a:rPr spc="120"/>
              <a:t> </a:t>
            </a:r>
            <a:r>
              <a:rPr sz="1900" spc="-14" baseline="4273"/>
              <a:t>plinovi</a:t>
            </a:r>
          </a:p>
        </p:txBody>
      </p:sp>
      <p:sp>
        <p:nvSpPr>
          <p:cNvPr id="188" name="object 50"/>
          <p:cNvSpPr txBox="1"/>
          <p:nvPr/>
        </p:nvSpPr>
        <p:spPr>
          <a:xfrm>
            <a:off x="6894196" y="4130626"/>
            <a:ext cx="137096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autohtona</a:t>
            </a:r>
            <a:r>
              <a:rPr spc="140"/>
              <a:t> </a:t>
            </a:r>
            <a:r>
              <a:rPr spc="-10"/>
              <a:t>vrsta</a:t>
            </a:r>
          </a:p>
        </p:txBody>
      </p:sp>
      <p:sp>
        <p:nvSpPr>
          <p:cNvPr id="189" name="object 51"/>
          <p:cNvSpPr txBox="1"/>
          <p:nvPr/>
        </p:nvSpPr>
        <p:spPr>
          <a:xfrm rot="120000">
            <a:off x="6879200" y="5783398"/>
            <a:ext cx="1237225" cy="21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300">
                <a:solidFill>
                  <a:srgbClr val="91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alohtona</a:t>
            </a:r>
            <a:r>
              <a:rPr spc="85"/>
              <a:t> </a:t>
            </a:r>
            <a:r>
              <a:rPr sz="1900" spc="-14" baseline="-4272"/>
              <a:t>vrsta</a:t>
            </a:r>
          </a:p>
        </p:txBody>
      </p:sp>
      <p:sp>
        <p:nvSpPr>
          <p:cNvPr id="190" name="object 52"/>
          <p:cNvSpPr txBox="1"/>
          <p:nvPr/>
        </p:nvSpPr>
        <p:spPr>
          <a:xfrm rot="21480000">
            <a:off x="8601169" y="4605568"/>
            <a:ext cx="1110930" cy="2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2627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ciklus</a:t>
            </a:r>
            <a:r>
              <a:rPr spc="85"/>
              <a:t> </a:t>
            </a:r>
            <a:r>
              <a:rPr sz="1900" spc="-14" baseline="2134"/>
              <a:t>ugljika</a:t>
            </a:r>
          </a:p>
        </p:txBody>
      </p:sp>
      <p:sp>
        <p:nvSpPr>
          <p:cNvPr id="191" name="object 53"/>
          <p:cNvSpPr txBox="1"/>
          <p:nvPr/>
        </p:nvSpPr>
        <p:spPr>
          <a:xfrm rot="21480000">
            <a:off x="8468678" y="5097803"/>
            <a:ext cx="1334788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endemska</a:t>
            </a:r>
            <a:r>
              <a:rPr spc="125"/>
              <a:t> </a:t>
            </a:r>
            <a:r>
              <a:rPr sz="1900" spc="-14" baseline="2134"/>
              <a:t>vrsta</a:t>
            </a:r>
          </a:p>
        </p:txBody>
      </p:sp>
      <p:sp>
        <p:nvSpPr>
          <p:cNvPr id="192" name="object 54"/>
          <p:cNvSpPr txBox="1"/>
          <p:nvPr/>
        </p:nvSpPr>
        <p:spPr>
          <a:xfrm rot="120000">
            <a:off x="6921742" y="3638884"/>
            <a:ext cx="1851187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riznica</a:t>
            </a:r>
            <a:r>
              <a:rPr spc="119"/>
              <a:t> </a:t>
            </a:r>
            <a:r>
              <a:rPr sz="1300" spc="-10" baseline="0"/>
              <a:t>bioraznolikosti</a:t>
            </a:r>
          </a:p>
        </p:txBody>
      </p:sp>
      <p:sp>
        <p:nvSpPr>
          <p:cNvPr id="193" name="object 55"/>
          <p:cNvSpPr txBox="1"/>
          <p:nvPr/>
        </p:nvSpPr>
        <p:spPr>
          <a:xfrm rot="120000">
            <a:off x="7432500" y="3933504"/>
            <a:ext cx="1383299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stanično</a:t>
            </a:r>
            <a:r>
              <a:rPr spc="142"/>
              <a:t> </a:t>
            </a:r>
            <a:r>
              <a:rPr sz="1300" spc="-10" baseline="0"/>
              <a:t>disanje</a:t>
            </a:r>
          </a:p>
        </p:txBody>
      </p:sp>
      <p:sp>
        <p:nvSpPr>
          <p:cNvPr id="194" name="object 56"/>
          <p:cNvSpPr txBox="1"/>
          <p:nvPr/>
        </p:nvSpPr>
        <p:spPr>
          <a:xfrm rot="21120000">
            <a:off x="7322472" y="4492637"/>
            <a:ext cx="1210812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šumska</a:t>
            </a:r>
            <a:r>
              <a:rPr spc="75"/>
              <a:t> </a:t>
            </a:r>
            <a:r>
              <a:rPr sz="1900" spc="-14" baseline="2134"/>
              <a:t>kupka</a:t>
            </a:r>
          </a:p>
        </p:txBody>
      </p:sp>
      <p:sp>
        <p:nvSpPr>
          <p:cNvPr id="195" name="object 57"/>
          <p:cNvSpPr txBox="1"/>
          <p:nvPr/>
        </p:nvSpPr>
        <p:spPr>
          <a:xfrm rot="120000">
            <a:off x="8209557" y="5800331"/>
            <a:ext cx="1616737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CFA82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šumska</a:t>
            </a:r>
            <a:r>
              <a:rPr spc="135"/>
              <a:t> </a:t>
            </a:r>
            <a:r>
              <a:rPr sz="1300" spc="-10" baseline="0"/>
              <a:t>pedagogija</a:t>
            </a:r>
          </a:p>
        </p:txBody>
      </p:sp>
      <p:sp>
        <p:nvSpPr>
          <p:cNvPr id="196" name="object 58"/>
          <p:cNvSpPr txBox="1"/>
          <p:nvPr/>
        </p:nvSpPr>
        <p:spPr>
          <a:xfrm>
            <a:off x="6839267" y="5114456"/>
            <a:ext cx="95885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10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ekoturizam</a:t>
            </a:r>
          </a:p>
        </p:txBody>
      </p:sp>
      <p:sp>
        <p:nvSpPr>
          <p:cNvPr id="197" name="object 59"/>
          <p:cNvSpPr txBox="1"/>
          <p:nvPr/>
        </p:nvSpPr>
        <p:spPr>
          <a:xfrm>
            <a:off x="6853156" y="6104358"/>
            <a:ext cx="276262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>
                <a:solidFill>
                  <a:srgbClr val="BA302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edukacija</a:t>
            </a:r>
            <a:r>
              <a:rPr spc="90"/>
              <a:t> </a:t>
            </a:r>
            <a:r>
              <a:t>za</a:t>
            </a:r>
            <a:r>
              <a:rPr spc="94"/>
              <a:t> </a:t>
            </a:r>
            <a:r>
              <a:t>održivi</a:t>
            </a:r>
            <a:r>
              <a:rPr spc="94"/>
              <a:t> </a:t>
            </a:r>
            <a:r>
              <a:rPr spc="-10"/>
              <a:t>razvoj</a:t>
            </a:r>
          </a:p>
        </p:txBody>
      </p:sp>
      <p:sp>
        <p:nvSpPr>
          <p:cNvPr id="198" name="object 60"/>
          <p:cNvSpPr txBox="1"/>
          <p:nvPr/>
        </p:nvSpPr>
        <p:spPr>
          <a:xfrm rot="120000">
            <a:off x="6888532" y="4873650"/>
            <a:ext cx="1674213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900" baseline="4273">
                <a:solidFill>
                  <a:srgbClr val="91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robinz</a:t>
            </a:r>
            <a:r>
              <a:rPr baseline="2134"/>
              <a:t>onski</a:t>
            </a:r>
            <a:r>
              <a:rPr spc="208" baseline="2134"/>
              <a:t> </a:t>
            </a:r>
            <a:r>
              <a:rPr sz="1300" spc="-10" baseline="0"/>
              <a:t>turizam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423" y="2060255"/>
            <a:ext cx="158345" cy="162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object 7"/>
          <p:cNvGrpSpPr/>
          <p:nvPr/>
        </p:nvGrpSpPr>
        <p:grpSpPr>
          <a:xfrm>
            <a:off x="7946711" y="2120567"/>
            <a:ext cx="185050" cy="110594"/>
            <a:chOff x="0" y="0"/>
            <a:chExt cx="185048" cy="110593"/>
          </a:xfrm>
        </p:grpSpPr>
        <p:sp>
          <p:nvSpPr>
            <p:cNvPr id="201" name="object 8"/>
            <p:cNvSpPr/>
            <p:nvPr/>
          </p:nvSpPr>
          <p:spPr>
            <a:xfrm>
              <a:off x="-1" y="32498"/>
              <a:ext cx="56868" cy="4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6" y="0"/>
                  </a:moveTo>
                  <a:lnTo>
                    <a:pt x="4417" y="79"/>
                  </a:lnTo>
                  <a:lnTo>
                    <a:pt x="0" y="14478"/>
                  </a:lnTo>
                  <a:lnTo>
                    <a:pt x="7438" y="21600"/>
                  </a:lnTo>
                  <a:lnTo>
                    <a:pt x="17662" y="20058"/>
                  </a:lnTo>
                  <a:lnTo>
                    <a:pt x="21600" y="8467"/>
                  </a:lnTo>
                  <a:lnTo>
                    <a:pt x="21281" y="6009"/>
                  </a:lnTo>
                  <a:lnTo>
                    <a:pt x="16891" y="4087"/>
                  </a:lnTo>
                  <a:lnTo>
                    <a:pt x="18734" y="1198"/>
                  </a:lnTo>
                  <a:lnTo>
                    <a:pt x="16105" y="107"/>
                  </a:lnTo>
                  <a:lnTo>
                    <a:pt x="13833" y="215"/>
                  </a:lnTo>
                  <a:lnTo>
                    <a:pt x="11098" y="79"/>
                  </a:lnTo>
                  <a:lnTo>
                    <a:pt x="18986" y="8794"/>
                  </a:lnTo>
                  <a:lnTo>
                    <a:pt x="18341" y="15743"/>
                  </a:lnTo>
                  <a:lnTo>
                    <a:pt x="12909" y="19636"/>
                  </a:lnTo>
                  <a:lnTo>
                    <a:pt x="6439" y="19183"/>
                  </a:lnTo>
                  <a:lnTo>
                    <a:pt x="2678" y="13093"/>
                  </a:lnTo>
                  <a:lnTo>
                    <a:pt x="5372" y="79"/>
                  </a:lnTo>
                  <a:lnTo>
                    <a:pt x="5063" y="135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rgbClr val="ECF0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2" name="object 9" descr="objec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28" y="-1"/>
              <a:ext cx="104421" cy="110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object 11" descr="object 11"/>
          <p:cNvPicPr>
            <a:picLocks noChangeAspect="1"/>
          </p:cNvPicPr>
          <p:nvPr/>
        </p:nvPicPr>
        <p:blipFill>
          <a:blip r:embed="rId4"/>
          <a:srcRect r="15459"/>
          <a:stretch>
            <a:fillRect/>
          </a:stretch>
        </p:blipFill>
        <p:spPr>
          <a:xfrm>
            <a:off x="516029" y="4673433"/>
            <a:ext cx="3140886" cy="104781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bject 12"/>
          <p:cNvSpPr/>
          <p:nvPr/>
        </p:nvSpPr>
        <p:spPr>
          <a:xfrm>
            <a:off x="3525985" y="5217005"/>
            <a:ext cx="90104" cy="44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24" y="0"/>
                </a:moveTo>
                <a:lnTo>
                  <a:pt x="13566" y="3415"/>
                </a:lnTo>
                <a:lnTo>
                  <a:pt x="11781" y="3107"/>
                </a:lnTo>
                <a:lnTo>
                  <a:pt x="10351" y="3415"/>
                </a:lnTo>
                <a:lnTo>
                  <a:pt x="8925" y="5592"/>
                </a:lnTo>
                <a:lnTo>
                  <a:pt x="8211" y="6526"/>
                </a:lnTo>
                <a:lnTo>
                  <a:pt x="7676" y="8391"/>
                </a:lnTo>
                <a:lnTo>
                  <a:pt x="7498" y="9946"/>
                </a:lnTo>
                <a:lnTo>
                  <a:pt x="6604" y="9946"/>
                </a:lnTo>
                <a:lnTo>
                  <a:pt x="5532" y="9633"/>
                </a:lnTo>
                <a:lnTo>
                  <a:pt x="4641" y="10255"/>
                </a:lnTo>
                <a:lnTo>
                  <a:pt x="3570" y="11184"/>
                </a:lnTo>
                <a:lnTo>
                  <a:pt x="3034" y="13053"/>
                </a:lnTo>
                <a:lnTo>
                  <a:pt x="2676" y="14917"/>
                </a:lnTo>
                <a:lnTo>
                  <a:pt x="1249" y="14917"/>
                </a:lnTo>
                <a:lnTo>
                  <a:pt x="536" y="15231"/>
                </a:lnTo>
                <a:lnTo>
                  <a:pt x="0" y="16160"/>
                </a:lnTo>
                <a:lnTo>
                  <a:pt x="0" y="17403"/>
                </a:lnTo>
                <a:lnTo>
                  <a:pt x="178" y="18959"/>
                </a:lnTo>
                <a:lnTo>
                  <a:pt x="713" y="19888"/>
                </a:lnTo>
                <a:lnTo>
                  <a:pt x="2097" y="21182"/>
                </a:lnTo>
                <a:lnTo>
                  <a:pt x="3882" y="21600"/>
                </a:lnTo>
                <a:lnTo>
                  <a:pt x="7317" y="21444"/>
                </a:lnTo>
                <a:lnTo>
                  <a:pt x="19279" y="21444"/>
                </a:lnTo>
                <a:lnTo>
                  <a:pt x="19635" y="20823"/>
                </a:lnTo>
                <a:lnTo>
                  <a:pt x="20529" y="19888"/>
                </a:lnTo>
                <a:lnTo>
                  <a:pt x="21242" y="18337"/>
                </a:lnTo>
                <a:lnTo>
                  <a:pt x="21600" y="14917"/>
                </a:lnTo>
                <a:lnTo>
                  <a:pt x="21422" y="13053"/>
                </a:lnTo>
                <a:lnTo>
                  <a:pt x="20348" y="9320"/>
                </a:lnTo>
                <a:lnTo>
                  <a:pt x="17850" y="8082"/>
                </a:lnTo>
                <a:lnTo>
                  <a:pt x="17850" y="6526"/>
                </a:lnTo>
                <a:lnTo>
                  <a:pt x="17491" y="5900"/>
                </a:lnTo>
                <a:lnTo>
                  <a:pt x="16781" y="2798"/>
                </a:lnTo>
                <a:lnTo>
                  <a:pt x="15529" y="1243"/>
                </a:lnTo>
                <a:lnTo>
                  <a:pt x="13924" y="0"/>
                </a:lnTo>
                <a:close/>
              </a:path>
            </a:pathLst>
          </a:custGeom>
          <a:solidFill>
            <a:srgbClr val="E0EEF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object 13"/>
          <p:cNvSpPr txBox="1">
            <a:spLocks noGrp="1"/>
          </p:cNvSpPr>
          <p:nvPr>
            <p:ph type="title"/>
          </p:nvPr>
        </p:nvSpPr>
        <p:spPr>
          <a:xfrm>
            <a:off x="499864" y="247666"/>
            <a:ext cx="2527937" cy="1330962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ts val="5000"/>
              </a:lnSpc>
              <a:spcBef>
                <a:spcPts val="400"/>
              </a:spcBef>
              <a:defRPr sz="4400" spc="-100">
                <a:solidFill>
                  <a:srgbClr val="508786"/>
                </a:solidFill>
              </a:defRPr>
            </a:lvl1pPr>
          </a:lstStyle>
          <a:p>
            <a:r>
              <a:t>Ekološke dobrobiti</a:t>
            </a:r>
          </a:p>
        </p:txBody>
      </p:sp>
      <p:sp>
        <p:nvSpPr>
          <p:cNvPr id="207" name="object 14"/>
          <p:cNvSpPr txBox="1"/>
          <p:nvPr/>
        </p:nvSpPr>
        <p:spPr>
          <a:xfrm>
            <a:off x="653758" y="1761893"/>
            <a:ext cx="2749551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Ekološke</a:t>
            </a:r>
            <a:r>
              <a:rPr spc="-15"/>
              <a:t> </a:t>
            </a:r>
            <a:r>
              <a:t>dobrobiti</a:t>
            </a:r>
            <a:r>
              <a:rPr spc="-10"/>
              <a:t> </a:t>
            </a:r>
            <a:r>
              <a:t>od</a:t>
            </a:r>
            <a:r>
              <a:rPr spc="-15"/>
              <a:t> </a:t>
            </a:r>
            <a:r>
              <a:t>šuma</a:t>
            </a:r>
            <a:r>
              <a:rPr spc="-10"/>
              <a:t> osiguravaju </a:t>
            </a:r>
            <a:r>
              <a:t>život svih bića na planeti </a:t>
            </a:r>
            <a:r>
              <a:rPr spc="-10"/>
              <a:t>Zemlji.</a:t>
            </a:r>
          </a:p>
        </p:txBody>
      </p:sp>
      <p:sp>
        <p:nvSpPr>
          <p:cNvPr id="208" name="object 15"/>
          <p:cNvSpPr/>
          <p:nvPr/>
        </p:nvSpPr>
        <p:spPr>
          <a:xfrm>
            <a:off x="-39478" y="2455916"/>
            <a:ext cx="3749233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55" y="0"/>
                </a:moveTo>
                <a:lnTo>
                  <a:pt x="0" y="0"/>
                </a:lnTo>
                <a:lnTo>
                  <a:pt x="0" y="21600"/>
                </a:lnTo>
                <a:lnTo>
                  <a:pt x="20955" y="21600"/>
                </a:lnTo>
                <a:lnTo>
                  <a:pt x="21206" y="20763"/>
                </a:lnTo>
                <a:lnTo>
                  <a:pt x="21411" y="18482"/>
                </a:lnTo>
                <a:lnTo>
                  <a:pt x="21549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9" y="6502"/>
                </a:lnTo>
                <a:lnTo>
                  <a:pt x="21411" y="3118"/>
                </a:lnTo>
                <a:lnTo>
                  <a:pt x="21206" y="837"/>
                </a:lnTo>
                <a:lnTo>
                  <a:pt x="20955" y="0"/>
                </a:lnTo>
                <a:close/>
              </a:path>
            </a:pathLst>
          </a:cu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1" name="Group"/>
          <p:cNvGrpSpPr/>
          <p:nvPr/>
        </p:nvGrpSpPr>
        <p:grpSpPr>
          <a:xfrm>
            <a:off x="618978" y="2816088"/>
            <a:ext cx="2934974" cy="1629357"/>
            <a:chOff x="0" y="0"/>
            <a:chExt cx="2934973" cy="1629355"/>
          </a:xfrm>
        </p:grpSpPr>
        <p:sp>
          <p:nvSpPr>
            <p:cNvPr id="209" name="object 5"/>
            <p:cNvSpPr/>
            <p:nvPr/>
          </p:nvSpPr>
          <p:spPr>
            <a:xfrm>
              <a:off x="527031" y="26142"/>
              <a:ext cx="758352" cy="16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1" y="0"/>
                  </a:moveTo>
                  <a:lnTo>
                    <a:pt x="1399" y="0"/>
                  </a:lnTo>
                  <a:lnTo>
                    <a:pt x="855" y="742"/>
                  </a:lnTo>
                  <a:lnTo>
                    <a:pt x="410" y="2765"/>
                  </a:lnTo>
                  <a:lnTo>
                    <a:pt x="110" y="5766"/>
                  </a:lnTo>
                  <a:lnTo>
                    <a:pt x="0" y="9442"/>
                  </a:lnTo>
                  <a:lnTo>
                    <a:pt x="0" y="12160"/>
                  </a:lnTo>
                  <a:lnTo>
                    <a:pt x="110" y="15834"/>
                  </a:lnTo>
                  <a:lnTo>
                    <a:pt x="410" y="18835"/>
                  </a:lnTo>
                  <a:lnTo>
                    <a:pt x="855" y="20858"/>
                  </a:lnTo>
                  <a:lnTo>
                    <a:pt x="1399" y="21600"/>
                  </a:lnTo>
                  <a:lnTo>
                    <a:pt x="20201" y="21600"/>
                  </a:lnTo>
                  <a:lnTo>
                    <a:pt x="20745" y="20858"/>
                  </a:lnTo>
                  <a:lnTo>
                    <a:pt x="21190" y="18835"/>
                  </a:lnTo>
                  <a:lnTo>
                    <a:pt x="21490" y="15834"/>
                  </a:lnTo>
                  <a:lnTo>
                    <a:pt x="21600" y="12160"/>
                  </a:lnTo>
                  <a:lnTo>
                    <a:pt x="21600" y="9442"/>
                  </a:lnTo>
                  <a:lnTo>
                    <a:pt x="21490" y="5766"/>
                  </a:lnTo>
                  <a:lnTo>
                    <a:pt x="21190" y="2765"/>
                  </a:lnTo>
                  <a:lnTo>
                    <a:pt x="20745" y="742"/>
                  </a:lnTo>
                  <a:lnTo>
                    <a:pt x="20201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object 16"/>
            <p:cNvSpPr txBox="1"/>
            <p:nvPr/>
          </p:nvSpPr>
          <p:spPr>
            <a:xfrm>
              <a:off x="0" y="0"/>
              <a:ext cx="2934973" cy="1629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70485" indent="12700">
                <a:lnSpc>
                  <a:spcPct val="111099"/>
                </a:lnSpc>
                <a:spcBef>
                  <a:spcPts val="800"/>
                </a:spcBef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lang="hr-HR" noProof="0" dirty="0"/>
                <a:t>Tijekom</a:t>
              </a:r>
              <a:r>
                <a:rPr lang="hr-HR" spc="-25" noProof="0" dirty="0"/>
                <a:t> </a:t>
              </a:r>
              <a:r>
                <a:rPr lang="hr-HR" b="1" noProof="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fotosinteze</a:t>
              </a:r>
              <a:r>
                <a:rPr lang="hr-HR" spc="-5" noProof="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lang="hr-HR" noProof="0" dirty="0"/>
                <a:t>drveće</a:t>
              </a:r>
              <a:r>
                <a:rPr lang="hr-HR" spc="-20" noProof="0" dirty="0"/>
                <a:t> </a:t>
              </a:r>
              <a:r>
                <a:rPr lang="hr-HR" spc="-10" noProof="0" dirty="0"/>
                <a:t>koristi S</a:t>
              </a:r>
              <a:r>
                <a:rPr lang="hr-HR" noProof="0" dirty="0"/>
                <a:t>unčevu svjetlost i vodu za </a:t>
              </a:r>
              <a:r>
                <a:rPr lang="hr-HR" spc="-10" noProof="0" dirty="0"/>
                <a:t>pretvaranje </a:t>
              </a:r>
              <a:r>
                <a:rPr lang="hr-HR" noProof="0" dirty="0"/>
                <a:t>ugljikovog</a:t>
              </a:r>
              <a:r>
                <a:rPr lang="hr-HR" spc="-10" noProof="0" dirty="0"/>
                <a:t> dioksida  CO₂ glukozu i kisik koji se oslobađa u atmosferu. </a:t>
              </a:r>
              <a:r>
                <a:rPr lang="hr-HR" noProof="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Oko 28%</a:t>
              </a:r>
              <a:r>
                <a:rPr lang="hr-HR" spc="15" noProof="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lang="hr-HR" noProof="0" dirty="0"/>
                <a:t>kisika u atmosferi potječe </a:t>
              </a:r>
              <a:r>
                <a:rPr lang="hr-HR" spc="-25" noProof="0" dirty="0"/>
                <a:t>od </a:t>
              </a:r>
              <a:r>
                <a:rPr lang="hr-HR" noProof="0" dirty="0"/>
                <a:t>šuma,</a:t>
              </a:r>
              <a:r>
                <a:rPr lang="hr-HR" spc="-5" noProof="0" dirty="0"/>
                <a:t> </a:t>
              </a:r>
              <a:r>
                <a:rPr lang="hr-HR" noProof="0" dirty="0"/>
                <a:t>dok</a:t>
              </a:r>
              <a:r>
                <a:rPr lang="hr-HR" spc="-5" noProof="0" dirty="0"/>
                <a:t> </a:t>
              </a:r>
              <a:r>
                <a:rPr lang="hr-HR" noProof="0" dirty="0"/>
                <a:t>ostatak dolazi</a:t>
              </a:r>
              <a:r>
                <a:rPr lang="hr-HR" spc="-5" noProof="0" dirty="0"/>
                <a:t> </a:t>
              </a:r>
              <a:r>
                <a:rPr lang="hr-HR" noProof="0" dirty="0"/>
                <a:t>iz</a:t>
              </a:r>
              <a:r>
                <a:rPr lang="hr-HR" spc="-5" noProof="0" dirty="0"/>
                <a:t> </a:t>
              </a:r>
              <a:r>
                <a:rPr lang="hr-HR" noProof="0" dirty="0"/>
                <a:t>oceana, </a:t>
              </a:r>
              <a:r>
                <a:rPr lang="hr-HR" spc="-10" noProof="0" dirty="0"/>
                <a:t>osobito </a:t>
              </a:r>
              <a:r>
                <a:rPr lang="hr-HR" noProof="0" dirty="0"/>
                <a:t>od fitoplanktona. Ove količine su </a:t>
              </a:r>
              <a:r>
                <a:rPr lang="hr-HR" spc="-10" noProof="0" dirty="0"/>
                <a:t>ključne </a:t>
              </a:r>
              <a:r>
                <a:rPr lang="hr-HR" noProof="0" dirty="0"/>
                <a:t>za održavanje ravnoteže plinova </a:t>
              </a:r>
              <a:r>
                <a:rPr lang="hr-HR" spc="-50" noProof="0" dirty="0"/>
                <a:t>u </a:t>
              </a:r>
              <a:r>
                <a:rPr lang="hr-HR" spc="-10" noProof="0" dirty="0"/>
                <a:t>atmosferi.</a:t>
              </a:r>
            </a:p>
          </p:txBody>
        </p:sp>
      </p:grpSp>
      <p:sp>
        <p:nvSpPr>
          <p:cNvPr id="212" name="object 17"/>
          <p:cNvSpPr txBox="1"/>
          <p:nvPr/>
        </p:nvSpPr>
        <p:spPr>
          <a:xfrm>
            <a:off x="642278" y="4746735"/>
            <a:ext cx="1989145" cy="72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Zbog njihove </a:t>
            </a:r>
            <a:r>
              <a:rPr spc="-10"/>
              <a:t>nezamjenjive </a:t>
            </a:r>
            <a:r>
              <a:t>uloge za opstanak </a:t>
            </a:r>
            <a:r>
              <a:rPr spc="-10"/>
              <a:t>života </a:t>
            </a:r>
            <a:r>
              <a:t>na planeti, šume </a:t>
            </a:r>
            <a:r>
              <a:rPr spc="-25"/>
              <a:t>još </a:t>
            </a:r>
            <a:r>
              <a:t>nazivamo 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 - pluća </a:t>
            </a:r>
            <a:r>
              <a:rPr spc="-10"/>
              <a:t>svijeta.</a:t>
            </a:r>
          </a:p>
        </p:txBody>
      </p:sp>
      <p:grpSp>
        <p:nvGrpSpPr>
          <p:cNvPr id="217" name="object 18"/>
          <p:cNvGrpSpPr/>
          <p:nvPr/>
        </p:nvGrpSpPr>
        <p:grpSpPr>
          <a:xfrm>
            <a:off x="7538083" y="3616117"/>
            <a:ext cx="2447763" cy="3043616"/>
            <a:chOff x="0" y="0"/>
            <a:chExt cx="2447761" cy="3043614"/>
          </a:xfrm>
        </p:grpSpPr>
        <p:pic>
          <p:nvPicPr>
            <p:cNvPr id="213" name="object 19" descr="object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77" y="579048"/>
              <a:ext cx="1788771" cy="1767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object 20" descr="object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097" y="1147866"/>
              <a:ext cx="233986" cy="244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object 21" descr="object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-1"/>
              <a:ext cx="2447763" cy="3043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object 22" descr="object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739" y="2118956"/>
              <a:ext cx="369470" cy="320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" name="object 2"/>
          <p:cNvSpPr/>
          <p:nvPr/>
        </p:nvSpPr>
        <p:spPr>
          <a:xfrm>
            <a:off x="5553076" y="4746830"/>
            <a:ext cx="1062478" cy="19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97" y="0"/>
                </a:moveTo>
                <a:lnTo>
                  <a:pt x="1604" y="0"/>
                </a:lnTo>
                <a:lnTo>
                  <a:pt x="979" y="742"/>
                </a:lnTo>
                <a:lnTo>
                  <a:pt x="470" y="2765"/>
                </a:lnTo>
                <a:lnTo>
                  <a:pt x="126" y="5766"/>
                </a:lnTo>
                <a:lnTo>
                  <a:pt x="0" y="9442"/>
                </a:lnTo>
                <a:lnTo>
                  <a:pt x="0" y="12160"/>
                </a:lnTo>
                <a:lnTo>
                  <a:pt x="126" y="15834"/>
                </a:lnTo>
                <a:lnTo>
                  <a:pt x="470" y="18835"/>
                </a:lnTo>
                <a:lnTo>
                  <a:pt x="979" y="20858"/>
                </a:lnTo>
                <a:lnTo>
                  <a:pt x="1604" y="21600"/>
                </a:lnTo>
                <a:lnTo>
                  <a:pt x="19997" y="21600"/>
                </a:lnTo>
                <a:lnTo>
                  <a:pt x="20621" y="20858"/>
                </a:lnTo>
                <a:lnTo>
                  <a:pt x="21130" y="18835"/>
                </a:lnTo>
                <a:lnTo>
                  <a:pt x="21474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474" y="5766"/>
                </a:lnTo>
                <a:lnTo>
                  <a:pt x="21130" y="2765"/>
                </a:lnTo>
                <a:lnTo>
                  <a:pt x="20621" y="742"/>
                </a:lnTo>
                <a:lnTo>
                  <a:pt x="19997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object 23"/>
          <p:cNvSpPr txBox="1"/>
          <p:nvPr/>
        </p:nvSpPr>
        <p:spPr>
          <a:xfrm>
            <a:off x="3973876" y="4545605"/>
            <a:ext cx="2962278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Poput svih živih bića, i stabla cijelo </a:t>
            </a:r>
            <a:r>
              <a:rPr lang="hr-HR" spc="-10" noProof="0" dirty="0"/>
              <a:t>vrijeme </a:t>
            </a:r>
            <a:r>
              <a:rPr lang="hr-HR" noProof="0" dirty="0"/>
              <a:t>dišu. Ona koriste kisik za svoje </a:t>
            </a:r>
            <a:r>
              <a:rPr lang="hr-HR" b="1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stanično </a:t>
            </a:r>
            <a:r>
              <a:rPr lang="hr-HR" b="1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disanje</a:t>
            </a:r>
            <a:r>
              <a:rPr lang="hr-HR" spc="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/>
              <a:t>koje</a:t>
            </a:r>
            <a:r>
              <a:rPr lang="hr-HR" spc="-5" noProof="0" dirty="0"/>
              <a:t> </a:t>
            </a:r>
            <a:r>
              <a:rPr lang="hr-HR" noProof="0" dirty="0"/>
              <a:t>im omogućuje</a:t>
            </a:r>
            <a:r>
              <a:rPr lang="hr-HR" spc="-5" noProof="0" dirty="0"/>
              <a:t> </a:t>
            </a:r>
            <a:r>
              <a:rPr lang="hr-HR" noProof="0" dirty="0"/>
              <a:t>da </a:t>
            </a:r>
            <a:r>
              <a:rPr lang="hr-HR" spc="-10" noProof="0" dirty="0"/>
              <a:t>pretvore </a:t>
            </a:r>
            <a:r>
              <a:rPr lang="hr-HR" noProof="0" dirty="0"/>
              <a:t>energiju pohranjenu u glukozi u onaj </a:t>
            </a:r>
            <a:r>
              <a:rPr lang="hr-HR" spc="-10" noProof="0" dirty="0"/>
              <a:t>oblik </a:t>
            </a:r>
            <a:r>
              <a:rPr lang="hr-HR" noProof="0" dirty="0"/>
              <a:t>koji</a:t>
            </a:r>
            <a:r>
              <a:rPr lang="hr-HR" spc="-5" noProof="0" dirty="0"/>
              <a:t> </a:t>
            </a:r>
            <a:r>
              <a:rPr lang="hr-HR" noProof="0" dirty="0"/>
              <a:t>će im</a:t>
            </a:r>
            <a:r>
              <a:rPr lang="hr-HR" spc="-5" noProof="0" dirty="0"/>
              <a:t> </a:t>
            </a:r>
            <a:r>
              <a:rPr lang="hr-HR" noProof="0" dirty="0"/>
              <a:t>koristiti za</a:t>
            </a:r>
            <a:r>
              <a:rPr lang="hr-HR" spc="-5" noProof="0" dirty="0"/>
              <a:t> </a:t>
            </a:r>
            <a:r>
              <a:rPr lang="hr-HR" noProof="0" dirty="0"/>
              <a:t>rast, razmnožavanje </a:t>
            </a:r>
            <a:r>
              <a:rPr lang="hr-HR" spc="-50" noProof="0" dirty="0"/>
              <a:t>i </a:t>
            </a:r>
            <a:r>
              <a:rPr lang="hr-HR" spc="-10" noProof="0" dirty="0"/>
              <a:t>održavanje.</a:t>
            </a:r>
          </a:p>
        </p:txBody>
      </p:sp>
      <p:sp>
        <p:nvSpPr>
          <p:cNvPr id="222" name="object 24"/>
          <p:cNvSpPr txBox="1"/>
          <p:nvPr/>
        </p:nvSpPr>
        <p:spPr>
          <a:xfrm>
            <a:off x="4006126" y="6211184"/>
            <a:ext cx="2864487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Ovo se događa stalno, i danju i noću, ali </a:t>
            </a:r>
            <a:r>
              <a:rPr spc="-25"/>
              <a:t>je </a:t>
            </a:r>
            <a:r>
              <a:t>potrošnja kisika tijekom disanja </a:t>
            </a:r>
            <a:r>
              <a:rPr spc="-10"/>
              <a:t>znatno </a:t>
            </a:r>
            <a:r>
              <a:t>manja od količine kisika koju </a:t>
            </a:r>
            <a:r>
              <a:rPr spc="-10"/>
              <a:t>biljke </a:t>
            </a:r>
            <a:r>
              <a:t>proizvode za vrijeme </a:t>
            </a:r>
            <a:r>
              <a:rPr spc="-10"/>
              <a:t>fotosinteze.</a:t>
            </a:r>
          </a:p>
        </p:txBody>
      </p:sp>
      <p:sp>
        <p:nvSpPr>
          <p:cNvPr id="223" name="object 25"/>
          <p:cNvSpPr txBox="1"/>
          <p:nvPr/>
        </p:nvSpPr>
        <p:spPr>
          <a:xfrm>
            <a:off x="4006126" y="3097806"/>
            <a:ext cx="2955290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0287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Brzorastuće vrste drveća poput</a:t>
            </a:r>
            <a:r>
              <a:rPr spc="-5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topole </a:t>
            </a:r>
            <a:r>
              <a:rPr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i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eukaliptusa,</a:t>
            </a:r>
            <a:r>
              <a:rPr spc="1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t>kao i crnogorične vrste, </a:t>
            </a:r>
            <a:r>
              <a:rPr spc="-20"/>
              <a:t>bor, </a:t>
            </a:r>
            <a:r>
              <a:t>jela i smreka, pridonose </a:t>
            </a:r>
            <a:r>
              <a:rPr spc="-10"/>
              <a:t>velikim </a:t>
            </a:r>
            <a:r>
              <a:t>količinama </a:t>
            </a:r>
            <a:r>
              <a:rPr spc="-10"/>
              <a:t>kisika.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Značajni proizvođači kisika su i 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mangrove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šume</a:t>
            </a:r>
            <a:r>
              <a:rPr spc="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t>koje</a:t>
            </a:r>
            <a:r>
              <a:rPr spc="-10"/>
              <a:t> </a:t>
            </a:r>
            <a:r>
              <a:t>se</a:t>
            </a:r>
            <a:r>
              <a:rPr spc="-10"/>
              <a:t> </a:t>
            </a:r>
            <a:r>
              <a:t>nalaze</a:t>
            </a:r>
            <a:r>
              <a:rPr spc="-10"/>
              <a:t> </a:t>
            </a:r>
            <a:r>
              <a:t>uz</a:t>
            </a:r>
            <a:r>
              <a:rPr spc="-10"/>
              <a:t> </a:t>
            </a:r>
            <a:r>
              <a:t>obale</a:t>
            </a:r>
            <a:r>
              <a:rPr spc="-10"/>
              <a:t> </a:t>
            </a:r>
            <a:r>
              <a:t>tropskih</a:t>
            </a:r>
            <a:r>
              <a:rPr spc="-10"/>
              <a:t> </a:t>
            </a:r>
            <a:r>
              <a:rPr spc="-50"/>
              <a:t>i </a:t>
            </a:r>
            <a:r>
              <a:t>suptropskih </a:t>
            </a:r>
            <a:r>
              <a:rPr spc="-10"/>
              <a:t>područja.</a:t>
            </a:r>
          </a:p>
        </p:txBody>
      </p:sp>
      <p:sp>
        <p:nvSpPr>
          <p:cNvPr id="224" name="object 26"/>
          <p:cNvSpPr txBox="1"/>
          <p:nvPr/>
        </p:nvSpPr>
        <p:spPr>
          <a:xfrm>
            <a:off x="601437" y="6006950"/>
            <a:ext cx="2732408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Tropske kišne šume i borealne šume </a:t>
            </a:r>
            <a:r>
              <a:rPr spc="-25"/>
              <a:t>su </a:t>
            </a:r>
            <a:r>
              <a:t>među najproduktivnijima u </a:t>
            </a:r>
            <a:r>
              <a:rPr spc="-10"/>
              <a:t>proizvodnji </a:t>
            </a:r>
            <a:r>
              <a:t>kisika. Listopadne su šume </a:t>
            </a:r>
            <a:r>
              <a:rPr spc="-10"/>
              <a:t>slabiji </a:t>
            </a:r>
            <a:r>
              <a:t>proizvođači kisika zato jer gube lišće </a:t>
            </a:r>
            <a:r>
              <a:rPr spc="-50"/>
              <a:t>u </a:t>
            </a:r>
            <a:r>
              <a:t>djelu </a:t>
            </a:r>
            <a:r>
              <a:rPr spc="-10"/>
              <a:t>godine.</a:t>
            </a:r>
          </a:p>
        </p:txBody>
      </p:sp>
      <p:sp>
        <p:nvSpPr>
          <p:cNvPr id="225" name="object 27"/>
          <p:cNvSpPr/>
          <p:nvPr/>
        </p:nvSpPr>
        <p:spPr>
          <a:xfrm>
            <a:off x="7027571" y="1230714"/>
            <a:ext cx="3664420" cy="22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60" y="0"/>
                </a:lnTo>
                <a:lnTo>
                  <a:pt x="403" y="837"/>
                </a:lnTo>
                <a:lnTo>
                  <a:pt x="193" y="3118"/>
                </a:lnTo>
                <a:lnTo>
                  <a:pt x="52" y="6502"/>
                </a:lnTo>
                <a:lnTo>
                  <a:pt x="0" y="10646"/>
                </a:lnTo>
                <a:lnTo>
                  <a:pt x="0" y="10954"/>
                </a:lnTo>
                <a:lnTo>
                  <a:pt x="52" y="15098"/>
                </a:lnTo>
                <a:lnTo>
                  <a:pt x="193" y="18482"/>
                </a:lnTo>
                <a:lnTo>
                  <a:pt x="403" y="20763"/>
                </a:lnTo>
                <a:lnTo>
                  <a:pt x="66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object 3"/>
          <p:cNvSpPr/>
          <p:nvPr/>
        </p:nvSpPr>
        <p:spPr>
          <a:xfrm>
            <a:off x="8714939" y="2637664"/>
            <a:ext cx="931893" cy="17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23" y="0"/>
                </a:moveTo>
                <a:lnTo>
                  <a:pt x="1177" y="0"/>
                </a:lnTo>
                <a:lnTo>
                  <a:pt x="719" y="742"/>
                </a:lnTo>
                <a:lnTo>
                  <a:pt x="345" y="2765"/>
                </a:lnTo>
                <a:lnTo>
                  <a:pt x="92" y="5766"/>
                </a:lnTo>
                <a:lnTo>
                  <a:pt x="0" y="9442"/>
                </a:lnTo>
                <a:lnTo>
                  <a:pt x="0" y="12160"/>
                </a:lnTo>
                <a:lnTo>
                  <a:pt x="92" y="15834"/>
                </a:lnTo>
                <a:lnTo>
                  <a:pt x="345" y="18835"/>
                </a:lnTo>
                <a:lnTo>
                  <a:pt x="719" y="20858"/>
                </a:lnTo>
                <a:lnTo>
                  <a:pt x="1177" y="21600"/>
                </a:lnTo>
                <a:lnTo>
                  <a:pt x="20423" y="21600"/>
                </a:lnTo>
                <a:lnTo>
                  <a:pt x="20881" y="20858"/>
                </a:lnTo>
                <a:lnTo>
                  <a:pt x="21255" y="18835"/>
                </a:lnTo>
                <a:lnTo>
                  <a:pt x="21508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08" y="5766"/>
                </a:lnTo>
                <a:lnTo>
                  <a:pt x="21255" y="2765"/>
                </a:lnTo>
                <a:lnTo>
                  <a:pt x="20881" y="742"/>
                </a:lnTo>
                <a:lnTo>
                  <a:pt x="20423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object 4"/>
          <p:cNvSpPr/>
          <p:nvPr/>
        </p:nvSpPr>
        <p:spPr>
          <a:xfrm>
            <a:off x="7468055" y="3059746"/>
            <a:ext cx="1326920" cy="173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6" y="0"/>
                </a:moveTo>
                <a:lnTo>
                  <a:pt x="844" y="0"/>
                </a:lnTo>
                <a:lnTo>
                  <a:pt x="516" y="742"/>
                </a:lnTo>
                <a:lnTo>
                  <a:pt x="247" y="2765"/>
                </a:lnTo>
                <a:lnTo>
                  <a:pt x="66" y="5766"/>
                </a:lnTo>
                <a:lnTo>
                  <a:pt x="0" y="9442"/>
                </a:lnTo>
                <a:lnTo>
                  <a:pt x="0" y="12158"/>
                </a:lnTo>
                <a:lnTo>
                  <a:pt x="66" y="15834"/>
                </a:lnTo>
                <a:lnTo>
                  <a:pt x="247" y="18835"/>
                </a:lnTo>
                <a:lnTo>
                  <a:pt x="516" y="20858"/>
                </a:lnTo>
                <a:lnTo>
                  <a:pt x="844" y="21600"/>
                </a:lnTo>
                <a:lnTo>
                  <a:pt x="20756" y="21600"/>
                </a:lnTo>
                <a:lnTo>
                  <a:pt x="21084" y="20858"/>
                </a:lnTo>
                <a:lnTo>
                  <a:pt x="21353" y="18835"/>
                </a:lnTo>
                <a:lnTo>
                  <a:pt x="21534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34" y="5766"/>
                </a:lnTo>
                <a:lnTo>
                  <a:pt x="21353" y="2765"/>
                </a:lnTo>
                <a:lnTo>
                  <a:pt x="21084" y="742"/>
                </a:lnTo>
                <a:lnTo>
                  <a:pt x="20756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object 28"/>
          <p:cNvSpPr txBox="1"/>
          <p:nvPr/>
        </p:nvSpPr>
        <p:spPr>
          <a:xfrm>
            <a:off x="7447270" y="1222175"/>
            <a:ext cx="2987041" cy="1984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3334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noProof="0" dirty="0"/>
              <a:t>Apsorpcija</a:t>
            </a:r>
            <a:r>
              <a:rPr lang="hr-HR" spc="-70" noProof="0" dirty="0"/>
              <a:t> </a:t>
            </a:r>
            <a:r>
              <a:rPr lang="hr-HR" noProof="0" dirty="0"/>
              <a:t>ugljikova</a:t>
            </a:r>
            <a:r>
              <a:rPr lang="hr-HR" spc="-65" noProof="0" dirty="0"/>
              <a:t> </a:t>
            </a:r>
            <a:r>
              <a:rPr lang="hr-HR" spc="-10" noProof="0" dirty="0"/>
              <a:t>dioksida</a:t>
            </a:r>
          </a:p>
          <a:p>
            <a:pPr marR="5080" indent="13334">
              <a:lnSpc>
                <a:spcPct val="111099"/>
              </a:lnSpc>
              <a:spcBef>
                <a:spcPts val="10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Šume</a:t>
            </a:r>
            <a:r>
              <a:rPr lang="hr-HR" spc="-5" noProof="0" dirty="0"/>
              <a:t> </a:t>
            </a:r>
            <a:r>
              <a:rPr lang="hr-HR" noProof="0" dirty="0"/>
              <a:t>igraju</a:t>
            </a:r>
            <a:r>
              <a:rPr lang="hr-HR" spc="-5" noProof="0" dirty="0"/>
              <a:t> </a:t>
            </a:r>
            <a:r>
              <a:rPr lang="hr-HR" noProof="0" dirty="0"/>
              <a:t>vitalnu</a:t>
            </a:r>
            <a:r>
              <a:rPr lang="hr-HR" spc="-5" noProof="0" dirty="0"/>
              <a:t> </a:t>
            </a:r>
            <a:r>
              <a:rPr lang="hr-HR" noProof="0" dirty="0"/>
              <a:t>ulogu</a:t>
            </a:r>
            <a:r>
              <a:rPr lang="hr-HR" spc="-5" noProof="0" dirty="0"/>
              <a:t> </a:t>
            </a:r>
            <a:r>
              <a:rPr lang="hr-HR" noProof="0" dirty="0"/>
              <a:t>u</a:t>
            </a:r>
            <a:r>
              <a:rPr lang="hr-HR" spc="-5" noProof="0" dirty="0"/>
              <a:t> </a:t>
            </a:r>
            <a:r>
              <a:rPr lang="hr-HR" noProof="0" dirty="0"/>
              <a:t>borbi</a:t>
            </a:r>
            <a:r>
              <a:rPr lang="hr-HR" spc="-5" noProof="0" dirty="0"/>
              <a:t> </a:t>
            </a:r>
            <a:r>
              <a:rPr lang="hr-HR" spc="-10" noProof="0" dirty="0"/>
              <a:t>protiv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klimatskih</a:t>
            </a:r>
            <a:r>
              <a:rPr lang="hr-HR" spc="-2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promjena</a:t>
            </a:r>
            <a:r>
              <a:rPr lang="hr-HR" spc="-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/>
              <a:t>jer</a:t>
            </a:r>
            <a:r>
              <a:rPr lang="hr-HR" spc="-20" noProof="0" dirty="0"/>
              <a:t> </a:t>
            </a:r>
            <a:r>
              <a:rPr lang="hr-HR" spc="-10" noProof="0" dirty="0"/>
              <a:t>apsorbiraju </a:t>
            </a:r>
            <a:r>
              <a:rPr lang="hr-HR" noProof="0" dirty="0"/>
              <a:t>ugljikov</a:t>
            </a:r>
            <a:r>
              <a:rPr lang="hr-HR" spc="-10" noProof="0" dirty="0"/>
              <a:t> </a:t>
            </a:r>
            <a:r>
              <a:rPr lang="hr-HR" noProof="0" dirty="0"/>
              <a:t>dioksid</a:t>
            </a:r>
            <a:r>
              <a:rPr lang="hr-HR" spc="-10" noProof="0" dirty="0"/>
              <a:t> </a:t>
            </a:r>
            <a:r>
              <a:rPr lang="hr-HR" spc="-30" noProof="0" dirty="0"/>
              <a:t>(CO</a:t>
            </a:r>
            <a:r>
              <a:rPr lang="hr-HR" cap="small" spc="-30" noProof="0" dirty="0"/>
              <a:t>₂</a:t>
            </a:r>
            <a:r>
              <a:rPr lang="hr-HR" spc="-30" noProof="0" dirty="0"/>
              <a:t>)</a:t>
            </a:r>
            <a:r>
              <a:rPr lang="hr-HR" spc="-5" noProof="0" dirty="0"/>
              <a:t> </a:t>
            </a:r>
            <a:r>
              <a:rPr lang="hr-HR" noProof="0" dirty="0"/>
              <a:t>iz</a:t>
            </a:r>
            <a:r>
              <a:rPr lang="hr-HR" spc="-10" noProof="0" dirty="0"/>
              <a:t> </a:t>
            </a:r>
            <a:r>
              <a:rPr lang="hr-HR" noProof="0" dirty="0"/>
              <a:t>atmosfere.</a:t>
            </a:r>
            <a:r>
              <a:rPr lang="hr-HR" spc="-10" noProof="0" dirty="0"/>
              <a:t> Stablo </a:t>
            </a:r>
            <a:r>
              <a:rPr lang="hr-HR" noProof="0" dirty="0"/>
              <a:t>koristi </a:t>
            </a:r>
            <a:r>
              <a:rPr lang="hr-HR" spc="-65" noProof="0" dirty="0"/>
              <a:t>CO</a:t>
            </a:r>
            <a:r>
              <a:rPr lang="hr-HR" cap="small" spc="-65" noProof="0" dirty="0"/>
              <a:t>₂</a:t>
            </a:r>
            <a:r>
              <a:rPr lang="hr-HR" noProof="0" dirty="0"/>
              <a:t> za fotosintezu,</a:t>
            </a:r>
            <a:r>
              <a:rPr lang="hr-HR" spc="5" noProof="0" dirty="0"/>
              <a:t> </a:t>
            </a:r>
            <a:r>
              <a:rPr lang="hr-HR" spc="-10" noProof="0" dirty="0"/>
              <a:t>pohranjujući </a:t>
            </a:r>
            <a:r>
              <a:rPr lang="hr-HR" noProof="0" dirty="0"/>
              <a:t>ugljik</a:t>
            </a:r>
            <a:r>
              <a:rPr lang="hr-HR" spc="-5" noProof="0" dirty="0"/>
              <a:t> </a:t>
            </a:r>
            <a:r>
              <a:rPr lang="hr-HR" noProof="0" dirty="0"/>
              <a:t>u svojoj biomasi i oslobađajući </a:t>
            </a:r>
            <a:r>
              <a:rPr lang="hr-HR" spc="-30" noProof="0" dirty="0"/>
              <a:t>kisik</a:t>
            </a:r>
            <a:r>
              <a:rPr lang="hr-HR" spc="-25" noProof="0" dirty="0"/>
              <a:t> </a:t>
            </a:r>
            <a:r>
              <a:rPr lang="hr-HR" spc="-500" noProof="0" dirty="0"/>
              <a:t>u</a:t>
            </a:r>
            <a:r>
              <a:rPr lang="hr-HR" spc="-35" noProof="0" dirty="0"/>
              <a:t> atmosferu. Na</a:t>
            </a:r>
            <a:r>
              <a:rPr lang="hr-HR" spc="-30" noProof="0" dirty="0"/>
              <a:t> </a:t>
            </a:r>
            <a:r>
              <a:rPr lang="hr-HR" spc="-20" noProof="0" dirty="0"/>
              <a:t>taj</a:t>
            </a:r>
            <a:r>
              <a:rPr lang="hr-HR" spc="-35" noProof="0" dirty="0"/>
              <a:t> </a:t>
            </a:r>
            <a:r>
              <a:rPr lang="hr-HR" spc="-40" noProof="0" dirty="0"/>
              <a:t>način</a:t>
            </a:r>
            <a:r>
              <a:rPr lang="hr-HR" spc="-30" noProof="0" dirty="0"/>
              <a:t> stabla</a:t>
            </a:r>
            <a:r>
              <a:rPr lang="hr-HR" spc="-35" noProof="0" dirty="0"/>
              <a:t> </a:t>
            </a:r>
            <a:r>
              <a:rPr lang="hr-HR" spc="-30" noProof="0" dirty="0"/>
              <a:t>igraju </a:t>
            </a:r>
            <a:r>
              <a:rPr lang="hr-HR" spc="-10" noProof="0" dirty="0"/>
              <a:t>ključnu </a:t>
            </a:r>
            <a:r>
              <a:rPr lang="hr-HR" spc="-35" noProof="0" dirty="0"/>
              <a:t>ulogu</a:t>
            </a:r>
            <a:r>
              <a:rPr lang="hr-HR" spc="-40" noProof="0" dirty="0"/>
              <a:t>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u</a:t>
            </a:r>
            <a:r>
              <a:rPr lang="hr-HR" spc="-3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spc="-5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ciklusu</a:t>
            </a:r>
            <a:r>
              <a:rPr lang="hr-HR" spc="-2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spc="-3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ugljika</a:t>
            </a:r>
            <a:r>
              <a:rPr lang="hr-HR" spc="-1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/>
              <a:t>i</a:t>
            </a:r>
            <a:r>
              <a:rPr lang="hr-HR" spc="-30" noProof="0" dirty="0"/>
              <a:t> </a:t>
            </a:r>
            <a:r>
              <a:rPr lang="hr-HR" spc="-10" noProof="0" dirty="0"/>
              <a:t>održavanju </a:t>
            </a:r>
            <a:r>
              <a:rPr lang="hr-HR" spc="-35" noProof="0" dirty="0"/>
              <a:t>ravnoteže</a:t>
            </a:r>
            <a:r>
              <a:rPr lang="hr-HR" spc="-25" noProof="0" dirty="0"/>
              <a:t> </a:t>
            </a:r>
            <a:r>
              <a:rPr lang="hr-HR" noProof="0" dirty="0"/>
              <a:t>u</a:t>
            </a:r>
            <a:r>
              <a:rPr lang="hr-HR" spc="-25" noProof="0" dirty="0"/>
              <a:t> </a:t>
            </a:r>
            <a:r>
              <a:rPr lang="hr-HR" spc="-35" noProof="0" dirty="0"/>
              <a:t>atmosferi,</a:t>
            </a:r>
            <a:r>
              <a:rPr lang="hr-HR" spc="-25" noProof="0" dirty="0"/>
              <a:t> </a:t>
            </a:r>
            <a:r>
              <a:rPr lang="hr-HR" spc="-4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smanjujući</a:t>
            </a:r>
            <a:r>
              <a:rPr lang="hr-HR" spc="-2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razinu </a:t>
            </a:r>
            <a:r>
              <a:rPr lang="hr-HR" b="1" spc="-4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stakleničkih</a:t>
            </a:r>
            <a:r>
              <a:rPr lang="hr-HR" b="1" spc="2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b="1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plinova</a:t>
            </a:r>
            <a:r>
              <a:rPr lang="hr-HR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.</a:t>
            </a:r>
          </a:p>
        </p:txBody>
      </p:sp>
      <p:pic>
        <p:nvPicPr>
          <p:cNvPr id="230" name="object 29" descr="object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162" y="569101"/>
            <a:ext cx="3152078" cy="232965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object 30"/>
          <p:cNvSpPr txBox="1"/>
          <p:nvPr/>
        </p:nvSpPr>
        <p:spPr>
          <a:xfrm>
            <a:off x="4119600" y="1044893"/>
            <a:ext cx="1752602" cy="142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0320">
              <a:spcBef>
                <a:spcPts val="12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Jeste</a:t>
            </a:r>
            <a:r>
              <a:rPr spc="-35"/>
              <a:t> </a:t>
            </a:r>
            <a:r>
              <a:t>li</a:t>
            </a:r>
            <a:r>
              <a:rPr spc="-35"/>
              <a:t> </a:t>
            </a:r>
            <a:r>
              <a:rPr spc="-9"/>
              <a:t>znali?!</a:t>
            </a:r>
            <a:endParaRPr b="0"/>
          </a:p>
          <a:p>
            <a:pPr marR="50800" indent="12700">
              <a:lnSpc>
                <a:spcPct val="111099"/>
              </a:lnSpc>
              <a:spcBef>
                <a:spcPts val="5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Jedno zrelo stablo </a:t>
            </a:r>
            <a:r>
              <a:rPr spc="-20"/>
              <a:t>može </a:t>
            </a:r>
            <a:r>
              <a:t>proizvesti od 100 do </a:t>
            </a:r>
            <a:r>
              <a:rPr spc="-25"/>
              <a:t>200 </a:t>
            </a:r>
            <a:r>
              <a:t>kg kisika </a:t>
            </a:r>
            <a:r>
              <a:rPr spc="-10"/>
              <a:t>godišnje.</a:t>
            </a:r>
          </a:p>
          <a:p>
            <a:pPr marR="9525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Prosječna osoba </a:t>
            </a:r>
            <a:r>
              <a:rPr spc="-10"/>
              <a:t>udahne </a:t>
            </a:r>
            <a:r>
              <a:t>otprilike 1.115 kg </a:t>
            </a:r>
            <a:r>
              <a:rPr spc="-10"/>
              <a:t>kisika godišnje.</a:t>
            </a:r>
          </a:p>
        </p:txBody>
      </p:sp>
      <p:sp>
        <p:nvSpPr>
          <p:cNvPr id="232" name="Proizvodnja kisika"/>
          <p:cNvSpPr txBox="1"/>
          <p:nvPr/>
        </p:nvSpPr>
        <p:spPr>
          <a:xfrm>
            <a:off x="555681" y="2428473"/>
            <a:ext cx="1670553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3334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Proizvodnja kisika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3"/>
          <p:cNvSpPr/>
          <p:nvPr/>
        </p:nvSpPr>
        <p:spPr>
          <a:xfrm>
            <a:off x="320660" y="357995"/>
            <a:ext cx="9846476" cy="3566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1057" y="4"/>
                </a:lnTo>
                <a:lnTo>
                  <a:pt x="898" y="14"/>
                </a:lnTo>
                <a:lnTo>
                  <a:pt x="747" y="32"/>
                </a:lnTo>
                <a:lnTo>
                  <a:pt x="606" y="55"/>
                </a:lnTo>
                <a:lnTo>
                  <a:pt x="476" y="84"/>
                </a:lnTo>
                <a:lnTo>
                  <a:pt x="358" y="118"/>
                </a:lnTo>
                <a:lnTo>
                  <a:pt x="255" y="157"/>
                </a:lnTo>
                <a:lnTo>
                  <a:pt x="167" y="200"/>
                </a:lnTo>
                <a:lnTo>
                  <a:pt x="44" y="297"/>
                </a:lnTo>
                <a:lnTo>
                  <a:pt x="0" y="405"/>
                </a:lnTo>
                <a:lnTo>
                  <a:pt x="0" y="21196"/>
                </a:lnTo>
                <a:lnTo>
                  <a:pt x="96" y="21353"/>
                </a:lnTo>
                <a:lnTo>
                  <a:pt x="255" y="21443"/>
                </a:lnTo>
                <a:lnTo>
                  <a:pt x="358" y="21482"/>
                </a:lnTo>
                <a:lnTo>
                  <a:pt x="476" y="21516"/>
                </a:lnTo>
                <a:lnTo>
                  <a:pt x="606" y="21545"/>
                </a:lnTo>
                <a:lnTo>
                  <a:pt x="747" y="21568"/>
                </a:lnTo>
                <a:lnTo>
                  <a:pt x="898" y="21586"/>
                </a:lnTo>
                <a:lnTo>
                  <a:pt x="1057" y="21596"/>
                </a:lnTo>
                <a:lnTo>
                  <a:pt x="1223" y="21600"/>
                </a:lnTo>
                <a:lnTo>
                  <a:pt x="20377" y="21600"/>
                </a:lnTo>
                <a:lnTo>
                  <a:pt x="20543" y="21596"/>
                </a:lnTo>
                <a:lnTo>
                  <a:pt x="20702" y="21586"/>
                </a:lnTo>
                <a:lnTo>
                  <a:pt x="20853" y="21568"/>
                </a:lnTo>
                <a:lnTo>
                  <a:pt x="20994" y="21545"/>
                </a:lnTo>
                <a:lnTo>
                  <a:pt x="21124" y="21516"/>
                </a:lnTo>
                <a:lnTo>
                  <a:pt x="21242" y="21482"/>
                </a:lnTo>
                <a:lnTo>
                  <a:pt x="21345" y="21443"/>
                </a:lnTo>
                <a:lnTo>
                  <a:pt x="21433" y="21400"/>
                </a:lnTo>
                <a:lnTo>
                  <a:pt x="21556" y="21303"/>
                </a:lnTo>
                <a:lnTo>
                  <a:pt x="21600" y="21196"/>
                </a:lnTo>
                <a:lnTo>
                  <a:pt x="21600" y="405"/>
                </a:lnTo>
                <a:lnTo>
                  <a:pt x="21504" y="247"/>
                </a:lnTo>
                <a:lnTo>
                  <a:pt x="21345" y="157"/>
                </a:lnTo>
                <a:lnTo>
                  <a:pt x="21242" y="118"/>
                </a:lnTo>
                <a:lnTo>
                  <a:pt x="21124" y="84"/>
                </a:lnTo>
                <a:lnTo>
                  <a:pt x="20994" y="55"/>
                </a:lnTo>
                <a:lnTo>
                  <a:pt x="20853" y="32"/>
                </a:lnTo>
                <a:lnTo>
                  <a:pt x="20702" y="14"/>
                </a:lnTo>
                <a:lnTo>
                  <a:pt x="20543" y="4"/>
                </a:lnTo>
                <a:lnTo>
                  <a:pt x="20377" y="0"/>
                </a:lnTo>
                <a:close/>
              </a:path>
            </a:pathLst>
          </a:custGeom>
          <a:solidFill>
            <a:srgbClr val="BFE0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object 4"/>
          <p:cNvSpPr/>
          <p:nvPr/>
        </p:nvSpPr>
        <p:spPr>
          <a:xfrm>
            <a:off x="8132408" y="6449900"/>
            <a:ext cx="509590" cy="181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2" y="0"/>
                </a:moveTo>
                <a:lnTo>
                  <a:pt x="2337" y="3604"/>
                </a:lnTo>
                <a:lnTo>
                  <a:pt x="1077" y="10185"/>
                </a:lnTo>
                <a:lnTo>
                  <a:pt x="227" y="17723"/>
                </a:lnTo>
                <a:lnTo>
                  <a:pt x="0" y="21444"/>
                </a:lnTo>
                <a:lnTo>
                  <a:pt x="49" y="21600"/>
                </a:lnTo>
                <a:lnTo>
                  <a:pt x="21546" y="21258"/>
                </a:lnTo>
                <a:lnTo>
                  <a:pt x="21600" y="21056"/>
                </a:lnTo>
                <a:lnTo>
                  <a:pt x="21577" y="20866"/>
                </a:lnTo>
                <a:lnTo>
                  <a:pt x="19947" y="16941"/>
                </a:lnTo>
                <a:lnTo>
                  <a:pt x="18763" y="16578"/>
                </a:lnTo>
                <a:lnTo>
                  <a:pt x="18481" y="16766"/>
                </a:lnTo>
                <a:lnTo>
                  <a:pt x="18118" y="16706"/>
                </a:lnTo>
                <a:lnTo>
                  <a:pt x="17636" y="16032"/>
                </a:lnTo>
                <a:lnTo>
                  <a:pt x="17046" y="14896"/>
                </a:lnTo>
                <a:lnTo>
                  <a:pt x="16385" y="13852"/>
                </a:lnTo>
                <a:lnTo>
                  <a:pt x="15688" y="13457"/>
                </a:lnTo>
                <a:lnTo>
                  <a:pt x="15372" y="13701"/>
                </a:lnTo>
                <a:lnTo>
                  <a:pt x="15131" y="14198"/>
                </a:lnTo>
                <a:lnTo>
                  <a:pt x="14671" y="15624"/>
                </a:lnTo>
                <a:lnTo>
                  <a:pt x="14587" y="15574"/>
                </a:lnTo>
                <a:lnTo>
                  <a:pt x="12850" y="9818"/>
                </a:lnTo>
                <a:lnTo>
                  <a:pt x="10628" y="5664"/>
                </a:lnTo>
                <a:lnTo>
                  <a:pt x="10561" y="5882"/>
                </a:lnTo>
                <a:lnTo>
                  <a:pt x="10543" y="5764"/>
                </a:lnTo>
                <a:lnTo>
                  <a:pt x="9549" y="1039"/>
                </a:lnTo>
                <a:lnTo>
                  <a:pt x="8686" y="73"/>
                </a:lnTo>
                <a:lnTo>
                  <a:pt x="7755" y="607"/>
                </a:lnTo>
                <a:lnTo>
                  <a:pt x="6556" y="380"/>
                </a:lnTo>
                <a:lnTo>
                  <a:pt x="5592" y="0"/>
                </a:lnTo>
                <a:close/>
              </a:path>
            </a:pathLst>
          </a:custGeom>
          <a:solidFill>
            <a:srgbClr val="FFF4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8" name="object 5"/>
          <p:cNvGrpSpPr/>
          <p:nvPr/>
        </p:nvGrpSpPr>
        <p:grpSpPr>
          <a:xfrm>
            <a:off x="7047155" y="6265035"/>
            <a:ext cx="3047244" cy="1045341"/>
            <a:chOff x="0" y="0"/>
            <a:chExt cx="3047242" cy="1045339"/>
          </a:xfrm>
        </p:grpSpPr>
        <p:pic>
          <p:nvPicPr>
            <p:cNvPr id="236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4794" y="209511"/>
              <a:ext cx="130570" cy="132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47243" cy="1045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object 8"/>
          <p:cNvGrpSpPr/>
          <p:nvPr/>
        </p:nvGrpSpPr>
        <p:grpSpPr>
          <a:xfrm>
            <a:off x="9488030" y="23450"/>
            <a:ext cx="678070" cy="678056"/>
            <a:chOff x="0" y="0"/>
            <a:chExt cx="678069" cy="678054"/>
          </a:xfrm>
        </p:grpSpPr>
        <p:sp>
          <p:nvSpPr>
            <p:cNvPr id="239" name="object 9"/>
            <p:cNvSpPr/>
            <p:nvPr/>
          </p:nvSpPr>
          <p:spPr>
            <a:xfrm>
              <a:off x="-1" y="-1"/>
              <a:ext cx="678071" cy="67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2" name="object 10"/>
            <p:cNvGrpSpPr/>
            <p:nvPr/>
          </p:nvGrpSpPr>
          <p:grpSpPr>
            <a:xfrm>
              <a:off x="176446" y="169150"/>
              <a:ext cx="341856" cy="386782"/>
              <a:chOff x="0" y="0"/>
              <a:chExt cx="341855" cy="386781"/>
            </a:xfrm>
          </p:grpSpPr>
          <p:sp>
            <p:nvSpPr>
              <p:cNvPr id="240" name="Shape"/>
              <p:cNvSpPr/>
              <p:nvPr/>
            </p:nvSpPr>
            <p:spPr>
              <a:xfrm>
                <a:off x="160565" y="179757"/>
                <a:ext cx="125862" cy="20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3"/>
                    </a:lnTo>
                    <a:lnTo>
                      <a:pt x="5207" y="7455"/>
                    </a:lnTo>
                    <a:lnTo>
                      <a:pt x="5146" y="5505"/>
                    </a:lnTo>
                    <a:lnTo>
                      <a:pt x="5110" y="3600"/>
                    </a:lnTo>
                    <a:lnTo>
                      <a:pt x="10017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0" y="-1"/>
                <a:ext cx="341856" cy="18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4"/>
                    </a:lnTo>
                    <a:lnTo>
                      <a:pt x="18662" y="20352"/>
                    </a:lnTo>
                    <a:lnTo>
                      <a:pt x="18757" y="19998"/>
                    </a:lnTo>
                    <a:lnTo>
                      <a:pt x="18851" y="19998"/>
                    </a:lnTo>
                    <a:lnTo>
                      <a:pt x="19040" y="19819"/>
                    </a:lnTo>
                    <a:lnTo>
                      <a:pt x="19135" y="19288"/>
                    </a:lnTo>
                    <a:lnTo>
                      <a:pt x="19230" y="19288"/>
                    </a:lnTo>
                    <a:lnTo>
                      <a:pt x="19325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2"/>
                    </a:lnTo>
                    <a:lnTo>
                      <a:pt x="20177" y="16983"/>
                    </a:lnTo>
                    <a:lnTo>
                      <a:pt x="20367" y="16806"/>
                    </a:lnTo>
                    <a:lnTo>
                      <a:pt x="20367" y="16452"/>
                    </a:lnTo>
                    <a:lnTo>
                      <a:pt x="20462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6" y="14326"/>
                    </a:lnTo>
                    <a:lnTo>
                      <a:pt x="21031" y="14148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8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5" name="object 11"/>
            <p:cNvGrpSpPr/>
            <p:nvPr/>
          </p:nvGrpSpPr>
          <p:grpSpPr>
            <a:xfrm>
              <a:off x="284277" y="251397"/>
              <a:ext cx="109517" cy="306034"/>
              <a:chOff x="0" y="0"/>
              <a:chExt cx="109515" cy="306033"/>
            </a:xfrm>
          </p:grpSpPr>
          <p:sp>
            <p:nvSpPr>
              <p:cNvPr id="243" name="Shape"/>
              <p:cNvSpPr/>
              <p:nvPr/>
            </p:nvSpPr>
            <p:spPr>
              <a:xfrm>
                <a:off x="-1" y="-1"/>
                <a:ext cx="103124" cy="30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69" y="0"/>
                    </a:lnTo>
                    <a:lnTo>
                      <a:pt x="942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8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7" y="3370"/>
                    </a:lnTo>
                    <a:lnTo>
                      <a:pt x="8836" y="4513"/>
                    </a:lnTo>
                    <a:lnTo>
                      <a:pt x="10098" y="5756"/>
                    </a:lnTo>
                    <a:lnTo>
                      <a:pt x="10683" y="6988"/>
                    </a:lnTo>
                    <a:lnTo>
                      <a:pt x="10053" y="6988"/>
                    </a:lnTo>
                    <a:lnTo>
                      <a:pt x="10053" y="15989"/>
                    </a:lnTo>
                    <a:lnTo>
                      <a:pt x="9965" y="17195"/>
                    </a:lnTo>
                    <a:lnTo>
                      <a:pt x="9818" y="18411"/>
                    </a:lnTo>
                    <a:lnTo>
                      <a:pt x="9789" y="19607"/>
                    </a:lnTo>
                    <a:lnTo>
                      <a:pt x="10029" y="20647"/>
                    </a:lnTo>
                    <a:lnTo>
                      <a:pt x="10053" y="20753"/>
                    </a:lnTo>
                    <a:lnTo>
                      <a:pt x="10367" y="20965"/>
                    </a:lnTo>
                    <a:lnTo>
                      <a:pt x="11625" y="21600"/>
                    </a:lnTo>
                    <a:lnTo>
                      <a:pt x="14142" y="21600"/>
                    </a:lnTo>
                    <a:lnTo>
                      <a:pt x="15081" y="21282"/>
                    </a:lnTo>
                    <a:lnTo>
                      <a:pt x="15711" y="20965"/>
                    </a:lnTo>
                    <a:lnTo>
                      <a:pt x="16025" y="20647"/>
                    </a:lnTo>
                    <a:lnTo>
                      <a:pt x="16025" y="14718"/>
                    </a:lnTo>
                    <a:lnTo>
                      <a:pt x="15893" y="13680"/>
                    </a:lnTo>
                    <a:lnTo>
                      <a:pt x="15907" y="11660"/>
                    </a:lnTo>
                    <a:lnTo>
                      <a:pt x="16025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1" y="4870"/>
                    </a:lnTo>
                    <a:lnTo>
                      <a:pt x="13780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" name="Shape"/>
              <p:cNvSpPr/>
              <p:nvPr/>
            </p:nvSpPr>
            <p:spPr>
              <a:xfrm>
                <a:off x="71996" y="46507"/>
                <a:ext cx="37520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70"/>
                    </a:lnTo>
                    <a:lnTo>
                      <a:pt x="6697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20" y="21600"/>
                    </a:lnTo>
                    <a:lnTo>
                      <a:pt x="19535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2" y="2970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47" name="object 12"/>
          <p:cNvSpPr/>
          <p:nvPr/>
        </p:nvSpPr>
        <p:spPr>
          <a:xfrm>
            <a:off x="580970" y="813192"/>
            <a:ext cx="39538" cy="41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90"/>
                </a:lnTo>
                <a:lnTo>
                  <a:pt x="20282" y="21181"/>
                </a:lnTo>
                <a:lnTo>
                  <a:pt x="21600" y="21600"/>
                </a:lnTo>
                <a:lnTo>
                  <a:pt x="21600" y="19058"/>
                </a:lnTo>
                <a:lnTo>
                  <a:pt x="2199" y="419"/>
                </a:lnTo>
                <a:lnTo>
                  <a:pt x="0" y="0"/>
                </a:lnTo>
                <a:close/>
              </a:path>
            </a:pathLst>
          </a:custGeom>
          <a:solidFill>
            <a:srgbClr val="F4DCC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50" name="object 13"/>
          <p:cNvGrpSpPr/>
          <p:nvPr/>
        </p:nvGrpSpPr>
        <p:grpSpPr>
          <a:xfrm>
            <a:off x="1333207" y="1990550"/>
            <a:ext cx="20449" cy="29752"/>
            <a:chOff x="0" y="0"/>
            <a:chExt cx="20448" cy="29751"/>
          </a:xfrm>
        </p:grpSpPr>
        <p:sp>
          <p:nvSpPr>
            <p:cNvPr id="248" name="object 14"/>
            <p:cNvSpPr/>
            <p:nvPr/>
          </p:nvSpPr>
          <p:spPr>
            <a:xfrm>
              <a:off x="-1" y="0"/>
              <a:ext cx="1270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9" y="0"/>
                  </a:lnTo>
                  <a:lnTo>
                    <a:pt x="0" y="21600"/>
                  </a:lnTo>
                  <a:lnTo>
                    <a:pt x="16199" y="117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3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object 15"/>
            <p:cNvSpPr/>
            <p:nvPr/>
          </p:nvSpPr>
          <p:spPr>
            <a:xfrm>
              <a:off x="7745" y="14154"/>
              <a:ext cx="12704" cy="1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2" y="0"/>
                  </a:moveTo>
                  <a:lnTo>
                    <a:pt x="13911" y="1457"/>
                  </a:lnTo>
                  <a:lnTo>
                    <a:pt x="5722" y="7389"/>
                  </a:lnTo>
                  <a:lnTo>
                    <a:pt x="0" y="15027"/>
                  </a:lnTo>
                  <a:lnTo>
                    <a:pt x="2620" y="21600"/>
                  </a:lnTo>
                  <a:lnTo>
                    <a:pt x="5538" y="19331"/>
                  </a:lnTo>
                  <a:lnTo>
                    <a:pt x="21600" y="2269"/>
                  </a:lnTo>
                  <a:lnTo>
                    <a:pt x="18682" y="0"/>
                  </a:lnTo>
                  <a:close/>
                </a:path>
              </a:pathLst>
            </a:custGeom>
            <a:solidFill>
              <a:srgbClr val="5C2A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1" name="object 16"/>
          <p:cNvSpPr txBox="1"/>
          <p:nvPr/>
        </p:nvSpPr>
        <p:spPr>
          <a:xfrm>
            <a:off x="494863" y="2576650"/>
            <a:ext cx="258254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665" marR="212725" indent="-228600"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200" spc="-2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Biljka</a:t>
            </a:r>
            <a:r>
              <a:rPr spc="-50"/>
              <a:t> </a:t>
            </a:r>
            <a:r>
              <a:rPr spc="0"/>
              <a:t>ili</a:t>
            </a:r>
            <a:r>
              <a:rPr spc="-35"/>
              <a:t> </a:t>
            </a:r>
            <a:r>
              <a:rPr spc="-25"/>
              <a:t>stablo</a:t>
            </a:r>
            <a:r>
              <a:rPr spc="-35"/>
              <a:t> </a:t>
            </a:r>
            <a:r>
              <a:t>(npr.</a:t>
            </a:r>
            <a:r>
              <a:rPr spc="-35"/>
              <a:t> </a:t>
            </a:r>
            <a:r>
              <a:rPr spc="-30"/>
              <a:t>lončanica</a:t>
            </a:r>
            <a:r>
              <a:rPr spc="-35"/>
              <a:t> </a:t>
            </a:r>
            <a:r>
              <a:rPr spc="-25"/>
              <a:t>ili </a:t>
            </a:r>
            <a:r>
              <a:rPr spc="-30"/>
              <a:t>mlado</a:t>
            </a:r>
            <a:r>
              <a:rPr spc="-35"/>
              <a:t> </a:t>
            </a:r>
            <a:r>
              <a:rPr spc="-10"/>
              <a:t>stablo)</a:t>
            </a:r>
          </a:p>
          <a:p>
            <a:pPr marL="240665" marR="5080" indent="-228600">
              <a:buSzPct val="100000"/>
              <a:buChar char="•"/>
              <a:tabLst>
                <a:tab pos="228600" algn="l"/>
              </a:tabLst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Rasvjeta</a:t>
            </a:r>
            <a:r>
              <a:rPr spc="-10"/>
              <a:t> </a:t>
            </a:r>
            <a:r>
              <a:rPr spc="-25"/>
              <a:t>(svjetlo</a:t>
            </a:r>
            <a:r>
              <a:rPr spc="-10"/>
              <a:t> </a:t>
            </a:r>
            <a:r>
              <a:rPr spc="0"/>
              <a:t>za</a:t>
            </a:r>
            <a:r>
              <a:rPr spc="-10"/>
              <a:t> </a:t>
            </a:r>
            <a:r>
              <a:t>fotosintezu,</a:t>
            </a:r>
            <a:r>
              <a:rPr spc="-10"/>
              <a:t> </a:t>
            </a:r>
            <a:r>
              <a:rPr spc="-20"/>
              <a:t>npr. </a:t>
            </a:r>
            <a:r>
              <a:t>lampica</a:t>
            </a:r>
            <a:r>
              <a:rPr spc="-45"/>
              <a:t> </a:t>
            </a:r>
            <a:r>
              <a:rPr spc="0"/>
              <a:t>ili</a:t>
            </a:r>
            <a:r>
              <a:rPr spc="-40"/>
              <a:t> </a:t>
            </a:r>
            <a:r>
              <a:t>Sunčeva</a:t>
            </a:r>
            <a:r>
              <a:rPr spc="-40"/>
              <a:t> </a:t>
            </a:r>
            <a:r>
              <a:rPr spc="-10"/>
              <a:t>svjetlost)</a:t>
            </a:r>
          </a:p>
          <a:p>
            <a:pPr marL="240665" indent="-227965">
              <a:buSzPct val="100000"/>
              <a:buChar char="•"/>
              <a:tabLst>
                <a:tab pos="228600" algn="l"/>
              </a:tabLst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Voda</a:t>
            </a:r>
            <a:r>
              <a:rPr spc="-30"/>
              <a:t> </a:t>
            </a:r>
            <a:r>
              <a:rPr spc="-10"/>
              <a:t>(za</a:t>
            </a:r>
            <a:r>
              <a:rPr spc="-25"/>
              <a:t> </a:t>
            </a:r>
            <a:r>
              <a:rPr spc="-30"/>
              <a:t>održavanje</a:t>
            </a:r>
            <a:r>
              <a:rPr spc="-25"/>
              <a:t> </a:t>
            </a:r>
            <a:r>
              <a:rPr spc="-10"/>
              <a:t>biljke)</a:t>
            </a:r>
          </a:p>
          <a:p>
            <a:pPr marL="240665" indent="-227965">
              <a:buSzPct val="100000"/>
              <a:buChar char="•"/>
              <a:tabLst>
                <a:tab pos="228600" algn="l"/>
              </a:tabLst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Prazna</a:t>
            </a:r>
            <a:r>
              <a:rPr spc="-45"/>
              <a:t> </a:t>
            </a:r>
            <a:r>
              <a:rPr spc="-25"/>
              <a:t>boca</a:t>
            </a:r>
            <a:r>
              <a:rPr spc="-40"/>
              <a:t> </a:t>
            </a:r>
            <a:r>
              <a:rPr spc="0"/>
              <a:t>ili</a:t>
            </a:r>
            <a:r>
              <a:rPr spc="-40"/>
              <a:t> </a:t>
            </a:r>
            <a:r>
              <a:rPr spc="-10"/>
              <a:t>epruveta</a:t>
            </a:r>
          </a:p>
        </p:txBody>
      </p:sp>
      <p:sp>
        <p:nvSpPr>
          <p:cNvPr id="252" name="object 17"/>
          <p:cNvSpPr txBox="1">
            <a:spLocks noGrp="1"/>
          </p:cNvSpPr>
          <p:nvPr>
            <p:ph type="title"/>
          </p:nvPr>
        </p:nvSpPr>
        <p:spPr>
          <a:xfrm>
            <a:off x="470347" y="423399"/>
            <a:ext cx="935990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t>Praksa!</a:t>
            </a:r>
          </a:p>
        </p:txBody>
      </p:sp>
      <p:sp>
        <p:nvSpPr>
          <p:cNvPr id="253" name="object 18"/>
          <p:cNvSpPr txBox="1"/>
          <p:nvPr/>
        </p:nvSpPr>
        <p:spPr>
          <a:xfrm>
            <a:off x="466808" y="833599"/>
            <a:ext cx="2871474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b="1" noProof="0" dirty="0"/>
              <a:t>Proizvodnja</a:t>
            </a:r>
            <a:r>
              <a:rPr lang="hr-HR" b="1" spc="10" noProof="0" dirty="0"/>
              <a:t> </a:t>
            </a:r>
            <a:r>
              <a:rPr lang="hr-HR" b="1" spc="-10" noProof="0" dirty="0"/>
              <a:t>kisika</a:t>
            </a:r>
          </a:p>
          <a:p>
            <a:pPr marR="5080" indent="32384">
              <a:spcBef>
                <a:spcPts val="6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spc="-30" noProof="0" dirty="0">
                <a:latin typeface="Podkova Regular Bold"/>
              </a:rPr>
              <a:t>Mjerenje proizvodnje kisika kod stabla može se provesti jednostavnim eksperimentom.</a:t>
            </a:r>
          </a:p>
          <a:p>
            <a:pPr marR="1222375" indent="18415">
              <a:spcBef>
                <a:spcPts val="900"/>
              </a:spcBef>
              <a:defRPr sz="1000" spc="-4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spc="-30" noProof="0" dirty="0">
                <a:latin typeface="Podkova Regular Bold"/>
              </a:rPr>
              <a:t>Evo nekoliko osnovnih metoda koje možete koristiti za mjerenje proizvodnje kisika kod stabala ili biljaka.</a:t>
            </a:r>
          </a:p>
          <a:p>
            <a:pPr indent="37465">
              <a:spcBef>
                <a:spcPts val="9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sz="1100" spc="-30" noProof="0" dirty="0">
                <a:latin typeface="Podkova Regular Bold"/>
              </a:rPr>
              <a:t>Materijali:</a:t>
            </a:r>
          </a:p>
        </p:txBody>
      </p:sp>
      <p:sp>
        <p:nvSpPr>
          <p:cNvPr id="254" name="object 19"/>
          <p:cNvSpPr txBox="1"/>
          <p:nvPr/>
        </p:nvSpPr>
        <p:spPr>
          <a:xfrm>
            <a:off x="3695053" y="1287194"/>
            <a:ext cx="266128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2.</a:t>
            </a:r>
            <a:r>
              <a:rPr spc="-35"/>
              <a:t> </a:t>
            </a:r>
            <a:r>
              <a:rPr spc="-40"/>
              <a:t>Stavite</a:t>
            </a:r>
            <a:r>
              <a:rPr spc="-30"/>
              <a:t> </a:t>
            </a:r>
            <a:r>
              <a:rPr spc="-45"/>
              <a:t>biljku</a:t>
            </a:r>
            <a:r>
              <a:rPr spc="-30"/>
              <a:t> </a:t>
            </a:r>
            <a:r>
              <a:rPr spc="0"/>
              <a:t>u</a:t>
            </a:r>
            <a:r>
              <a:rPr spc="-30"/>
              <a:t> </a:t>
            </a:r>
            <a:r>
              <a:rPr spc="-35"/>
              <a:t>vodu:</a:t>
            </a:r>
            <a:r>
              <a:rPr spc="-30"/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Ako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koristite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manju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biljku,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stavite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vodu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tako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joj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korijenje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bude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uronjeno.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Ako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koristite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veće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stablo,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možete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raditi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rezanim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grančicama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lišćem.</a:t>
            </a:r>
          </a:p>
        </p:txBody>
      </p:sp>
      <p:sp>
        <p:nvSpPr>
          <p:cNvPr id="255" name="object 20"/>
          <p:cNvSpPr txBox="1"/>
          <p:nvPr/>
        </p:nvSpPr>
        <p:spPr>
          <a:xfrm>
            <a:off x="3695053" y="2506241"/>
            <a:ext cx="2737487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2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3.</a:t>
            </a:r>
            <a:r>
              <a:rPr spc="-10" dirty="0"/>
              <a:t> </a:t>
            </a:r>
            <a:r>
              <a:rPr spc="-35" dirty="0" err="1"/>
              <a:t>Izlaganje</a:t>
            </a:r>
            <a:r>
              <a:rPr spc="-10" dirty="0"/>
              <a:t> </a:t>
            </a:r>
            <a:r>
              <a:rPr spc="-40" dirty="0" err="1"/>
              <a:t>svjetlosti</a:t>
            </a:r>
            <a:r>
              <a:rPr spc="-40" dirty="0"/>
              <a:t>:</a:t>
            </a:r>
            <a:r>
              <a:rPr spc="-10" dirty="0"/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Postavite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posudu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izvor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svjetlosti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npr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Sunčevu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svjetlost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umjetnu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lampu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biste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omogućili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fotosintezu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56" name="object 21"/>
          <p:cNvSpPr txBox="1"/>
          <p:nvPr/>
        </p:nvSpPr>
        <p:spPr>
          <a:xfrm>
            <a:off x="7058145" y="677291"/>
            <a:ext cx="271589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4.</a:t>
            </a:r>
            <a:r>
              <a:rPr spc="-20"/>
              <a:t> </a:t>
            </a:r>
            <a:r>
              <a:rPr spc="-45"/>
              <a:t>Praćenje</a:t>
            </a:r>
            <a:r>
              <a:rPr spc="-20"/>
              <a:t> </a:t>
            </a:r>
            <a:r>
              <a:rPr spc="-45"/>
              <a:t>mjehurića:</a:t>
            </a:r>
            <a:r>
              <a:rPr spc="-2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Promatrajte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proizvodnju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mjehurića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kisika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izlaze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 lišća.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Svaki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mjehur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predstavlja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proizvodnju</a:t>
            </a:r>
            <a:r>
              <a:rPr spc="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kisika.</a:t>
            </a:r>
          </a:p>
        </p:txBody>
      </p:sp>
      <p:sp>
        <p:nvSpPr>
          <p:cNvPr id="257" name="object 22"/>
          <p:cNvSpPr txBox="1"/>
          <p:nvPr/>
        </p:nvSpPr>
        <p:spPr>
          <a:xfrm>
            <a:off x="7058145" y="1693189"/>
            <a:ext cx="270700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5.</a:t>
            </a:r>
            <a:r>
              <a:rPr spc="-35"/>
              <a:t> Mjerenje:</a:t>
            </a:r>
            <a:r>
              <a:rPr spc="-20"/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Zabilježite broj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mjehurića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tijekom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određenog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vremenskog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razdoblja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(npr.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10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minuta).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Zabilježite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rezultate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usporedite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različite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uvjete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(npr.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različite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stabala,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razine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svjetlosti,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razlike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6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vrsti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tla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kojih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stablo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dolazi).</a:t>
            </a:r>
          </a:p>
        </p:txBody>
      </p:sp>
      <p:sp>
        <p:nvSpPr>
          <p:cNvPr id="258" name="object 23"/>
          <p:cNvSpPr txBox="1"/>
          <p:nvPr/>
        </p:nvSpPr>
        <p:spPr>
          <a:xfrm>
            <a:off x="3689184" y="438198"/>
            <a:ext cx="2745108" cy="56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Mjerenje</a:t>
            </a:r>
            <a:r>
              <a:rPr spc="-20"/>
              <a:t> </a:t>
            </a:r>
            <a:r>
              <a:t>produkcije</a:t>
            </a:r>
            <a:r>
              <a:rPr spc="-15"/>
              <a:t> </a:t>
            </a:r>
            <a:r>
              <a:rPr spc="-35"/>
              <a:t>kisika</a:t>
            </a:r>
            <a:r>
              <a:rPr spc="-15"/>
              <a:t> </a:t>
            </a:r>
            <a:r>
              <a:rPr spc="0"/>
              <a:t>u</a:t>
            </a:r>
            <a:r>
              <a:rPr spc="-15"/>
              <a:t> </a:t>
            </a:r>
            <a:r>
              <a:rPr spc="-10"/>
              <a:t>vodi!</a:t>
            </a:r>
          </a:p>
          <a:p>
            <a:pPr marR="5080" indent="18415">
              <a:lnSpc>
                <a:spcPct val="111099"/>
              </a:lnSpc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1.</a:t>
            </a:r>
            <a:r>
              <a:rPr spc="-30"/>
              <a:t> </a:t>
            </a:r>
            <a:r>
              <a:rPr spc="-45"/>
              <a:t>Priprema:</a:t>
            </a:r>
            <a:r>
              <a:rPr spc="-15"/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Uzmite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malu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posudu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vodu (npr.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epruvetu)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napunite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vodom.</a:t>
            </a:r>
          </a:p>
        </p:txBody>
      </p:sp>
      <p:sp>
        <p:nvSpPr>
          <p:cNvPr id="259" name="object 24"/>
          <p:cNvSpPr txBox="1"/>
          <p:nvPr/>
        </p:nvSpPr>
        <p:spPr>
          <a:xfrm>
            <a:off x="3691864" y="3508094"/>
            <a:ext cx="62566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-39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noProof="0" dirty="0"/>
              <a:t>Razmislite</a:t>
            </a:r>
            <a:r>
              <a:rPr lang="hr-HR" spc="-4" noProof="0" dirty="0"/>
              <a:t> </a:t>
            </a:r>
            <a:r>
              <a:rPr lang="hr-HR" spc="0" noProof="0" dirty="0"/>
              <a:t>o</a:t>
            </a:r>
            <a:r>
              <a:rPr lang="hr-HR" spc="-4" noProof="0" dirty="0"/>
              <a:t> </a:t>
            </a:r>
            <a:r>
              <a:rPr lang="hr-HR" noProof="0" dirty="0"/>
              <a:t>faktorima</a:t>
            </a:r>
            <a:r>
              <a:rPr lang="hr-HR" spc="0" noProof="0" dirty="0"/>
              <a:t> </a:t>
            </a:r>
            <a:r>
              <a:rPr lang="hr-HR" spc="-25" noProof="0" dirty="0"/>
              <a:t>koji</a:t>
            </a:r>
            <a:r>
              <a:rPr lang="hr-HR" spc="-4" noProof="0" dirty="0"/>
              <a:t> </a:t>
            </a:r>
            <a:r>
              <a:rPr lang="hr-HR" spc="-35" noProof="0" dirty="0"/>
              <a:t>utječu</a:t>
            </a:r>
            <a:r>
              <a:rPr lang="hr-HR" spc="0" noProof="0" dirty="0"/>
              <a:t> </a:t>
            </a:r>
            <a:r>
              <a:rPr lang="hr-HR" spc="-50" noProof="0" dirty="0"/>
              <a:t>na</a:t>
            </a:r>
            <a:r>
              <a:rPr lang="hr-HR" spc="-4" noProof="0" dirty="0"/>
              <a:t> </a:t>
            </a:r>
            <a:r>
              <a:rPr lang="hr-HR" spc="-35" noProof="0" dirty="0"/>
              <a:t>rezultate,</a:t>
            </a:r>
            <a:r>
              <a:rPr lang="hr-HR" spc="0" noProof="0" dirty="0"/>
              <a:t> </a:t>
            </a:r>
            <a:r>
              <a:rPr lang="hr-HR" spc="-35" noProof="0" dirty="0"/>
              <a:t>kao</a:t>
            </a:r>
            <a:r>
              <a:rPr lang="hr-HR" spc="-4" noProof="0" dirty="0"/>
              <a:t> </a:t>
            </a:r>
            <a:r>
              <a:rPr lang="hr-HR" spc="-30" noProof="0" dirty="0"/>
              <a:t>što</a:t>
            </a:r>
            <a:r>
              <a:rPr lang="hr-HR" spc="0" noProof="0" dirty="0"/>
              <a:t> </a:t>
            </a:r>
            <a:r>
              <a:rPr lang="hr-HR" spc="-30" noProof="0" dirty="0"/>
              <a:t>su</a:t>
            </a:r>
            <a:r>
              <a:rPr lang="hr-HR" spc="-4" noProof="0" dirty="0"/>
              <a:t> </a:t>
            </a:r>
            <a:r>
              <a:rPr lang="hr-HR" noProof="0" dirty="0"/>
              <a:t>temperatura,</a:t>
            </a:r>
            <a:r>
              <a:rPr lang="hr-HR" spc="0" noProof="0" dirty="0"/>
              <a:t> </a:t>
            </a:r>
            <a:r>
              <a:rPr lang="hr-HR" spc="-35" noProof="0" dirty="0"/>
              <a:t>intenzitet</a:t>
            </a:r>
            <a:r>
              <a:rPr lang="hr-HR" spc="-4" noProof="0" dirty="0"/>
              <a:t> </a:t>
            </a:r>
            <a:r>
              <a:rPr lang="hr-HR" spc="-35" noProof="0" dirty="0"/>
              <a:t>svjetlosti</a:t>
            </a:r>
            <a:r>
              <a:rPr lang="hr-HR" spc="0" noProof="0" dirty="0"/>
              <a:t> i</a:t>
            </a:r>
            <a:r>
              <a:rPr lang="hr-HR" spc="-4" noProof="0" dirty="0"/>
              <a:t> </a:t>
            </a:r>
            <a:r>
              <a:rPr lang="hr-HR" spc="-35" noProof="0" dirty="0"/>
              <a:t>dostupnost</a:t>
            </a:r>
            <a:r>
              <a:rPr lang="hr-HR" spc="0" noProof="0" dirty="0"/>
              <a:t> </a:t>
            </a:r>
            <a:r>
              <a:rPr lang="hr-HR" spc="-9" noProof="0" dirty="0"/>
              <a:t>vode.</a:t>
            </a:r>
          </a:p>
        </p:txBody>
      </p:sp>
      <p:sp>
        <p:nvSpPr>
          <p:cNvPr id="260" name="object 25"/>
          <p:cNvSpPr txBox="1"/>
          <p:nvPr/>
        </p:nvSpPr>
        <p:spPr>
          <a:xfrm>
            <a:off x="3809214" y="5555245"/>
            <a:ext cx="2767965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Tlo</a:t>
            </a:r>
            <a:r>
              <a:rPr spc="-5"/>
              <a:t> </a:t>
            </a:r>
            <a:r>
              <a:t>šume</a:t>
            </a:r>
            <a:r>
              <a:rPr spc="1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važno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skladište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ugljika.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Organski materijal u tlu, koji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uključuje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otpalo lišće i iglice, mrtvo drvo i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biljne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ostatke, sadrži značajne količine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ugljika.</a:t>
            </a:r>
          </a:p>
        </p:txBody>
      </p:sp>
      <p:sp>
        <p:nvSpPr>
          <p:cNvPr id="261" name="object 26"/>
          <p:cNvSpPr txBox="1"/>
          <p:nvPr/>
        </p:nvSpPr>
        <p:spPr>
          <a:xfrm>
            <a:off x="3809214" y="6571143"/>
            <a:ext cx="2995932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Šume često skladište više ugljika u tlu </a:t>
            </a:r>
            <a:r>
              <a:rPr spc="-20"/>
              <a:t>nego </a:t>
            </a:r>
            <a:r>
              <a:t>u</a:t>
            </a:r>
            <a:r>
              <a:rPr spc="-10"/>
              <a:t> </a:t>
            </a:r>
            <a:r>
              <a:t>samom</a:t>
            </a:r>
            <a:r>
              <a:rPr spc="-10"/>
              <a:t> </a:t>
            </a:r>
            <a:r>
              <a:t>drveću,</a:t>
            </a:r>
            <a:r>
              <a:rPr spc="-5"/>
              <a:t> </a:t>
            </a:r>
            <a:r>
              <a:t>osobito</a:t>
            </a:r>
            <a:r>
              <a:rPr spc="-10"/>
              <a:t> </a:t>
            </a:r>
            <a:r>
              <a:t>u</a:t>
            </a:r>
            <a:r>
              <a:rPr spc="-5"/>
              <a:t> </a:t>
            </a:r>
            <a:r>
              <a:rPr spc="-10"/>
              <a:t>dubljim </a:t>
            </a:r>
            <a:r>
              <a:t>slojevima </a:t>
            </a:r>
            <a:r>
              <a:rPr spc="-20"/>
              <a:t>tla.</a:t>
            </a:r>
          </a:p>
        </p:txBody>
      </p:sp>
      <p:sp>
        <p:nvSpPr>
          <p:cNvPr id="262" name="object 27"/>
          <p:cNvSpPr txBox="1"/>
          <p:nvPr/>
        </p:nvSpPr>
        <p:spPr>
          <a:xfrm>
            <a:off x="3809214" y="4264023"/>
            <a:ext cx="294195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Veći</a:t>
            </a:r>
            <a:r>
              <a:rPr spc="-40"/>
              <a:t> </a:t>
            </a:r>
            <a:r>
              <a:t>dio</a:t>
            </a:r>
            <a:r>
              <a:rPr spc="-40"/>
              <a:t> </a:t>
            </a:r>
            <a:r>
              <a:t>ugljika</a:t>
            </a:r>
            <a:r>
              <a:rPr spc="-40"/>
              <a:t> </a:t>
            </a:r>
            <a:r>
              <a:t>skladišti</a:t>
            </a:r>
            <a:r>
              <a:rPr spc="-35"/>
              <a:t> </a:t>
            </a:r>
            <a:r>
              <a:rPr spc="-20"/>
              <a:t>se</a:t>
            </a:r>
            <a:r>
              <a:rPr spc="-40"/>
              <a:t> </a:t>
            </a:r>
            <a:r>
              <a:rPr spc="0"/>
              <a:t>u</a:t>
            </a:r>
            <a:r>
              <a:rPr spc="-40"/>
              <a:t> </a:t>
            </a:r>
            <a:r>
              <a:rPr spc="-10"/>
              <a:t>drvenastim </a:t>
            </a:r>
            <a:r>
              <a:rPr spc="-35"/>
              <a:t>dijelovima</a:t>
            </a:r>
            <a:r>
              <a:rPr spc="-25"/>
              <a:t> </a:t>
            </a:r>
            <a:r>
              <a:rPr spc="-35"/>
              <a:t>drveća,</a:t>
            </a:r>
            <a:r>
              <a:rPr spc="-25"/>
              <a:t> </a:t>
            </a:r>
            <a:r>
              <a:rPr spc="-35"/>
              <a:t>kao</a:t>
            </a:r>
            <a:r>
              <a:rPr spc="-25"/>
              <a:t> </a:t>
            </a:r>
            <a:r>
              <a:rPr spc="-35"/>
              <a:t>što</a:t>
            </a:r>
            <a:r>
              <a:rPr spc="-25"/>
              <a:t> </a:t>
            </a:r>
            <a:r>
              <a:t>su</a:t>
            </a:r>
            <a:r>
              <a:rPr spc="-20"/>
              <a:t> </a:t>
            </a:r>
            <a:r>
              <a:t>debla,</a:t>
            </a:r>
            <a:r>
              <a:rPr spc="-25"/>
              <a:t> </a:t>
            </a:r>
            <a:r>
              <a:rPr spc="-35"/>
              <a:t>grane</a:t>
            </a:r>
            <a:r>
              <a:rPr spc="-25"/>
              <a:t> </a:t>
            </a:r>
            <a:r>
              <a:rPr spc="-50"/>
              <a:t>i </a:t>
            </a:r>
            <a:r>
              <a:rPr spc="-25"/>
              <a:t>lišće.</a:t>
            </a:r>
            <a:r>
              <a:rPr spc="-35"/>
              <a:t> </a:t>
            </a:r>
            <a:r>
              <a:t>Ugljik </a:t>
            </a:r>
            <a:r>
              <a:rPr spc="-20"/>
              <a:t>se</a:t>
            </a:r>
            <a:r>
              <a:rPr spc="-35"/>
              <a:t> pohranjuje</a:t>
            </a:r>
            <a:r>
              <a:t> </a:t>
            </a:r>
            <a:r>
              <a:rPr spc="0"/>
              <a:t>i</a:t>
            </a:r>
            <a:r>
              <a:t> </a:t>
            </a:r>
            <a:r>
              <a:rPr spc="0"/>
              <a:t>u</a:t>
            </a:r>
            <a:r>
              <a:rPr spc="-35"/>
              <a:t> korijenju</a:t>
            </a:r>
            <a:r>
              <a:t> </a:t>
            </a:r>
            <a:r>
              <a:rPr spc="-40"/>
              <a:t>drveća </a:t>
            </a:r>
            <a:r>
              <a:rPr spc="-35"/>
              <a:t>koje </a:t>
            </a:r>
            <a:r>
              <a:rPr spc="-40"/>
              <a:t>pomaže</a:t>
            </a:r>
            <a:r>
              <a:rPr spc="-35"/>
              <a:t> </a:t>
            </a:r>
            <a:r>
              <a:rPr spc="0"/>
              <a:t>u</a:t>
            </a:r>
            <a:r>
              <a:t> </a:t>
            </a:r>
            <a:r>
              <a:rPr spc="-35"/>
              <a:t>prijenosu </a:t>
            </a:r>
            <a:r>
              <a:t>ugljika</a:t>
            </a:r>
            <a:r>
              <a:rPr spc="-35"/>
              <a:t> </a:t>
            </a:r>
            <a:r>
              <a:rPr spc="0"/>
              <a:t>u</a:t>
            </a:r>
            <a:r>
              <a:t> tlo</a:t>
            </a:r>
            <a:r>
              <a:rPr spc="-35"/>
              <a:t> </a:t>
            </a:r>
            <a:r>
              <a:rPr spc="-20"/>
              <a:t>kroz </a:t>
            </a:r>
            <a:r>
              <a:rPr spc="-35"/>
              <a:t>interakcije</a:t>
            </a:r>
            <a:r>
              <a:rPr spc="-20"/>
              <a:t> </a:t>
            </a:r>
            <a:r>
              <a:rPr spc="0"/>
              <a:t>s</a:t>
            </a:r>
            <a:r>
              <a:rPr spc="-15"/>
              <a:t> </a:t>
            </a:r>
            <a:r>
              <a:rPr spc="-10"/>
              <a:t>mikroorganizmima.</a:t>
            </a:r>
          </a:p>
        </p:txBody>
      </p:sp>
      <p:sp>
        <p:nvSpPr>
          <p:cNvPr id="263" name="object 28"/>
          <p:cNvSpPr txBox="1"/>
          <p:nvPr/>
        </p:nvSpPr>
        <p:spPr>
          <a:xfrm>
            <a:off x="7004838" y="4255780"/>
            <a:ext cx="2943227" cy="61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508786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Ciklus </a:t>
            </a:r>
            <a:r>
              <a:rPr spc="-10"/>
              <a:t>ugljika</a:t>
            </a:r>
          </a:p>
          <a:p>
            <a:pPr marR="5080" indent="45718">
              <a:lnSpc>
                <a:spcPct val="111099"/>
              </a:lnSpc>
              <a:spcBef>
                <a:spcPts val="8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Stablo može zadržavati ugljik </a:t>
            </a:r>
            <a:r>
              <a:rPr spc="-10"/>
              <a:t>desetljećima </a:t>
            </a:r>
            <a:r>
              <a:t>ili</a:t>
            </a:r>
            <a:r>
              <a:rPr spc="-5"/>
              <a:t> </a:t>
            </a:r>
            <a:r>
              <a:t>stoljećima</a:t>
            </a:r>
            <a:r>
              <a:rPr spc="-5"/>
              <a:t> </a:t>
            </a:r>
            <a:r>
              <a:t>dok raste</a:t>
            </a:r>
            <a:r>
              <a:rPr spc="-5"/>
              <a:t> </a:t>
            </a:r>
            <a:r>
              <a:t>i</a:t>
            </a:r>
            <a:r>
              <a:rPr spc="-5"/>
              <a:t> </a:t>
            </a:r>
            <a:r>
              <a:t>razvija </a:t>
            </a:r>
            <a:r>
              <a:rPr spc="-25"/>
              <a:t>se.</a:t>
            </a:r>
          </a:p>
        </p:txBody>
      </p:sp>
      <p:sp>
        <p:nvSpPr>
          <p:cNvPr id="264" name="object 29"/>
          <p:cNvSpPr txBox="1"/>
          <p:nvPr/>
        </p:nvSpPr>
        <p:spPr>
          <a:xfrm>
            <a:off x="7037909" y="5151284"/>
            <a:ext cx="2934972" cy="93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Nakon</a:t>
            </a:r>
            <a:r>
              <a:rPr spc="-15"/>
              <a:t> </a:t>
            </a:r>
            <a:r>
              <a:t>što</a:t>
            </a:r>
            <a:r>
              <a:rPr spc="-10"/>
              <a:t> </a:t>
            </a:r>
            <a:r>
              <a:t>stablo</a:t>
            </a:r>
            <a:r>
              <a:rPr spc="-10"/>
              <a:t> </a:t>
            </a:r>
            <a:r>
              <a:t>umre</a:t>
            </a:r>
            <a:r>
              <a:rPr spc="-10"/>
              <a:t> </a:t>
            </a:r>
            <a:r>
              <a:t>i</a:t>
            </a:r>
            <a:r>
              <a:rPr spc="-15"/>
              <a:t> </a:t>
            </a:r>
            <a:r>
              <a:t>počne</a:t>
            </a:r>
            <a:r>
              <a:rPr spc="-10"/>
              <a:t> </a:t>
            </a:r>
            <a:r>
              <a:rPr spc="-25"/>
              <a:t>se </a:t>
            </a:r>
            <a:r>
              <a:t>razgrađivati, dio ugljika se vraća </a:t>
            </a:r>
            <a:r>
              <a:rPr spc="-50"/>
              <a:t>u </a:t>
            </a:r>
            <a:r>
              <a:t>atmosferu kao CO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₂</a:t>
            </a:r>
            <a:r>
              <a:t> kroz</a:t>
            </a:r>
            <a:r>
              <a:rPr spc="5"/>
              <a:t> </a:t>
            </a:r>
            <a:r>
              <a:t>proces </a:t>
            </a:r>
            <a:r>
              <a:rPr spc="-50"/>
              <a:t>raspadanja, </a:t>
            </a:r>
            <a:r>
              <a:t>dok</a:t>
            </a:r>
            <a:r>
              <a:rPr spc="-5"/>
              <a:t> </a:t>
            </a:r>
            <a:r>
              <a:t>dio</a:t>
            </a:r>
            <a:r>
              <a:rPr spc="-5"/>
              <a:t> </a:t>
            </a:r>
            <a:r>
              <a:t>ostaje u</a:t>
            </a:r>
            <a:r>
              <a:rPr spc="-5"/>
              <a:t> </a:t>
            </a:r>
            <a:r>
              <a:t>tlu kao</a:t>
            </a:r>
            <a:r>
              <a:rPr spc="-5"/>
              <a:t> </a:t>
            </a:r>
            <a:r>
              <a:t>organski </a:t>
            </a:r>
            <a:r>
              <a:rPr spc="-25"/>
              <a:t>materijal </a:t>
            </a:r>
            <a:r>
              <a:t>- </a:t>
            </a:r>
            <a:r>
              <a:rPr spc="-10"/>
              <a:t>humus.</a:t>
            </a:r>
          </a:p>
        </p:txBody>
      </p:sp>
      <p:grpSp>
        <p:nvGrpSpPr>
          <p:cNvPr id="703" name="object 30"/>
          <p:cNvGrpSpPr/>
          <p:nvPr/>
        </p:nvGrpSpPr>
        <p:grpSpPr>
          <a:xfrm>
            <a:off x="2451287" y="1593725"/>
            <a:ext cx="707755" cy="705700"/>
            <a:chOff x="0" y="0"/>
            <a:chExt cx="707753" cy="705698"/>
          </a:xfrm>
        </p:grpSpPr>
        <p:sp>
          <p:nvSpPr>
            <p:cNvPr id="265" name="object 31"/>
            <p:cNvSpPr/>
            <p:nvPr/>
          </p:nvSpPr>
          <p:spPr>
            <a:xfrm>
              <a:off x="0" y="0"/>
              <a:ext cx="707754" cy="51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lnTo>
                    <a:pt x="9435" y="107"/>
                  </a:lnTo>
                  <a:lnTo>
                    <a:pt x="8124" y="436"/>
                  </a:lnTo>
                  <a:lnTo>
                    <a:pt x="6879" y="974"/>
                  </a:lnTo>
                  <a:lnTo>
                    <a:pt x="5710" y="1705"/>
                  </a:lnTo>
                  <a:lnTo>
                    <a:pt x="4624" y="2614"/>
                  </a:lnTo>
                  <a:lnTo>
                    <a:pt x="3630" y="3686"/>
                  </a:lnTo>
                  <a:lnTo>
                    <a:pt x="2738" y="4906"/>
                  </a:lnTo>
                  <a:lnTo>
                    <a:pt x="1956" y="6259"/>
                  </a:lnTo>
                  <a:lnTo>
                    <a:pt x="1292" y="7730"/>
                  </a:lnTo>
                  <a:lnTo>
                    <a:pt x="756" y="9304"/>
                  </a:lnTo>
                  <a:lnTo>
                    <a:pt x="356" y="10966"/>
                  </a:lnTo>
                  <a:lnTo>
                    <a:pt x="101" y="12701"/>
                  </a:lnTo>
                  <a:lnTo>
                    <a:pt x="0" y="14494"/>
                  </a:lnTo>
                  <a:lnTo>
                    <a:pt x="61" y="16329"/>
                  </a:lnTo>
                  <a:lnTo>
                    <a:pt x="293" y="18193"/>
                  </a:lnTo>
                  <a:lnTo>
                    <a:pt x="705" y="20070"/>
                  </a:lnTo>
                  <a:lnTo>
                    <a:pt x="813" y="19919"/>
                  </a:lnTo>
                  <a:lnTo>
                    <a:pt x="815" y="19672"/>
                  </a:lnTo>
                  <a:lnTo>
                    <a:pt x="828" y="19446"/>
                  </a:lnTo>
                  <a:lnTo>
                    <a:pt x="964" y="19357"/>
                  </a:lnTo>
                  <a:lnTo>
                    <a:pt x="864" y="18903"/>
                  </a:lnTo>
                  <a:lnTo>
                    <a:pt x="776" y="18447"/>
                  </a:lnTo>
                  <a:lnTo>
                    <a:pt x="698" y="17986"/>
                  </a:lnTo>
                  <a:lnTo>
                    <a:pt x="631" y="17520"/>
                  </a:lnTo>
                  <a:lnTo>
                    <a:pt x="467" y="15495"/>
                  </a:lnTo>
                  <a:lnTo>
                    <a:pt x="504" y="13508"/>
                  </a:lnTo>
                  <a:lnTo>
                    <a:pt x="731" y="11582"/>
                  </a:lnTo>
                  <a:lnTo>
                    <a:pt x="1138" y="9740"/>
                  </a:lnTo>
                  <a:lnTo>
                    <a:pt x="1714" y="8004"/>
                  </a:lnTo>
                  <a:lnTo>
                    <a:pt x="2448" y="6398"/>
                  </a:lnTo>
                  <a:lnTo>
                    <a:pt x="3330" y="4943"/>
                  </a:lnTo>
                  <a:lnTo>
                    <a:pt x="4348" y="3663"/>
                  </a:lnTo>
                  <a:lnTo>
                    <a:pt x="5493" y="2580"/>
                  </a:lnTo>
                  <a:lnTo>
                    <a:pt x="6753" y="1717"/>
                  </a:lnTo>
                  <a:lnTo>
                    <a:pt x="8118" y="1097"/>
                  </a:lnTo>
                  <a:lnTo>
                    <a:pt x="9577" y="743"/>
                  </a:lnTo>
                  <a:lnTo>
                    <a:pt x="10724" y="641"/>
                  </a:lnTo>
                  <a:lnTo>
                    <a:pt x="12164" y="767"/>
                  </a:lnTo>
                  <a:lnTo>
                    <a:pt x="13530" y="1136"/>
                  </a:lnTo>
                  <a:lnTo>
                    <a:pt x="14814" y="1730"/>
                  </a:lnTo>
                  <a:lnTo>
                    <a:pt x="16005" y="2532"/>
                  </a:lnTo>
                  <a:lnTo>
                    <a:pt x="17095" y="3524"/>
                  </a:lnTo>
                  <a:lnTo>
                    <a:pt x="18076" y="4688"/>
                  </a:lnTo>
                  <a:lnTo>
                    <a:pt x="18937" y="6006"/>
                  </a:lnTo>
                  <a:lnTo>
                    <a:pt x="19669" y="7460"/>
                  </a:lnTo>
                  <a:lnTo>
                    <a:pt x="20265" y="9034"/>
                  </a:lnTo>
                  <a:lnTo>
                    <a:pt x="20714" y="10708"/>
                  </a:lnTo>
                  <a:lnTo>
                    <a:pt x="21007" y="12465"/>
                  </a:lnTo>
                  <a:lnTo>
                    <a:pt x="21136" y="14287"/>
                  </a:lnTo>
                  <a:lnTo>
                    <a:pt x="21092" y="16157"/>
                  </a:lnTo>
                  <a:lnTo>
                    <a:pt x="20865" y="18057"/>
                  </a:lnTo>
                  <a:lnTo>
                    <a:pt x="20446" y="19968"/>
                  </a:lnTo>
                  <a:lnTo>
                    <a:pt x="20729" y="20194"/>
                  </a:lnTo>
                  <a:lnTo>
                    <a:pt x="20664" y="20615"/>
                  </a:lnTo>
                  <a:lnTo>
                    <a:pt x="20471" y="21121"/>
                  </a:lnTo>
                  <a:lnTo>
                    <a:pt x="20372" y="21600"/>
                  </a:lnTo>
                  <a:lnTo>
                    <a:pt x="20969" y="19751"/>
                  </a:lnTo>
                  <a:lnTo>
                    <a:pt x="21367" y="17872"/>
                  </a:lnTo>
                  <a:lnTo>
                    <a:pt x="21574" y="15984"/>
                  </a:lnTo>
                  <a:lnTo>
                    <a:pt x="21600" y="14108"/>
                  </a:lnTo>
                  <a:lnTo>
                    <a:pt x="21452" y="12264"/>
                  </a:lnTo>
                  <a:lnTo>
                    <a:pt x="21138" y="10473"/>
                  </a:lnTo>
                  <a:lnTo>
                    <a:pt x="20667" y="8755"/>
                  </a:lnTo>
                  <a:lnTo>
                    <a:pt x="20047" y="7132"/>
                  </a:lnTo>
                  <a:lnTo>
                    <a:pt x="19285" y="5623"/>
                  </a:lnTo>
                  <a:lnTo>
                    <a:pt x="18392" y="4249"/>
                  </a:lnTo>
                  <a:lnTo>
                    <a:pt x="17373" y="3032"/>
                  </a:lnTo>
                  <a:lnTo>
                    <a:pt x="16239" y="1990"/>
                  </a:lnTo>
                  <a:lnTo>
                    <a:pt x="14997" y="1146"/>
                  </a:lnTo>
                  <a:lnTo>
                    <a:pt x="13654" y="520"/>
                  </a:lnTo>
                  <a:lnTo>
                    <a:pt x="12221" y="131"/>
                  </a:lnTo>
                  <a:lnTo>
                    <a:pt x="10804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object 32"/>
            <p:cNvSpPr/>
            <p:nvPr/>
          </p:nvSpPr>
          <p:spPr>
            <a:xfrm>
              <a:off x="23115" y="459774"/>
              <a:ext cx="33912" cy="6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5" y="0"/>
                  </a:moveTo>
                  <a:lnTo>
                    <a:pt x="2551" y="715"/>
                  </a:lnTo>
                  <a:lnTo>
                    <a:pt x="2291" y="2522"/>
                  </a:lnTo>
                  <a:lnTo>
                    <a:pt x="2235" y="4494"/>
                  </a:lnTo>
                  <a:lnTo>
                    <a:pt x="0" y="5704"/>
                  </a:lnTo>
                  <a:lnTo>
                    <a:pt x="16584" y="21600"/>
                  </a:lnTo>
                  <a:lnTo>
                    <a:pt x="21600" y="19562"/>
                  </a:lnTo>
                  <a:lnTo>
                    <a:pt x="16939" y="14861"/>
                  </a:lnTo>
                  <a:lnTo>
                    <a:pt x="12627" y="9984"/>
                  </a:lnTo>
                  <a:lnTo>
                    <a:pt x="8750" y="5006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2339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" name="object 33"/>
            <p:cNvSpPr/>
            <p:nvPr/>
          </p:nvSpPr>
          <p:spPr>
            <a:xfrm>
              <a:off x="15304" y="15237"/>
              <a:ext cx="336070" cy="48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13" y="482"/>
                  </a:lnTo>
                  <a:lnTo>
                    <a:pt x="13239" y="1138"/>
                  </a:lnTo>
                  <a:lnTo>
                    <a:pt x="10584" y="2050"/>
                  </a:lnTo>
                  <a:lnTo>
                    <a:pt x="8174" y="3195"/>
                  </a:lnTo>
                  <a:lnTo>
                    <a:pt x="6028" y="4550"/>
                  </a:lnTo>
                  <a:lnTo>
                    <a:pt x="4172" y="6088"/>
                  </a:lnTo>
                  <a:lnTo>
                    <a:pt x="2625" y="7787"/>
                  </a:lnTo>
                  <a:lnTo>
                    <a:pt x="1413" y="9623"/>
                  </a:lnTo>
                  <a:lnTo>
                    <a:pt x="556" y="11571"/>
                  </a:lnTo>
                  <a:lnTo>
                    <a:pt x="78" y="13608"/>
                  </a:lnTo>
                  <a:lnTo>
                    <a:pt x="0" y="15710"/>
                  </a:lnTo>
                  <a:lnTo>
                    <a:pt x="346" y="17851"/>
                  </a:lnTo>
                  <a:lnTo>
                    <a:pt x="506" y="17736"/>
                  </a:lnTo>
                  <a:lnTo>
                    <a:pt x="557" y="17980"/>
                  </a:lnTo>
                  <a:lnTo>
                    <a:pt x="964" y="18984"/>
                  </a:lnTo>
                  <a:lnTo>
                    <a:pt x="1438" y="19909"/>
                  </a:lnTo>
                  <a:lnTo>
                    <a:pt x="2047" y="20789"/>
                  </a:lnTo>
                  <a:lnTo>
                    <a:pt x="2837" y="21600"/>
                  </a:lnTo>
                  <a:lnTo>
                    <a:pt x="2764" y="20705"/>
                  </a:lnTo>
                  <a:lnTo>
                    <a:pt x="2574" y="19817"/>
                  </a:lnTo>
                  <a:lnTo>
                    <a:pt x="2361" y="18930"/>
                  </a:lnTo>
                  <a:lnTo>
                    <a:pt x="2215" y="18040"/>
                  </a:lnTo>
                  <a:lnTo>
                    <a:pt x="2149" y="15758"/>
                  </a:lnTo>
                  <a:lnTo>
                    <a:pt x="2405" y="13529"/>
                  </a:lnTo>
                  <a:lnTo>
                    <a:pt x="3024" y="11372"/>
                  </a:lnTo>
                  <a:lnTo>
                    <a:pt x="4053" y="9306"/>
                  </a:lnTo>
                  <a:lnTo>
                    <a:pt x="5533" y="7352"/>
                  </a:lnTo>
                  <a:lnTo>
                    <a:pt x="7509" y="5528"/>
                  </a:lnTo>
                  <a:lnTo>
                    <a:pt x="10316" y="3647"/>
                  </a:lnTo>
                  <a:lnTo>
                    <a:pt x="10895" y="3344"/>
                  </a:lnTo>
                  <a:lnTo>
                    <a:pt x="10944" y="3344"/>
                  </a:lnTo>
                  <a:lnTo>
                    <a:pt x="11425" y="3743"/>
                  </a:lnTo>
                  <a:lnTo>
                    <a:pt x="11713" y="3425"/>
                  </a:lnTo>
                  <a:lnTo>
                    <a:pt x="11260" y="3430"/>
                  </a:lnTo>
                  <a:lnTo>
                    <a:pt x="11051" y="3320"/>
                  </a:lnTo>
                  <a:lnTo>
                    <a:pt x="10930" y="3136"/>
                  </a:lnTo>
                  <a:lnTo>
                    <a:pt x="10740" y="2912"/>
                  </a:lnTo>
                  <a:lnTo>
                    <a:pt x="8519" y="4163"/>
                  </a:lnTo>
                  <a:lnTo>
                    <a:pt x="6549" y="5594"/>
                  </a:lnTo>
                  <a:lnTo>
                    <a:pt x="4845" y="7182"/>
                  </a:lnTo>
                  <a:lnTo>
                    <a:pt x="3421" y="8899"/>
                  </a:lnTo>
                  <a:lnTo>
                    <a:pt x="4941" y="6825"/>
                  </a:lnTo>
                  <a:lnTo>
                    <a:pt x="7027" y="4933"/>
                  </a:lnTo>
                  <a:lnTo>
                    <a:pt x="9558" y="3345"/>
                  </a:lnTo>
                  <a:lnTo>
                    <a:pt x="12413" y="2184"/>
                  </a:lnTo>
                  <a:lnTo>
                    <a:pt x="10934" y="2831"/>
                  </a:lnTo>
                  <a:lnTo>
                    <a:pt x="11733" y="2499"/>
                  </a:lnTo>
                  <a:lnTo>
                    <a:pt x="11820" y="2947"/>
                  </a:lnTo>
                  <a:lnTo>
                    <a:pt x="12063" y="2966"/>
                  </a:lnTo>
                  <a:lnTo>
                    <a:pt x="12561" y="2844"/>
                  </a:lnTo>
                  <a:lnTo>
                    <a:pt x="14586" y="2240"/>
                  </a:lnTo>
                  <a:lnTo>
                    <a:pt x="15333" y="2049"/>
                  </a:lnTo>
                  <a:lnTo>
                    <a:pt x="18250" y="1717"/>
                  </a:lnTo>
                  <a:lnTo>
                    <a:pt x="20347" y="1661"/>
                  </a:lnTo>
                  <a:lnTo>
                    <a:pt x="20976" y="1665"/>
                  </a:lnTo>
                  <a:lnTo>
                    <a:pt x="21522" y="16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object 34"/>
            <p:cNvSpPr/>
            <p:nvPr/>
          </p:nvSpPr>
          <p:spPr>
            <a:xfrm>
              <a:off x="36439" y="508225"/>
              <a:ext cx="625018" cy="1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90" y="4362"/>
                  </a:lnTo>
                  <a:lnTo>
                    <a:pt x="1721" y="8241"/>
                  </a:lnTo>
                  <a:lnTo>
                    <a:pt x="2776" y="11635"/>
                  </a:lnTo>
                  <a:lnTo>
                    <a:pt x="3938" y="14540"/>
                  </a:lnTo>
                  <a:lnTo>
                    <a:pt x="5190" y="16952"/>
                  </a:lnTo>
                  <a:lnTo>
                    <a:pt x="6513" y="18867"/>
                  </a:lnTo>
                  <a:lnTo>
                    <a:pt x="7890" y="20283"/>
                  </a:lnTo>
                  <a:lnTo>
                    <a:pt x="9304" y="21195"/>
                  </a:lnTo>
                  <a:lnTo>
                    <a:pt x="10736" y="21600"/>
                  </a:lnTo>
                  <a:lnTo>
                    <a:pt x="12171" y="21495"/>
                  </a:lnTo>
                  <a:lnTo>
                    <a:pt x="13589" y="20876"/>
                  </a:lnTo>
                  <a:lnTo>
                    <a:pt x="14974" y="19739"/>
                  </a:lnTo>
                  <a:lnTo>
                    <a:pt x="16308" y="18081"/>
                  </a:lnTo>
                  <a:lnTo>
                    <a:pt x="17574" y="15899"/>
                  </a:lnTo>
                  <a:lnTo>
                    <a:pt x="18753" y="13189"/>
                  </a:lnTo>
                  <a:lnTo>
                    <a:pt x="19829" y="9947"/>
                  </a:lnTo>
                  <a:lnTo>
                    <a:pt x="20784" y="6170"/>
                  </a:lnTo>
                  <a:lnTo>
                    <a:pt x="21600" y="1854"/>
                  </a:lnTo>
                  <a:lnTo>
                    <a:pt x="21403" y="2105"/>
                  </a:lnTo>
                  <a:lnTo>
                    <a:pt x="21344" y="1300"/>
                  </a:lnTo>
                  <a:lnTo>
                    <a:pt x="21181" y="1060"/>
                  </a:lnTo>
                  <a:lnTo>
                    <a:pt x="20830" y="2923"/>
                  </a:lnTo>
                  <a:lnTo>
                    <a:pt x="20614" y="4002"/>
                  </a:lnTo>
                  <a:lnTo>
                    <a:pt x="20491" y="4505"/>
                  </a:lnTo>
                  <a:lnTo>
                    <a:pt x="20403" y="4590"/>
                  </a:lnTo>
                  <a:lnTo>
                    <a:pt x="20120" y="3674"/>
                  </a:lnTo>
                  <a:lnTo>
                    <a:pt x="20009" y="3577"/>
                  </a:lnTo>
                  <a:lnTo>
                    <a:pt x="19701" y="3576"/>
                  </a:lnTo>
                  <a:lnTo>
                    <a:pt x="19358" y="3922"/>
                  </a:lnTo>
                  <a:lnTo>
                    <a:pt x="19007" y="4393"/>
                  </a:lnTo>
                  <a:lnTo>
                    <a:pt x="18670" y="4770"/>
                  </a:lnTo>
                  <a:lnTo>
                    <a:pt x="17519" y="6890"/>
                  </a:lnTo>
                  <a:lnTo>
                    <a:pt x="16020" y="8689"/>
                  </a:lnTo>
                  <a:lnTo>
                    <a:pt x="14468" y="10000"/>
                  </a:lnTo>
                  <a:lnTo>
                    <a:pt x="12882" y="10817"/>
                  </a:lnTo>
                  <a:lnTo>
                    <a:pt x="11278" y="11132"/>
                  </a:lnTo>
                  <a:lnTo>
                    <a:pt x="9673" y="10937"/>
                  </a:lnTo>
                  <a:lnTo>
                    <a:pt x="8086" y="10224"/>
                  </a:lnTo>
                  <a:lnTo>
                    <a:pt x="6533" y="8986"/>
                  </a:lnTo>
                  <a:lnTo>
                    <a:pt x="5032" y="7215"/>
                  </a:lnTo>
                  <a:lnTo>
                    <a:pt x="3600" y="4902"/>
                  </a:lnTo>
                  <a:lnTo>
                    <a:pt x="3172" y="4801"/>
                  </a:lnTo>
                  <a:lnTo>
                    <a:pt x="2313" y="4542"/>
                  </a:lnTo>
                  <a:lnTo>
                    <a:pt x="1884" y="4505"/>
                  </a:lnTo>
                  <a:lnTo>
                    <a:pt x="2973" y="9017"/>
                  </a:lnTo>
                  <a:lnTo>
                    <a:pt x="4291" y="12883"/>
                  </a:lnTo>
                  <a:lnTo>
                    <a:pt x="5787" y="16055"/>
                  </a:lnTo>
                  <a:lnTo>
                    <a:pt x="7409" y="18483"/>
                  </a:lnTo>
                  <a:lnTo>
                    <a:pt x="6635" y="17753"/>
                  </a:lnTo>
                  <a:lnTo>
                    <a:pt x="5206" y="15440"/>
                  </a:lnTo>
                  <a:lnTo>
                    <a:pt x="3869" y="12563"/>
                  </a:lnTo>
                  <a:lnTo>
                    <a:pt x="2654" y="9173"/>
                  </a:lnTo>
                  <a:lnTo>
                    <a:pt x="1591" y="5322"/>
                  </a:lnTo>
                  <a:lnTo>
                    <a:pt x="711" y="1060"/>
                  </a:lnTo>
                  <a:lnTo>
                    <a:pt x="439" y="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7" name="object 35"/>
            <p:cNvGrpSpPr/>
            <p:nvPr/>
          </p:nvGrpSpPr>
          <p:grpSpPr>
            <a:xfrm>
              <a:off x="140703" y="545983"/>
              <a:ext cx="440470" cy="64019"/>
              <a:chOff x="0" y="0"/>
              <a:chExt cx="440469" cy="64018"/>
            </a:xfrm>
          </p:grpSpPr>
          <p:sp>
            <p:nvSpPr>
              <p:cNvPr id="269" name="Shape"/>
              <p:cNvSpPr/>
              <p:nvPr/>
            </p:nvSpPr>
            <p:spPr>
              <a:xfrm>
                <a:off x="-1" y="5724"/>
                <a:ext cx="380310" cy="58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4" y="0"/>
                    </a:moveTo>
                    <a:lnTo>
                      <a:pt x="338" y="0"/>
                    </a:lnTo>
                    <a:lnTo>
                      <a:pt x="54" y="514"/>
                    </a:lnTo>
                    <a:lnTo>
                      <a:pt x="0" y="514"/>
                    </a:lnTo>
                    <a:lnTo>
                      <a:pt x="2288" y="8128"/>
                    </a:lnTo>
                    <a:lnTo>
                      <a:pt x="4815" y="14329"/>
                    </a:lnTo>
                    <a:lnTo>
                      <a:pt x="7367" y="18524"/>
                    </a:lnTo>
                    <a:lnTo>
                      <a:pt x="9976" y="20939"/>
                    </a:lnTo>
                    <a:lnTo>
                      <a:pt x="12612" y="21600"/>
                    </a:lnTo>
                    <a:lnTo>
                      <a:pt x="15249" y="20534"/>
                    </a:lnTo>
                    <a:lnTo>
                      <a:pt x="17856" y="17765"/>
                    </a:lnTo>
                    <a:lnTo>
                      <a:pt x="20406" y="13322"/>
                    </a:lnTo>
                    <a:lnTo>
                      <a:pt x="21600" y="10368"/>
                    </a:lnTo>
                    <a:lnTo>
                      <a:pt x="12000" y="10368"/>
                    </a:lnTo>
                    <a:lnTo>
                      <a:pt x="11644" y="10045"/>
                    </a:lnTo>
                    <a:lnTo>
                      <a:pt x="9143" y="10045"/>
                    </a:lnTo>
                    <a:lnTo>
                      <a:pt x="8188" y="8361"/>
                    </a:lnTo>
                    <a:lnTo>
                      <a:pt x="8177" y="8361"/>
                    </a:lnTo>
                    <a:lnTo>
                      <a:pt x="8904" y="6465"/>
                    </a:lnTo>
                    <a:lnTo>
                      <a:pt x="6644" y="6465"/>
                    </a:lnTo>
                    <a:lnTo>
                      <a:pt x="6206" y="5935"/>
                    </a:lnTo>
                    <a:lnTo>
                      <a:pt x="5810" y="5041"/>
                    </a:lnTo>
                    <a:lnTo>
                      <a:pt x="5636" y="4311"/>
                    </a:lnTo>
                    <a:lnTo>
                      <a:pt x="5636" y="4198"/>
                    </a:lnTo>
                    <a:lnTo>
                      <a:pt x="5851" y="3780"/>
                    </a:lnTo>
                    <a:lnTo>
                      <a:pt x="5821" y="2589"/>
                    </a:lnTo>
                    <a:lnTo>
                      <a:pt x="5815" y="2353"/>
                    </a:lnTo>
                    <a:lnTo>
                      <a:pt x="2963" y="2353"/>
                    </a:lnTo>
                    <a:lnTo>
                      <a:pt x="2855" y="2199"/>
                    </a:lnTo>
                    <a:lnTo>
                      <a:pt x="2835" y="2199"/>
                    </a:lnTo>
                    <a:lnTo>
                      <a:pt x="2634" y="377"/>
                    </a:lnTo>
                    <a:lnTo>
                      <a:pt x="2628" y="325"/>
                    </a:lnTo>
                    <a:lnTo>
                      <a:pt x="2622" y="269"/>
                    </a:lnTo>
                    <a:lnTo>
                      <a:pt x="2413" y="87"/>
                    </a:lnTo>
                    <a:lnTo>
                      <a:pt x="644" y="87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" name="Shape"/>
              <p:cNvSpPr/>
              <p:nvPr/>
            </p:nvSpPr>
            <p:spPr>
              <a:xfrm>
                <a:off x="211280" y="20381"/>
                <a:ext cx="175429" cy="13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3" y="0"/>
                    </a:moveTo>
                    <a:lnTo>
                      <a:pt x="2297" y="5958"/>
                    </a:lnTo>
                    <a:lnTo>
                      <a:pt x="1512" y="9982"/>
                    </a:lnTo>
                    <a:lnTo>
                      <a:pt x="675" y="14450"/>
                    </a:lnTo>
                    <a:lnTo>
                      <a:pt x="0" y="21600"/>
                    </a:lnTo>
                    <a:lnTo>
                      <a:pt x="20812" y="21600"/>
                    </a:lnTo>
                    <a:lnTo>
                      <a:pt x="21600" y="17667"/>
                    </a:lnTo>
                    <a:lnTo>
                      <a:pt x="10362" y="17667"/>
                    </a:lnTo>
                    <a:lnTo>
                      <a:pt x="10300" y="15731"/>
                    </a:lnTo>
                    <a:lnTo>
                      <a:pt x="9563" y="15731"/>
                    </a:lnTo>
                    <a:lnTo>
                      <a:pt x="8448" y="14450"/>
                    </a:lnTo>
                    <a:lnTo>
                      <a:pt x="7582" y="12816"/>
                    </a:lnTo>
                    <a:lnTo>
                      <a:pt x="7553" y="12816"/>
                    </a:lnTo>
                    <a:lnTo>
                      <a:pt x="5060" y="7206"/>
                    </a:lnTo>
                    <a:lnTo>
                      <a:pt x="3726" y="7206"/>
                    </a:lnTo>
                    <a:lnTo>
                      <a:pt x="2833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" name="Shape"/>
              <p:cNvSpPr/>
              <p:nvPr/>
            </p:nvSpPr>
            <p:spPr>
              <a:xfrm>
                <a:off x="297271" y="13726"/>
                <a:ext cx="125336" cy="17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88" y="0"/>
                    </a:moveTo>
                    <a:lnTo>
                      <a:pt x="5995" y="0"/>
                    </a:lnTo>
                    <a:lnTo>
                      <a:pt x="4159" y="7221"/>
                    </a:lnTo>
                    <a:lnTo>
                      <a:pt x="5085" y="15052"/>
                    </a:lnTo>
                    <a:lnTo>
                      <a:pt x="4995" y="15767"/>
                    </a:lnTo>
                    <a:lnTo>
                      <a:pt x="4965" y="15767"/>
                    </a:lnTo>
                    <a:lnTo>
                      <a:pt x="4171" y="17918"/>
                    </a:lnTo>
                    <a:lnTo>
                      <a:pt x="2645" y="19859"/>
                    </a:lnTo>
                    <a:lnTo>
                      <a:pt x="1048" y="21182"/>
                    </a:lnTo>
                    <a:lnTo>
                      <a:pt x="0" y="21600"/>
                    </a:lnTo>
                    <a:lnTo>
                      <a:pt x="15413" y="21600"/>
                    </a:lnTo>
                    <a:lnTo>
                      <a:pt x="18162" y="14161"/>
                    </a:lnTo>
                    <a:lnTo>
                      <a:pt x="19644" y="9457"/>
                    </a:lnTo>
                    <a:lnTo>
                      <a:pt x="21245" y="3864"/>
                    </a:lnTo>
                    <a:lnTo>
                      <a:pt x="21600" y="2344"/>
                    </a:lnTo>
                    <a:lnTo>
                      <a:pt x="7805" y="2344"/>
                    </a:lnTo>
                    <a:lnTo>
                      <a:pt x="6088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" name="Shape"/>
              <p:cNvSpPr/>
              <p:nvPr/>
            </p:nvSpPr>
            <p:spPr>
              <a:xfrm>
                <a:off x="342561" y="5325"/>
                <a:ext cx="8279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0"/>
                    </a:moveTo>
                    <a:lnTo>
                      <a:pt x="2478" y="1908"/>
                    </a:lnTo>
                    <a:lnTo>
                      <a:pt x="1451" y="17093"/>
                    </a:lnTo>
                    <a:lnTo>
                      <a:pt x="0" y="21600"/>
                    </a:lnTo>
                    <a:lnTo>
                      <a:pt x="20883" y="21600"/>
                    </a:lnTo>
                    <a:lnTo>
                      <a:pt x="21600" y="17093"/>
                    </a:lnTo>
                    <a:lnTo>
                      <a:pt x="7367" y="17093"/>
                    </a:lnTo>
                    <a:lnTo>
                      <a:pt x="3847" y="13626"/>
                    </a:lnTo>
                    <a:lnTo>
                      <a:pt x="2518" y="10022"/>
                    </a:ln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" name="Shape"/>
              <p:cNvSpPr/>
              <p:nvPr/>
            </p:nvSpPr>
            <p:spPr>
              <a:xfrm>
                <a:off x="369566" y="4773"/>
                <a:ext cx="6217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65" y="0"/>
                    </a:moveTo>
                    <a:lnTo>
                      <a:pt x="1816" y="0"/>
                    </a:lnTo>
                    <a:lnTo>
                      <a:pt x="1485" y="1731"/>
                    </a:lnTo>
                    <a:lnTo>
                      <a:pt x="1686" y="11811"/>
                    </a:lnTo>
                    <a:lnTo>
                      <a:pt x="1707" y="12828"/>
                    </a:lnTo>
                    <a:lnTo>
                      <a:pt x="1738" y="14400"/>
                    </a:lnTo>
                    <a:lnTo>
                      <a:pt x="1763" y="15651"/>
                    </a:lnTo>
                    <a:lnTo>
                      <a:pt x="0" y="21600"/>
                    </a:lnTo>
                    <a:lnTo>
                      <a:pt x="19381" y="21600"/>
                    </a:lnTo>
                    <a:lnTo>
                      <a:pt x="20724" y="12828"/>
                    </a:lnTo>
                    <a:lnTo>
                      <a:pt x="21600" y="4626"/>
                    </a:lnTo>
                    <a:lnTo>
                      <a:pt x="14605" y="4626"/>
                    </a:lnTo>
                    <a:lnTo>
                      <a:pt x="5265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" name="Shape"/>
              <p:cNvSpPr/>
              <p:nvPr/>
            </p:nvSpPr>
            <p:spPr>
              <a:xfrm>
                <a:off x="92232" y="19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8" y="0"/>
                    </a:moveTo>
                    <a:lnTo>
                      <a:pt x="6044" y="20415"/>
                    </a:lnTo>
                    <a:lnTo>
                      <a:pt x="9454" y="204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Shape"/>
              <p:cNvSpPr/>
              <p:nvPr/>
            </p:nvSpPr>
            <p:spPr>
              <a:xfrm>
                <a:off x="422200" y="1696"/>
                <a:ext cx="127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42" y="0"/>
                    </a:moveTo>
                    <a:lnTo>
                      <a:pt x="0" y="3801"/>
                    </a:lnTo>
                    <a:lnTo>
                      <a:pt x="556" y="3801"/>
                    </a:lnTo>
                    <a:lnTo>
                      <a:pt x="1465" y="21600"/>
                    </a:lnTo>
                    <a:lnTo>
                      <a:pt x="16183" y="21600"/>
                    </a:lnTo>
                    <a:lnTo>
                      <a:pt x="21600" y="1040"/>
                    </a:lnTo>
                    <a:lnTo>
                      <a:pt x="17279" y="1040"/>
                    </a:lnTo>
                    <a:lnTo>
                      <a:pt x="7242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" name="Shape"/>
              <p:cNvSpPr/>
              <p:nvPr/>
            </p:nvSpPr>
            <p:spPr>
              <a:xfrm>
                <a:off x="42776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14" y="0"/>
                    </a:lnTo>
                    <a:lnTo>
                      <a:pt x="0" y="21600"/>
                    </a:lnTo>
                    <a:lnTo>
                      <a:pt x="159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8" name="object 36"/>
            <p:cNvGrpSpPr/>
            <p:nvPr/>
          </p:nvGrpSpPr>
          <p:grpSpPr>
            <a:xfrm>
              <a:off x="147415" y="535843"/>
              <a:ext cx="416394" cy="49053"/>
              <a:chOff x="0" y="0"/>
              <a:chExt cx="416393" cy="49052"/>
            </a:xfrm>
          </p:grpSpPr>
          <p:sp>
            <p:nvSpPr>
              <p:cNvPr id="278" name="Triangle"/>
              <p:cNvSpPr/>
              <p:nvPr/>
            </p:nvSpPr>
            <p:spPr>
              <a:xfrm>
                <a:off x="188090" y="36350"/>
                <a:ext cx="193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" name="Shape"/>
              <p:cNvSpPr/>
              <p:nvPr/>
            </p:nvSpPr>
            <p:spPr>
              <a:xfrm>
                <a:off x="137255" y="26611"/>
                <a:ext cx="183113" cy="1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" y="0"/>
                    </a:lnTo>
                    <a:lnTo>
                      <a:pt x="2153" y="5968"/>
                    </a:lnTo>
                    <a:lnTo>
                      <a:pt x="0" y="15599"/>
                    </a:lnTo>
                    <a:lnTo>
                      <a:pt x="23" y="15599"/>
                    </a:lnTo>
                    <a:lnTo>
                      <a:pt x="2007" y="21600"/>
                    </a:lnTo>
                    <a:lnTo>
                      <a:pt x="4011" y="21166"/>
                    </a:lnTo>
                    <a:lnTo>
                      <a:pt x="5997" y="19727"/>
                    </a:lnTo>
                    <a:lnTo>
                      <a:pt x="8276" y="19727"/>
                    </a:lnTo>
                    <a:lnTo>
                      <a:pt x="8587" y="16929"/>
                    </a:lnTo>
                    <a:lnTo>
                      <a:pt x="9389" y="13291"/>
                    </a:lnTo>
                    <a:lnTo>
                      <a:pt x="10141" y="10015"/>
                    </a:lnTo>
                    <a:lnTo>
                      <a:pt x="10655" y="5163"/>
                    </a:lnTo>
                    <a:lnTo>
                      <a:pt x="21009" y="5163"/>
                    </a:lnTo>
                    <a:lnTo>
                      <a:pt x="20931" y="41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" name="Shape"/>
              <p:cNvSpPr/>
              <p:nvPr/>
            </p:nvSpPr>
            <p:spPr>
              <a:xfrm>
                <a:off x="92515" y="21413"/>
                <a:ext cx="2301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16" y="0"/>
                    </a:moveTo>
                    <a:lnTo>
                      <a:pt x="2961" y="0"/>
                    </a:lnTo>
                    <a:lnTo>
                      <a:pt x="3518" y="6922"/>
                    </a:lnTo>
                    <a:lnTo>
                      <a:pt x="3564" y="7492"/>
                    </a:lnTo>
                    <a:lnTo>
                      <a:pt x="0" y="9692"/>
                    </a:lnTo>
                    <a:lnTo>
                      <a:pt x="0" y="10286"/>
                    </a:lnTo>
                    <a:lnTo>
                      <a:pt x="2871" y="14122"/>
                    </a:lnTo>
                    <a:lnTo>
                      <a:pt x="9423" y="18816"/>
                    </a:lnTo>
                    <a:lnTo>
                      <a:pt x="16663" y="21600"/>
                    </a:lnTo>
                    <a:lnTo>
                      <a:pt x="21600" y="19706"/>
                    </a:lnTo>
                    <a:lnTo>
                      <a:pt x="20926" y="17357"/>
                    </a:lnTo>
                    <a:lnTo>
                      <a:pt x="20819" y="16986"/>
                    </a:lnTo>
                    <a:lnTo>
                      <a:pt x="9691" y="16986"/>
                    </a:lnTo>
                    <a:lnTo>
                      <a:pt x="7391" y="13822"/>
                    </a:lnTo>
                    <a:lnTo>
                      <a:pt x="10016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" name="Shape"/>
              <p:cNvSpPr/>
              <p:nvPr/>
            </p:nvSpPr>
            <p:spPr>
              <a:xfrm>
                <a:off x="112646" y="20019"/>
                <a:ext cx="2301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" y="0"/>
                    </a:lnTo>
                    <a:lnTo>
                      <a:pt x="363" y="858"/>
                    </a:lnTo>
                    <a:lnTo>
                      <a:pt x="297" y="858"/>
                    </a:lnTo>
                    <a:lnTo>
                      <a:pt x="18" y="12947"/>
                    </a:lnTo>
                    <a:lnTo>
                      <a:pt x="9" y="13342"/>
                    </a:lnTo>
                    <a:lnTo>
                      <a:pt x="0" y="13740"/>
                    </a:lnTo>
                    <a:lnTo>
                      <a:pt x="125" y="19553"/>
                    </a:lnTo>
                    <a:lnTo>
                      <a:pt x="135" y="20029"/>
                    </a:lnTo>
                    <a:lnTo>
                      <a:pt x="669" y="21600"/>
                    </a:lnTo>
                    <a:lnTo>
                      <a:pt x="1313" y="18463"/>
                    </a:lnTo>
                    <a:lnTo>
                      <a:pt x="2386" y="11998"/>
                    </a:lnTo>
                    <a:lnTo>
                      <a:pt x="2942" y="11428"/>
                    </a:lnTo>
                    <a:lnTo>
                      <a:pt x="19498" y="11428"/>
                    </a:lnTo>
                    <a:lnTo>
                      <a:pt x="19966" y="4294"/>
                    </a:lnTo>
                    <a:lnTo>
                      <a:pt x="21490" y="42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" name="Shape"/>
              <p:cNvSpPr/>
              <p:nvPr/>
            </p:nvSpPr>
            <p:spPr>
              <a:xfrm>
                <a:off x="348146" y="16819"/>
                <a:ext cx="1978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1" y="0"/>
                    </a:moveTo>
                    <a:lnTo>
                      <a:pt x="0" y="0"/>
                    </a:lnTo>
                    <a:lnTo>
                      <a:pt x="2673" y="7200"/>
                    </a:lnTo>
                    <a:lnTo>
                      <a:pt x="17403" y="21600"/>
                    </a:lnTo>
                    <a:lnTo>
                      <a:pt x="16059" y="21600"/>
                    </a:lnTo>
                    <a:lnTo>
                      <a:pt x="21600" y="3742"/>
                    </a:lnTo>
                    <a:lnTo>
                      <a:pt x="2152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" name="Shape"/>
              <p:cNvSpPr/>
              <p:nvPr/>
            </p:nvSpPr>
            <p:spPr>
              <a:xfrm>
                <a:off x="32193" y="12690"/>
                <a:ext cx="614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83" y="796"/>
                    </a:lnTo>
                    <a:lnTo>
                      <a:pt x="1258" y="796"/>
                    </a:lnTo>
                    <a:lnTo>
                      <a:pt x="2551" y="2465"/>
                    </a:lnTo>
                    <a:lnTo>
                      <a:pt x="3844" y="19873"/>
                    </a:lnTo>
                    <a:lnTo>
                      <a:pt x="4661" y="21600"/>
                    </a:lnTo>
                    <a:lnTo>
                      <a:pt x="7371" y="13395"/>
                    </a:lnTo>
                    <a:lnTo>
                      <a:pt x="20787" y="13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" name="Shape"/>
              <p:cNvSpPr/>
              <p:nvPr/>
            </p:nvSpPr>
            <p:spPr>
              <a:xfrm>
                <a:off x="85520" y="156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1" y="0"/>
                    </a:moveTo>
                    <a:lnTo>
                      <a:pt x="1155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6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" name="Shape"/>
              <p:cNvSpPr/>
              <p:nvPr/>
            </p:nvSpPr>
            <p:spPr>
              <a:xfrm>
                <a:off x="339103" y="1561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44" y="0"/>
                    </a:moveTo>
                    <a:lnTo>
                      <a:pt x="1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744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" name="Shape"/>
              <p:cNvSpPr/>
              <p:nvPr/>
            </p:nvSpPr>
            <p:spPr>
              <a:xfrm>
                <a:off x="94407" y="11821"/>
                <a:ext cx="2492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52" y="0"/>
                    </a:moveTo>
                    <a:lnTo>
                      <a:pt x="0" y="0"/>
                    </a:lnTo>
                    <a:lnTo>
                      <a:pt x="75" y="15783"/>
                    </a:lnTo>
                    <a:lnTo>
                      <a:pt x="83" y="17563"/>
                    </a:lnTo>
                    <a:lnTo>
                      <a:pt x="92" y="19426"/>
                    </a:lnTo>
                    <a:lnTo>
                      <a:pt x="102" y="21600"/>
                    </a:lnTo>
                    <a:lnTo>
                      <a:pt x="21556" y="21600"/>
                    </a:lnTo>
                    <a:lnTo>
                      <a:pt x="21600" y="19426"/>
                    </a:lnTo>
                    <a:lnTo>
                      <a:pt x="9995" y="19426"/>
                    </a:lnTo>
                    <a:lnTo>
                      <a:pt x="9798" y="15783"/>
                    </a:lnTo>
                    <a:lnTo>
                      <a:pt x="9786" y="15783"/>
                    </a:lnTo>
                    <a:lnTo>
                      <a:pt x="9778" y="13185"/>
                    </a:lnTo>
                    <a:lnTo>
                      <a:pt x="9767" y="9847"/>
                    </a:lnTo>
                    <a:lnTo>
                      <a:pt x="9757" y="6586"/>
                    </a:lnTo>
                    <a:lnTo>
                      <a:pt x="9748" y="3756"/>
                    </a:lnTo>
                    <a:lnTo>
                      <a:pt x="9712" y="928"/>
                    </a:lnTo>
                    <a:lnTo>
                      <a:pt x="9329" y="928"/>
                    </a:lnTo>
                    <a:lnTo>
                      <a:pt x="9352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" name="Shape"/>
              <p:cNvSpPr/>
              <p:nvPr/>
            </p:nvSpPr>
            <p:spPr>
              <a:xfrm>
                <a:off x="218128" y="10409"/>
                <a:ext cx="19795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1" y="0"/>
                    </a:moveTo>
                    <a:lnTo>
                      <a:pt x="0" y="0"/>
                    </a:lnTo>
                    <a:lnTo>
                      <a:pt x="137" y="10429"/>
                    </a:lnTo>
                    <a:lnTo>
                      <a:pt x="143" y="10870"/>
                    </a:lnTo>
                    <a:lnTo>
                      <a:pt x="155" y="11789"/>
                    </a:lnTo>
                    <a:lnTo>
                      <a:pt x="162" y="12286"/>
                    </a:lnTo>
                    <a:lnTo>
                      <a:pt x="174" y="13200"/>
                    </a:lnTo>
                    <a:lnTo>
                      <a:pt x="14357" y="13200"/>
                    </a:lnTo>
                    <a:lnTo>
                      <a:pt x="13899" y="21212"/>
                    </a:lnTo>
                    <a:lnTo>
                      <a:pt x="13974" y="21600"/>
                    </a:lnTo>
                    <a:lnTo>
                      <a:pt x="16326" y="21600"/>
                    </a:lnTo>
                    <a:lnTo>
                      <a:pt x="16261" y="15586"/>
                    </a:lnTo>
                    <a:lnTo>
                      <a:pt x="16239" y="15586"/>
                    </a:lnTo>
                    <a:lnTo>
                      <a:pt x="16363" y="14394"/>
                    </a:lnTo>
                    <a:lnTo>
                      <a:pt x="21600" y="14394"/>
                    </a:lnTo>
                    <a:lnTo>
                      <a:pt x="21587" y="13200"/>
                    </a:lnTo>
                    <a:lnTo>
                      <a:pt x="21576" y="12286"/>
                    </a:lnTo>
                    <a:lnTo>
                      <a:pt x="19501" y="12286"/>
                    </a:lnTo>
                    <a:lnTo>
                      <a:pt x="17418" y="10870"/>
                    </a:lnTo>
                    <a:lnTo>
                      <a:pt x="15582" y="8847"/>
                    </a:lnTo>
                    <a:lnTo>
                      <a:pt x="15603" y="8847"/>
                    </a:lnTo>
                    <a:lnTo>
                      <a:pt x="11669" y="4853"/>
                    </a:lnTo>
                    <a:lnTo>
                      <a:pt x="10733" y="3612"/>
                    </a:lnTo>
                    <a:lnTo>
                      <a:pt x="3429" y="3612"/>
                    </a:lnTo>
                    <a:lnTo>
                      <a:pt x="1763" y="2047"/>
                    </a:lnTo>
                    <a:lnTo>
                      <a:pt x="154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" name="Shape"/>
              <p:cNvSpPr/>
              <p:nvPr/>
            </p:nvSpPr>
            <p:spPr>
              <a:xfrm>
                <a:off x="209725" y="14050"/>
                <a:ext cx="13401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0" y="0"/>
                    </a:moveTo>
                    <a:lnTo>
                      <a:pt x="0" y="21600"/>
                    </a:lnTo>
                    <a:lnTo>
                      <a:pt x="21581" y="21600"/>
                    </a:lnTo>
                    <a:lnTo>
                      <a:pt x="21600" y="18613"/>
                    </a:lnTo>
                    <a:lnTo>
                      <a:pt x="1120" y="1861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" name="Shape"/>
              <p:cNvSpPr/>
              <p:nvPr/>
            </p:nvSpPr>
            <p:spPr>
              <a:xfrm>
                <a:off x="216672" y="13345"/>
                <a:ext cx="1286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4" y="0"/>
                    </a:lnTo>
                    <a:lnTo>
                      <a:pt x="0" y="21600"/>
                    </a:lnTo>
                    <a:lnTo>
                      <a:pt x="213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" name="Shape"/>
              <p:cNvSpPr/>
              <p:nvPr/>
            </p:nvSpPr>
            <p:spPr>
              <a:xfrm>
                <a:off x="378009" y="12755"/>
                <a:ext cx="383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3" y="0"/>
                    </a:moveTo>
                    <a:lnTo>
                      <a:pt x="0" y="0"/>
                    </a:lnTo>
                    <a:lnTo>
                      <a:pt x="17278" y="21600"/>
                    </a:lnTo>
                    <a:lnTo>
                      <a:pt x="21600" y="21600"/>
                    </a:lnTo>
                    <a:lnTo>
                      <a:pt x="21493" y="8442"/>
                    </a:lnTo>
                    <a:lnTo>
                      <a:pt x="21423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" name="Shape"/>
              <p:cNvSpPr/>
              <p:nvPr/>
            </p:nvSpPr>
            <p:spPr>
              <a:xfrm>
                <a:off x="213736" y="11732"/>
                <a:ext cx="13597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" y="0"/>
                    </a:moveTo>
                    <a:lnTo>
                      <a:pt x="0" y="2830"/>
                    </a:lnTo>
                    <a:lnTo>
                      <a:pt x="87" y="21600"/>
                    </a:lnTo>
                    <a:lnTo>
                      <a:pt x="622" y="16709"/>
                    </a:lnTo>
                    <a:lnTo>
                      <a:pt x="20908" y="16709"/>
                    </a:lnTo>
                    <a:lnTo>
                      <a:pt x="21600" y="8032"/>
                    </a:lnTo>
                    <a:lnTo>
                      <a:pt x="1029" y="80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" name="Triangle"/>
              <p:cNvSpPr/>
              <p:nvPr/>
            </p:nvSpPr>
            <p:spPr>
              <a:xfrm>
                <a:off x="-1" y="103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" name="Shape"/>
              <p:cNvSpPr/>
              <p:nvPr/>
            </p:nvSpPr>
            <p:spPr>
              <a:xfrm>
                <a:off x="8417" y="5112"/>
                <a:ext cx="1957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8" y="0"/>
                    </a:moveTo>
                    <a:lnTo>
                      <a:pt x="14018" y="1398"/>
                    </a:lnTo>
                    <a:lnTo>
                      <a:pt x="12152" y="4401"/>
                    </a:lnTo>
                    <a:lnTo>
                      <a:pt x="11438" y="5279"/>
                    </a:lnTo>
                    <a:lnTo>
                      <a:pt x="9987" y="6500"/>
                    </a:lnTo>
                    <a:lnTo>
                      <a:pt x="281" y="18574"/>
                    </a:lnTo>
                    <a:lnTo>
                      <a:pt x="0" y="21600"/>
                    </a:lnTo>
                    <a:lnTo>
                      <a:pt x="280" y="21600"/>
                    </a:lnTo>
                    <a:lnTo>
                      <a:pt x="1278" y="21055"/>
                    </a:lnTo>
                    <a:lnTo>
                      <a:pt x="9407" y="21055"/>
                    </a:lnTo>
                    <a:lnTo>
                      <a:pt x="9467" y="18898"/>
                    </a:lnTo>
                    <a:lnTo>
                      <a:pt x="9476" y="18574"/>
                    </a:lnTo>
                    <a:lnTo>
                      <a:pt x="9487" y="18189"/>
                    </a:lnTo>
                    <a:lnTo>
                      <a:pt x="21391" y="18189"/>
                    </a:lnTo>
                    <a:lnTo>
                      <a:pt x="21600" y="13111"/>
                    </a:lnTo>
                    <a:lnTo>
                      <a:pt x="19414" y="13111"/>
                    </a:lnTo>
                    <a:lnTo>
                      <a:pt x="17529" y="2921"/>
                    </a:lnTo>
                    <a:lnTo>
                      <a:pt x="15778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197902" y="83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39" y="15371"/>
                    </a:lnTo>
                    <a:lnTo>
                      <a:pt x="20809" y="7977"/>
                    </a:lnTo>
                    <a:lnTo>
                      <a:pt x="2035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49554" y="5974"/>
                <a:ext cx="6693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2" y="0"/>
                    </a:moveTo>
                    <a:lnTo>
                      <a:pt x="10176" y="0"/>
                    </a:lnTo>
                    <a:lnTo>
                      <a:pt x="5191" y="594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02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183856" y="0"/>
                <a:ext cx="2253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09" y="0"/>
                    </a:moveTo>
                    <a:lnTo>
                      <a:pt x="0" y="21600"/>
                    </a:lnTo>
                    <a:lnTo>
                      <a:pt x="19503" y="21600"/>
                    </a:lnTo>
                    <a:lnTo>
                      <a:pt x="21600" y="17143"/>
                    </a:lnTo>
                    <a:lnTo>
                      <a:pt x="21485" y="15652"/>
                    </a:lnTo>
                    <a:lnTo>
                      <a:pt x="21433" y="14985"/>
                    </a:lnTo>
                    <a:lnTo>
                      <a:pt x="21347" y="13862"/>
                    </a:lnTo>
                    <a:lnTo>
                      <a:pt x="21258" y="12705"/>
                    </a:lnTo>
                    <a:lnTo>
                      <a:pt x="21201" y="11976"/>
                    </a:lnTo>
                    <a:lnTo>
                      <a:pt x="11225" y="11976"/>
                    </a:lnTo>
                    <a:lnTo>
                      <a:pt x="1230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" name="Shape"/>
              <p:cNvSpPr/>
              <p:nvPr/>
            </p:nvSpPr>
            <p:spPr>
              <a:xfrm>
                <a:off x="215898" y="2834"/>
                <a:ext cx="1635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19" y="0"/>
                    </a:moveTo>
                    <a:lnTo>
                      <a:pt x="921" y="21600"/>
                    </a:lnTo>
                    <a:lnTo>
                      <a:pt x="0" y="21600"/>
                    </a:lnTo>
                    <a:lnTo>
                      <a:pt x="2589" y="20641"/>
                    </a:lnTo>
                    <a:lnTo>
                      <a:pt x="21600" y="20641"/>
                    </a:lnTo>
                    <a:lnTo>
                      <a:pt x="5819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19" name="object 37"/>
            <p:cNvGrpSpPr/>
            <p:nvPr/>
          </p:nvGrpSpPr>
          <p:grpSpPr>
            <a:xfrm>
              <a:off x="201169" y="340458"/>
              <a:ext cx="291165" cy="216690"/>
              <a:chOff x="0" y="0"/>
              <a:chExt cx="291164" cy="216689"/>
            </a:xfrm>
          </p:grpSpPr>
          <p:sp>
            <p:nvSpPr>
              <p:cNvPr id="299" name="Shape"/>
              <p:cNvSpPr/>
              <p:nvPr/>
            </p:nvSpPr>
            <p:spPr>
              <a:xfrm>
                <a:off x="157988" y="194996"/>
                <a:ext cx="23558" cy="1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97" y="0"/>
                    </a:moveTo>
                    <a:lnTo>
                      <a:pt x="0" y="0"/>
                    </a:lnTo>
                    <a:lnTo>
                      <a:pt x="94" y="2186"/>
                    </a:lnTo>
                    <a:lnTo>
                      <a:pt x="202" y="4640"/>
                    </a:lnTo>
                    <a:lnTo>
                      <a:pt x="309" y="7108"/>
                    </a:lnTo>
                    <a:lnTo>
                      <a:pt x="373" y="8566"/>
                    </a:lnTo>
                    <a:lnTo>
                      <a:pt x="470" y="10808"/>
                    </a:lnTo>
                    <a:lnTo>
                      <a:pt x="577" y="13250"/>
                    </a:lnTo>
                    <a:lnTo>
                      <a:pt x="650" y="14931"/>
                    </a:lnTo>
                    <a:lnTo>
                      <a:pt x="756" y="17365"/>
                    </a:lnTo>
                    <a:lnTo>
                      <a:pt x="1747" y="20877"/>
                    </a:lnTo>
                    <a:lnTo>
                      <a:pt x="7301" y="21600"/>
                    </a:lnTo>
                    <a:lnTo>
                      <a:pt x="6253" y="16445"/>
                    </a:lnTo>
                    <a:lnTo>
                      <a:pt x="6160" y="15990"/>
                    </a:lnTo>
                    <a:lnTo>
                      <a:pt x="6080" y="15594"/>
                    </a:lnTo>
                    <a:lnTo>
                      <a:pt x="5983" y="15118"/>
                    </a:lnTo>
                    <a:lnTo>
                      <a:pt x="5946" y="14931"/>
                    </a:lnTo>
                    <a:lnTo>
                      <a:pt x="5854" y="14481"/>
                    </a:lnTo>
                    <a:lnTo>
                      <a:pt x="4599" y="14481"/>
                    </a:lnTo>
                    <a:lnTo>
                      <a:pt x="7848" y="7944"/>
                    </a:lnTo>
                    <a:lnTo>
                      <a:pt x="21600" y="7944"/>
                    </a:lnTo>
                    <a:lnTo>
                      <a:pt x="11133" y="1961"/>
                    </a:lnTo>
                    <a:lnTo>
                      <a:pt x="103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" name="Triangle"/>
              <p:cNvSpPr/>
              <p:nvPr/>
            </p:nvSpPr>
            <p:spPr>
              <a:xfrm>
                <a:off x="278463" y="2039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Shape"/>
              <p:cNvSpPr/>
              <p:nvPr/>
            </p:nvSpPr>
            <p:spPr>
              <a:xfrm>
                <a:off x="229587" y="202034"/>
                <a:ext cx="562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0"/>
                    </a:moveTo>
                    <a:lnTo>
                      <a:pt x="0" y="0"/>
                    </a:lnTo>
                    <a:lnTo>
                      <a:pt x="5746" y="5882"/>
                    </a:lnTo>
                    <a:lnTo>
                      <a:pt x="5680" y="5882"/>
                    </a:lnTo>
                    <a:lnTo>
                      <a:pt x="16014" y="17105"/>
                    </a:lnTo>
                    <a:lnTo>
                      <a:pt x="21600" y="21600"/>
                    </a:lnTo>
                    <a:lnTo>
                      <a:pt x="20792" y="21600"/>
                    </a:lnTo>
                    <a:lnTo>
                      <a:pt x="18807" y="6843"/>
                    </a:lnTo>
                    <a:lnTo>
                      <a:pt x="12974" y="5882"/>
                    </a:lnTo>
                    <a:lnTo>
                      <a:pt x="80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" name="Shape"/>
              <p:cNvSpPr/>
              <p:nvPr/>
            </p:nvSpPr>
            <p:spPr>
              <a:xfrm>
                <a:off x="166547" y="198920"/>
                <a:ext cx="8409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52" y="0"/>
                    </a:moveTo>
                    <a:lnTo>
                      <a:pt x="0" y="0"/>
                    </a:lnTo>
                    <a:lnTo>
                      <a:pt x="3592" y="19438"/>
                    </a:lnTo>
                    <a:lnTo>
                      <a:pt x="7513" y="21600"/>
                    </a:lnTo>
                    <a:lnTo>
                      <a:pt x="11645" y="16609"/>
                    </a:lnTo>
                    <a:lnTo>
                      <a:pt x="15360" y="14836"/>
                    </a:lnTo>
                    <a:lnTo>
                      <a:pt x="21600" y="14836"/>
                    </a:lnTo>
                    <a:lnTo>
                      <a:pt x="18475" y="10952"/>
                    </a:lnTo>
                    <a:lnTo>
                      <a:pt x="15334" y="7687"/>
                    </a:lnTo>
                    <a:lnTo>
                      <a:pt x="9877" y="7687"/>
                    </a:lnTo>
                    <a:lnTo>
                      <a:pt x="4942" y="5648"/>
                    </a:lnTo>
                    <a:lnTo>
                      <a:pt x="38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" name="Shape"/>
              <p:cNvSpPr/>
              <p:nvPr/>
            </p:nvSpPr>
            <p:spPr>
              <a:xfrm>
                <a:off x="97671" y="198623"/>
                <a:ext cx="3743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43" y="0"/>
                    </a:moveTo>
                    <a:lnTo>
                      <a:pt x="0" y="0"/>
                    </a:lnTo>
                    <a:lnTo>
                      <a:pt x="9860" y="5278"/>
                    </a:lnTo>
                    <a:lnTo>
                      <a:pt x="9375" y="5278"/>
                    </a:lnTo>
                    <a:lnTo>
                      <a:pt x="18780" y="21600"/>
                    </a:lnTo>
                    <a:lnTo>
                      <a:pt x="21600" y="3415"/>
                    </a:lnTo>
                    <a:lnTo>
                      <a:pt x="18354" y="3415"/>
                    </a:lnTo>
                    <a:lnTo>
                      <a:pt x="176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" name="Shape"/>
              <p:cNvSpPr/>
              <p:nvPr/>
            </p:nvSpPr>
            <p:spPr>
              <a:xfrm>
                <a:off x="45181" y="199324"/>
                <a:ext cx="134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790"/>
                    </a:lnTo>
                    <a:lnTo>
                      <a:pt x="2300" y="4790"/>
                    </a:lnTo>
                    <a:lnTo>
                      <a:pt x="5890" y="21600"/>
                    </a:lnTo>
                    <a:lnTo>
                      <a:pt x="16497" y="151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" name="Shape"/>
              <p:cNvSpPr/>
              <p:nvPr/>
            </p:nvSpPr>
            <p:spPr>
              <a:xfrm>
                <a:off x="36338" y="1975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27" y="0"/>
                    </a:moveTo>
                    <a:lnTo>
                      <a:pt x="3351" y="21600"/>
                    </a:lnTo>
                    <a:lnTo>
                      <a:pt x="0" y="21600"/>
                    </a:lnTo>
                    <a:lnTo>
                      <a:pt x="17655" y="19231"/>
                    </a:lnTo>
                    <a:lnTo>
                      <a:pt x="21600" y="19231"/>
                    </a:lnTo>
                    <a:lnTo>
                      <a:pt x="131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" name="Shape"/>
              <p:cNvSpPr/>
              <p:nvPr/>
            </p:nvSpPr>
            <p:spPr>
              <a:xfrm>
                <a:off x="58656" y="194302"/>
                <a:ext cx="695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1" y="0"/>
                    </a:moveTo>
                    <a:lnTo>
                      <a:pt x="10593" y="1325"/>
                    </a:lnTo>
                    <a:lnTo>
                      <a:pt x="7591" y="5853"/>
                    </a:lnTo>
                    <a:lnTo>
                      <a:pt x="4661" y="11743"/>
                    </a:lnTo>
                    <a:lnTo>
                      <a:pt x="1720" y="17154"/>
                    </a:lnTo>
                    <a:lnTo>
                      <a:pt x="487" y="19040"/>
                    </a:lnTo>
                    <a:lnTo>
                      <a:pt x="527" y="19040"/>
                    </a:lnTo>
                    <a:lnTo>
                      <a:pt x="0" y="21600"/>
                    </a:lnTo>
                    <a:lnTo>
                      <a:pt x="1910" y="20569"/>
                    </a:lnTo>
                    <a:lnTo>
                      <a:pt x="6820" y="17154"/>
                    </a:lnTo>
                    <a:lnTo>
                      <a:pt x="6471" y="17154"/>
                    </a:lnTo>
                    <a:lnTo>
                      <a:pt x="12111" y="15220"/>
                    </a:lnTo>
                    <a:lnTo>
                      <a:pt x="21600" y="15220"/>
                    </a:lnTo>
                    <a:lnTo>
                      <a:pt x="20150" y="5853"/>
                    </a:lnTo>
                    <a:lnTo>
                      <a:pt x="15947" y="5853"/>
                    </a:lnTo>
                    <a:lnTo>
                      <a:pt x="14879" y="3415"/>
                    </a:lnTo>
                    <a:lnTo>
                      <a:pt x="14505" y="3415"/>
                    </a:lnTo>
                    <a:lnTo>
                      <a:pt x="14327" y="2877"/>
                    </a:lnTo>
                    <a:lnTo>
                      <a:pt x="13811" y="504"/>
                    </a:lnTo>
                    <a:lnTo>
                      <a:pt x="13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" name="Shape"/>
              <p:cNvSpPr/>
              <p:nvPr/>
            </p:nvSpPr>
            <p:spPr>
              <a:xfrm>
                <a:off x="121741" y="139903"/>
                <a:ext cx="24937" cy="63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41" y="0"/>
                    </a:moveTo>
                    <a:lnTo>
                      <a:pt x="0" y="0"/>
                    </a:lnTo>
                    <a:lnTo>
                      <a:pt x="7987" y="3477"/>
                    </a:lnTo>
                    <a:lnTo>
                      <a:pt x="14593" y="7134"/>
                    </a:lnTo>
                    <a:lnTo>
                      <a:pt x="18494" y="11210"/>
                    </a:lnTo>
                    <a:lnTo>
                      <a:pt x="18396" y="14701"/>
                    </a:lnTo>
                    <a:lnTo>
                      <a:pt x="18307" y="16047"/>
                    </a:lnTo>
                    <a:lnTo>
                      <a:pt x="18119" y="16412"/>
                    </a:lnTo>
                    <a:lnTo>
                      <a:pt x="11299" y="21018"/>
                    </a:lnTo>
                    <a:lnTo>
                      <a:pt x="6700" y="21600"/>
                    </a:lnTo>
                    <a:lnTo>
                      <a:pt x="11571" y="21600"/>
                    </a:lnTo>
                    <a:lnTo>
                      <a:pt x="18361" y="19051"/>
                    </a:lnTo>
                    <a:lnTo>
                      <a:pt x="18450" y="18834"/>
                    </a:lnTo>
                    <a:lnTo>
                      <a:pt x="18527" y="18650"/>
                    </a:lnTo>
                    <a:lnTo>
                      <a:pt x="18570" y="18543"/>
                    </a:lnTo>
                    <a:lnTo>
                      <a:pt x="21233" y="16047"/>
                    </a:lnTo>
                    <a:lnTo>
                      <a:pt x="21507" y="14701"/>
                    </a:lnTo>
                    <a:lnTo>
                      <a:pt x="21432" y="13073"/>
                    </a:lnTo>
                    <a:lnTo>
                      <a:pt x="21380" y="11938"/>
                    </a:lnTo>
                    <a:lnTo>
                      <a:pt x="21070" y="8671"/>
                    </a:lnTo>
                    <a:lnTo>
                      <a:pt x="21540" y="7224"/>
                    </a:lnTo>
                    <a:lnTo>
                      <a:pt x="21600" y="7042"/>
                    </a:lnTo>
                    <a:lnTo>
                      <a:pt x="18878" y="7042"/>
                    </a:lnTo>
                    <a:lnTo>
                      <a:pt x="16030" y="5228"/>
                    </a:lnTo>
                    <a:lnTo>
                      <a:pt x="10522" y="2786"/>
                    </a:lnTo>
                    <a:lnTo>
                      <a:pt x="5126" y="556"/>
                    </a:lnTo>
                    <a:lnTo>
                      <a:pt x="39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151408" y="151409"/>
                <a:ext cx="17920" cy="50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41" y="0"/>
                    </a:moveTo>
                    <a:lnTo>
                      <a:pt x="0" y="0"/>
                    </a:lnTo>
                    <a:lnTo>
                      <a:pt x="423" y="3906"/>
                    </a:lnTo>
                    <a:lnTo>
                      <a:pt x="1483" y="11485"/>
                    </a:lnTo>
                    <a:lnTo>
                      <a:pt x="3025" y="18359"/>
                    </a:lnTo>
                    <a:lnTo>
                      <a:pt x="3055" y="18493"/>
                    </a:lnTo>
                    <a:lnTo>
                      <a:pt x="4912" y="21298"/>
                    </a:lnTo>
                    <a:lnTo>
                      <a:pt x="5027" y="21469"/>
                    </a:lnTo>
                    <a:lnTo>
                      <a:pt x="5114" y="21600"/>
                    </a:lnTo>
                    <a:lnTo>
                      <a:pt x="6786" y="21600"/>
                    </a:lnTo>
                    <a:lnTo>
                      <a:pt x="5556" y="20160"/>
                    </a:lnTo>
                    <a:lnTo>
                      <a:pt x="5449" y="20034"/>
                    </a:lnTo>
                    <a:lnTo>
                      <a:pt x="5319" y="19882"/>
                    </a:lnTo>
                    <a:lnTo>
                      <a:pt x="5179" y="19717"/>
                    </a:lnTo>
                    <a:lnTo>
                      <a:pt x="5072" y="19592"/>
                    </a:lnTo>
                    <a:lnTo>
                      <a:pt x="4936" y="19434"/>
                    </a:lnTo>
                    <a:lnTo>
                      <a:pt x="4853" y="19336"/>
                    </a:lnTo>
                    <a:lnTo>
                      <a:pt x="7931" y="18725"/>
                    </a:lnTo>
                    <a:lnTo>
                      <a:pt x="21600" y="18725"/>
                    </a:lnTo>
                    <a:lnTo>
                      <a:pt x="11727" y="11485"/>
                    </a:lnTo>
                    <a:lnTo>
                      <a:pt x="11238" y="10059"/>
                    </a:lnTo>
                    <a:lnTo>
                      <a:pt x="10477" y="7671"/>
                    </a:lnTo>
                    <a:lnTo>
                      <a:pt x="9355" y="2253"/>
                    </a:lnTo>
                    <a:lnTo>
                      <a:pt x="9249" y="1626"/>
                    </a:lnTo>
                    <a:lnTo>
                      <a:pt x="90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" name="Shape"/>
              <p:cNvSpPr/>
              <p:nvPr/>
            </p:nvSpPr>
            <p:spPr>
              <a:xfrm>
                <a:off x="142938" y="50266"/>
                <a:ext cx="20280" cy="11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" y="3511"/>
                    </a:lnTo>
                    <a:lnTo>
                      <a:pt x="238" y="8070"/>
                    </a:lnTo>
                    <a:lnTo>
                      <a:pt x="371" y="12598"/>
                    </a:lnTo>
                    <a:lnTo>
                      <a:pt x="503" y="17091"/>
                    </a:lnTo>
                    <a:lnTo>
                      <a:pt x="636" y="21600"/>
                    </a:lnTo>
                    <a:lnTo>
                      <a:pt x="3983" y="21600"/>
                    </a:lnTo>
                    <a:lnTo>
                      <a:pt x="4508" y="20846"/>
                    </a:lnTo>
                    <a:lnTo>
                      <a:pt x="9023" y="19818"/>
                    </a:lnTo>
                    <a:lnTo>
                      <a:pt x="17012" y="19818"/>
                    </a:lnTo>
                    <a:lnTo>
                      <a:pt x="16947" y="19557"/>
                    </a:lnTo>
                    <a:lnTo>
                      <a:pt x="16850" y="19160"/>
                    </a:lnTo>
                    <a:lnTo>
                      <a:pt x="16775" y="16496"/>
                    </a:lnTo>
                    <a:lnTo>
                      <a:pt x="19430" y="15502"/>
                    </a:lnTo>
                    <a:lnTo>
                      <a:pt x="21600" y="14834"/>
                    </a:lnTo>
                    <a:lnTo>
                      <a:pt x="16775" y="14834"/>
                    </a:lnTo>
                    <a:lnTo>
                      <a:pt x="16680" y="13795"/>
                    </a:lnTo>
                    <a:lnTo>
                      <a:pt x="16571" y="12598"/>
                    </a:lnTo>
                    <a:lnTo>
                      <a:pt x="15652" y="10801"/>
                    </a:lnTo>
                    <a:lnTo>
                      <a:pt x="15590" y="10680"/>
                    </a:lnTo>
                    <a:lnTo>
                      <a:pt x="15469" y="10444"/>
                    </a:lnTo>
                    <a:lnTo>
                      <a:pt x="14221" y="8504"/>
                    </a:lnTo>
                    <a:lnTo>
                      <a:pt x="14095" y="8309"/>
                    </a:lnTo>
                    <a:lnTo>
                      <a:pt x="13993" y="8152"/>
                    </a:lnTo>
                    <a:lnTo>
                      <a:pt x="13423" y="7003"/>
                    </a:lnTo>
                    <a:lnTo>
                      <a:pt x="10322" y="7003"/>
                    </a:lnTo>
                    <a:lnTo>
                      <a:pt x="7427" y="5748"/>
                    </a:lnTo>
                    <a:lnTo>
                      <a:pt x="10714" y="3511"/>
                    </a:lnTo>
                    <a:lnTo>
                      <a:pt x="9030" y="2493"/>
                    </a:lnTo>
                    <a:lnTo>
                      <a:pt x="4938" y="2493"/>
                    </a:lnTo>
                    <a:lnTo>
                      <a:pt x="3138" y="1697"/>
                    </a:lnTo>
                    <a:lnTo>
                      <a:pt x="4411" y="435"/>
                    </a:lnTo>
                    <a:lnTo>
                      <a:pt x="4545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" name="Shape"/>
              <p:cNvSpPr/>
              <p:nvPr/>
            </p:nvSpPr>
            <p:spPr>
              <a:xfrm>
                <a:off x="53300" y="136591"/>
                <a:ext cx="5595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90" y="14510"/>
                    </a:lnTo>
                    <a:lnTo>
                      <a:pt x="13182" y="21600"/>
                    </a:lnTo>
                    <a:lnTo>
                      <a:pt x="20188" y="19084"/>
                    </a:lnTo>
                    <a:lnTo>
                      <a:pt x="21600" y="15845"/>
                    </a:lnTo>
                    <a:lnTo>
                      <a:pt x="12671" y="15845"/>
                    </a:lnTo>
                    <a:lnTo>
                      <a:pt x="6281" y="92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1" name="Shape"/>
              <p:cNvSpPr/>
              <p:nvPr/>
            </p:nvSpPr>
            <p:spPr>
              <a:xfrm>
                <a:off x="4850" y="49060"/>
                <a:ext cx="121443" cy="96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" y="0"/>
                    </a:moveTo>
                    <a:lnTo>
                      <a:pt x="0" y="270"/>
                    </a:lnTo>
                    <a:lnTo>
                      <a:pt x="1066" y="651"/>
                    </a:lnTo>
                    <a:lnTo>
                      <a:pt x="1809" y="1030"/>
                    </a:lnTo>
                    <a:lnTo>
                      <a:pt x="8401" y="5968"/>
                    </a:lnTo>
                    <a:lnTo>
                      <a:pt x="13572" y="11396"/>
                    </a:lnTo>
                    <a:lnTo>
                      <a:pt x="13818" y="11666"/>
                    </a:lnTo>
                    <a:lnTo>
                      <a:pt x="14001" y="11959"/>
                    </a:lnTo>
                    <a:lnTo>
                      <a:pt x="14220" y="12210"/>
                    </a:lnTo>
                    <a:lnTo>
                      <a:pt x="15434" y="13556"/>
                    </a:lnTo>
                    <a:lnTo>
                      <a:pt x="16665" y="14900"/>
                    </a:lnTo>
                    <a:lnTo>
                      <a:pt x="17849" y="16278"/>
                    </a:lnTo>
                    <a:lnTo>
                      <a:pt x="18959" y="17771"/>
                    </a:lnTo>
                    <a:lnTo>
                      <a:pt x="19262" y="18221"/>
                    </a:lnTo>
                    <a:lnTo>
                      <a:pt x="20551" y="19857"/>
                    </a:lnTo>
                    <a:lnTo>
                      <a:pt x="20251" y="20349"/>
                    </a:lnTo>
                    <a:lnTo>
                      <a:pt x="17356" y="21600"/>
                    </a:lnTo>
                    <a:lnTo>
                      <a:pt x="18569" y="21600"/>
                    </a:lnTo>
                    <a:lnTo>
                      <a:pt x="20791" y="20349"/>
                    </a:lnTo>
                    <a:lnTo>
                      <a:pt x="21600" y="20349"/>
                    </a:lnTo>
                    <a:lnTo>
                      <a:pt x="21328" y="19942"/>
                    </a:lnTo>
                    <a:lnTo>
                      <a:pt x="21295" y="19675"/>
                    </a:lnTo>
                    <a:lnTo>
                      <a:pt x="21343" y="19535"/>
                    </a:lnTo>
                    <a:lnTo>
                      <a:pt x="20791" y="19535"/>
                    </a:lnTo>
                    <a:lnTo>
                      <a:pt x="18973" y="16962"/>
                    </a:lnTo>
                    <a:lnTo>
                      <a:pt x="17115" y="14468"/>
                    </a:lnTo>
                    <a:lnTo>
                      <a:pt x="10176" y="6775"/>
                    </a:lnTo>
                    <a:lnTo>
                      <a:pt x="3726" y="1733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2" name="Shape"/>
              <p:cNvSpPr/>
              <p:nvPr/>
            </p:nvSpPr>
            <p:spPr>
              <a:xfrm>
                <a:off x="120535" y="105391"/>
                <a:ext cx="12702" cy="3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46" y="0"/>
                    </a:moveTo>
                    <a:lnTo>
                      <a:pt x="14734" y="11042"/>
                    </a:lnTo>
                    <a:lnTo>
                      <a:pt x="0" y="21600"/>
                    </a:lnTo>
                    <a:lnTo>
                      <a:pt x="6522" y="21600"/>
                    </a:lnTo>
                    <a:lnTo>
                      <a:pt x="20815" y="10806"/>
                    </a:lnTo>
                    <a:lnTo>
                      <a:pt x="20970" y="10688"/>
                    </a:lnTo>
                    <a:lnTo>
                      <a:pt x="21545" y="7125"/>
                    </a:lnTo>
                    <a:lnTo>
                      <a:pt x="21600" y="6773"/>
                    </a:lnTo>
                    <a:lnTo>
                      <a:pt x="149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3" name="Shape"/>
              <p:cNvSpPr/>
              <p:nvPr/>
            </p:nvSpPr>
            <p:spPr>
              <a:xfrm>
                <a:off x="158686" y="-1"/>
                <a:ext cx="119916" cy="12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28" y="5200"/>
                    </a:lnTo>
                    <a:lnTo>
                      <a:pt x="7799" y="12134"/>
                    </a:lnTo>
                    <a:lnTo>
                      <a:pt x="4228" y="16546"/>
                    </a:lnTo>
                    <a:lnTo>
                      <a:pt x="3317" y="17280"/>
                    </a:lnTo>
                    <a:lnTo>
                      <a:pt x="0" y="21600"/>
                    </a:lnTo>
                    <a:lnTo>
                      <a:pt x="816" y="21600"/>
                    </a:lnTo>
                    <a:lnTo>
                      <a:pt x="1368" y="20720"/>
                    </a:lnTo>
                    <a:lnTo>
                      <a:pt x="2366" y="19263"/>
                    </a:lnTo>
                    <a:lnTo>
                      <a:pt x="2944" y="18590"/>
                    </a:lnTo>
                    <a:lnTo>
                      <a:pt x="4138" y="18590"/>
                    </a:lnTo>
                    <a:lnTo>
                      <a:pt x="3273" y="18071"/>
                    </a:lnTo>
                    <a:lnTo>
                      <a:pt x="10054" y="10282"/>
                    </a:lnTo>
                    <a:lnTo>
                      <a:pt x="15082" y="5253"/>
                    </a:lnTo>
                    <a:lnTo>
                      <a:pt x="18109" y="25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" name="Shape"/>
              <p:cNvSpPr/>
              <p:nvPr/>
            </p:nvSpPr>
            <p:spPr>
              <a:xfrm>
                <a:off x="122272" y="9812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460" y="14289"/>
                    </a:lnTo>
                    <a:lnTo>
                      <a:pt x="21600" y="21600"/>
                    </a:lnTo>
                    <a:lnTo>
                      <a:pt x="18781" y="1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5" name="Shape"/>
              <p:cNvSpPr/>
              <p:nvPr/>
            </p:nvSpPr>
            <p:spPr>
              <a:xfrm>
                <a:off x="64660" y="47578"/>
                <a:ext cx="58760" cy="4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424" y="4920"/>
                    </a:lnTo>
                    <a:lnTo>
                      <a:pt x="18089" y="14326"/>
                    </a:lnTo>
                    <a:lnTo>
                      <a:pt x="21600" y="21600"/>
                    </a:lnTo>
                    <a:lnTo>
                      <a:pt x="21439" y="20733"/>
                    </a:lnTo>
                    <a:lnTo>
                      <a:pt x="20092" y="14908"/>
                    </a:lnTo>
                    <a:lnTo>
                      <a:pt x="7364" y="2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6" name="Triangle"/>
              <p:cNvSpPr/>
              <p:nvPr/>
            </p:nvSpPr>
            <p:spPr>
              <a:xfrm>
                <a:off x="54394" y="4026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1690" y="66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7" name="Triangle"/>
              <p:cNvSpPr/>
              <p:nvPr/>
            </p:nvSpPr>
            <p:spPr>
              <a:xfrm>
                <a:off x="29770" y="37417"/>
                <a:ext cx="2706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6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92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8" name="Triangle"/>
              <p:cNvSpPr/>
              <p:nvPr/>
            </p:nvSpPr>
            <p:spPr>
              <a:xfrm>
                <a:off x="0" y="36088"/>
                <a:ext cx="297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20" name="object 38" descr="object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157" y="173910"/>
              <a:ext cx="311304" cy="382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object 39"/>
            <p:cNvSpPr/>
            <p:nvPr/>
          </p:nvSpPr>
          <p:spPr>
            <a:xfrm>
              <a:off x="649175" y="474303"/>
              <a:ext cx="30027" cy="5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8" y="0"/>
                  </a:moveTo>
                  <a:lnTo>
                    <a:pt x="11708" y="4470"/>
                  </a:lnTo>
                  <a:lnTo>
                    <a:pt x="8117" y="8777"/>
                  </a:lnTo>
                  <a:lnTo>
                    <a:pt x="4233" y="13003"/>
                  </a:lnTo>
                  <a:lnTo>
                    <a:pt x="0" y="17353"/>
                  </a:lnTo>
                  <a:lnTo>
                    <a:pt x="246" y="17596"/>
                  </a:lnTo>
                  <a:lnTo>
                    <a:pt x="119" y="17719"/>
                  </a:lnTo>
                  <a:lnTo>
                    <a:pt x="3508" y="18612"/>
                  </a:lnTo>
                  <a:lnTo>
                    <a:pt x="4732" y="21600"/>
                  </a:lnTo>
                  <a:lnTo>
                    <a:pt x="8834" y="20671"/>
                  </a:lnTo>
                  <a:lnTo>
                    <a:pt x="10287" y="19072"/>
                  </a:lnTo>
                  <a:lnTo>
                    <a:pt x="12745" y="17647"/>
                  </a:lnTo>
                  <a:lnTo>
                    <a:pt x="13192" y="15748"/>
                  </a:lnTo>
                  <a:lnTo>
                    <a:pt x="15534" y="11130"/>
                  </a:lnTo>
                  <a:lnTo>
                    <a:pt x="20068" y="6247"/>
                  </a:lnTo>
                  <a:lnTo>
                    <a:pt x="21600" y="2177"/>
                  </a:lnTo>
                  <a:lnTo>
                    <a:pt x="14938" y="0"/>
                  </a:lnTo>
                  <a:close/>
                </a:path>
              </a:pathLst>
            </a:custGeom>
            <a:solidFill>
              <a:srgbClr val="083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object 40"/>
            <p:cNvSpPr/>
            <p:nvPr/>
          </p:nvSpPr>
          <p:spPr>
            <a:xfrm>
              <a:off x="554863" y="245374"/>
              <a:ext cx="68315" cy="2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9"/>
                  </a:moveTo>
                  <a:lnTo>
                    <a:pt x="21584" y="8542"/>
                  </a:lnTo>
                  <a:lnTo>
                    <a:pt x="21560" y="6808"/>
                  </a:lnTo>
                  <a:lnTo>
                    <a:pt x="21447" y="2406"/>
                  </a:lnTo>
                  <a:lnTo>
                    <a:pt x="21439" y="1878"/>
                  </a:lnTo>
                  <a:lnTo>
                    <a:pt x="20970" y="1219"/>
                  </a:lnTo>
                  <a:lnTo>
                    <a:pt x="20681" y="688"/>
                  </a:lnTo>
                  <a:lnTo>
                    <a:pt x="18950" y="1124"/>
                  </a:lnTo>
                  <a:lnTo>
                    <a:pt x="16279" y="1587"/>
                  </a:lnTo>
                  <a:lnTo>
                    <a:pt x="13789" y="1670"/>
                  </a:lnTo>
                  <a:lnTo>
                    <a:pt x="10043" y="1645"/>
                  </a:lnTo>
                  <a:lnTo>
                    <a:pt x="6433" y="1343"/>
                  </a:lnTo>
                  <a:lnTo>
                    <a:pt x="3341" y="787"/>
                  </a:lnTo>
                  <a:lnTo>
                    <a:pt x="1148" y="0"/>
                  </a:lnTo>
                  <a:lnTo>
                    <a:pt x="0" y="4222"/>
                  </a:lnTo>
                  <a:lnTo>
                    <a:pt x="4176" y="4704"/>
                  </a:lnTo>
                  <a:lnTo>
                    <a:pt x="6686" y="5423"/>
                  </a:lnTo>
                  <a:lnTo>
                    <a:pt x="8340" y="6290"/>
                  </a:lnTo>
                  <a:lnTo>
                    <a:pt x="9959" y="7216"/>
                  </a:lnTo>
                  <a:lnTo>
                    <a:pt x="10689" y="7578"/>
                  </a:lnTo>
                  <a:lnTo>
                    <a:pt x="13063" y="7574"/>
                  </a:lnTo>
                  <a:lnTo>
                    <a:pt x="13404" y="8542"/>
                  </a:lnTo>
                  <a:lnTo>
                    <a:pt x="13536" y="8911"/>
                  </a:lnTo>
                  <a:lnTo>
                    <a:pt x="13259" y="9198"/>
                  </a:lnTo>
                  <a:lnTo>
                    <a:pt x="12669" y="9509"/>
                  </a:lnTo>
                  <a:lnTo>
                    <a:pt x="12641" y="9524"/>
                  </a:lnTo>
                  <a:lnTo>
                    <a:pt x="13749" y="9509"/>
                  </a:lnTo>
                  <a:lnTo>
                    <a:pt x="13681" y="9656"/>
                  </a:lnTo>
                  <a:lnTo>
                    <a:pt x="13789" y="9868"/>
                  </a:lnTo>
                  <a:lnTo>
                    <a:pt x="13890" y="10505"/>
                  </a:lnTo>
                  <a:lnTo>
                    <a:pt x="13906" y="12664"/>
                  </a:lnTo>
                  <a:lnTo>
                    <a:pt x="13789" y="13205"/>
                  </a:lnTo>
                  <a:lnTo>
                    <a:pt x="13480" y="13415"/>
                  </a:lnTo>
                  <a:lnTo>
                    <a:pt x="11320" y="13342"/>
                  </a:lnTo>
                  <a:lnTo>
                    <a:pt x="10726" y="14040"/>
                  </a:lnTo>
                  <a:lnTo>
                    <a:pt x="11838" y="13867"/>
                  </a:lnTo>
                  <a:lnTo>
                    <a:pt x="12007" y="13660"/>
                  </a:lnTo>
                  <a:lnTo>
                    <a:pt x="13404" y="13549"/>
                  </a:lnTo>
                  <a:lnTo>
                    <a:pt x="15673" y="13517"/>
                  </a:lnTo>
                  <a:lnTo>
                    <a:pt x="17857" y="13732"/>
                  </a:lnTo>
                  <a:lnTo>
                    <a:pt x="19540" y="14151"/>
                  </a:lnTo>
                  <a:lnTo>
                    <a:pt x="20299" y="14728"/>
                  </a:lnTo>
                  <a:lnTo>
                    <a:pt x="18929" y="15393"/>
                  </a:lnTo>
                  <a:lnTo>
                    <a:pt x="15593" y="15393"/>
                  </a:lnTo>
                  <a:lnTo>
                    <a:pt x="12211" y="14889"/>
                  </a:lnTo>
                  <a:lnTo>
                    <a:pt x="10726" y="14040"/>
                  </a:lnTo>
                  <a:lnTo>
                    <a:pt x="10971" y="14668"/>
                  </a:lnTo>
                  <a:lnTo>
                    <a:pt x="12316" y="15119"/>
                  </a:lnTo>
                  <a:lnTo>
                    <a:pt x="13822" y="15410"/>
                  </a:lnTo>
                  <a:lnTo>
                    <a:pt x="14552" y="15561"/>
                  </a:lnTo>
                  <a:lnTo>
                    <a:pt x="14577" y="15633"/>
                  </a:lnTo>
                  <a:lnTo>
                    <a:pt x="13782" y="15588"/>
                  </a:lnTo>
                  <a:lnTo>
                    <a:pt x="13962" y="17050"/>
                  </a:lnTo>
                  <a:lnTo>
                    <a:pt x="14179" y="18565"/>
                  </a:lnTo>
                  <a:lnTo>
                    <a:pt x="14296" y="20029"/>
                  </a:lnTo>
                  <a:lnTo>
                    <a:pt x="14263" y="20422"/>
                  </a:lnTo>
                  <a:lnTo>
                    <a:pt x="14247" y="20593"/>
                  </a:lnTo>
                  <a:lnTo>
                    <a:pt x="14207" y="21011"/>
                  </a:lnTo>
                  <a:lnTo>
                    <a:pt x="14175" y="21358"/>
                  </a:lnTo>
                  <a:lnTo>
                    <a:pt x="14135" y="21436"/>
                  </a:lnTo>
                  <a:lnTo>
                    <a:pt x="14083" y="21487"/>
                  </a:lnTo>
                  <a:lnTo>
                    <a:pt x="14059" y="21514"/>
                  </a:lnTo>
                  <a:lnTo>
                    <a:pt x="14918" y="21587"/>
                  </a:lnTo>
                  <a:lnTo>
                    <a:pt x="14938" y="21600"/>
                  </a:lnTo>
                  <a:lnTo>
                    <a:pt x="15195" y="21567"/>
                  </a:lnTo>
                  <a:lnTo>
                    <a:pt x="15978" y="21436"/>
                  </a:lnTo>
                  <a:lnTo>
                    <a:pt x="16235" y="21358"/>
                  </a:lnTo>
                  <a:lnTo>
                    <a:pt x="15705" y="21256"/>
                  </a:lnTo>
                  <a:lnTo>
                    <a:pt x="16034" y="21131"/>
                  </a:lnTo>
                  <a:lnTo>
                    <a:pt x="17725" y="21487"/>
                  </a:lnTo>
                  <a:lnTo>
                    <a:pt x="17110" y="21131"/>
                  </a:lnTo>
                  <a:lnTo>
                    <a:pt x="15894" y="20422"/>
                  </a:lnTo>
                  <a:lnTo>
                    <a:pt x="16612" y="20611"/>
                  </a:lnTo>
                  <a:lnTo>
                    <a:pt x="17428" y="20792"/>
                  </a:lnTo>
                  <a:lnTo>
                    <a:pt x="18002" y="21011"/>
                  </a:lnTo>
                  <a:lnTo>
                    <a:pt x="18259" y="20792"/>
                  </a:lnTo>
                  <a:lnTo>
                    <a:pt x="18287" y="20770"/>
                  </a:lnTo>
                  <a:lnTo>
                    <a:pt x="19150" y="21109"/>
                  </a:lnTo>
                  <a:lnTo>
                    <a:pt x="19432" y="20792"/>
                  </a:lnTo>
                  <a:lnTo>
                    <a:pt x="19448" y="20770"/>
                  </a:lnTo>
                  <a:lnTo>
                    <a:pt x="19592" y="20611"/>
                  </a:lnTo>
                  <a:lnTo>
                    <a:pt x="19608" y="20593"/>
                  </a:lnTo>
                  <a:lnTo>
                    <a:pt x="20777" y="20700"/>
                  </a:lnTo>
                  <a:lnTo>
                    <a:pt x="20596" y="20611"/>
                  </a:lnTo>
                  <a:lnTo>
                    <a:pt x="20560" y="20593"/>
                  </a:lnTo>
                  <a:lnTo>
                    <a:pt x="20219" y="20422"/>
                  </a:lnTo>
                  <a:lnTo>
                    <a:pt x="19532" y="20079"/>
                  </a:lnTo>
                  <a:lnTo>
                    <a:pt x="21066" y="20029"/>
                  </a:lnTo>
                  <a:lnTo>
                    <a:pt x="21511" y="15702"/>
                  </a:lnTo>
                  <a:lnTo>
                    <a:pt x="21516" y="15633"/>
                  </a:lnTo>
                  <a:lnTo>
                    <a:pt x="21520" y="15393"/>
                  </a:lnTo>
                  <a:lnTo>
                    <a:pt x="21560" y="13867"/>
                  </a:lnTo>
                  <a:lnTo>
                    <a:pt x="21568" y="13517"/>
                  </a:lnTo>
                  <a:lnTo>
                    <a:pt x="21572" y="13415"/>
                  </a:lnTo>
                  <a:lnTo>
                    <a:pt x="21600" y="9509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3" name="object 41" descr="object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072" y="106232"/>
              <a:ext cx="67845" cy="108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object 42"/>
            <p:cNvSpPr/>
            <p:nvPr/>
          </p:nvSpPr>
          <p:spPr>
            <a:xfrm>
              <a:off x="193505" y="1556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5" y="0"/>
                  </a:moveTo>
                  <a:lnTo>
                    <a:pt x="17205" y="446"/>
                  </a:lnTo>
                  <a:lnTo>
                    <a:pt x="5654" y="5322"/>
                  </a:lnTo>
                  <a:lnTo>
                    <a:pt x="0" y="4394"/>
                  </a:lnTo>
                  <a:lnTo>
                    <a:pt x="13050" y="16825"/>
                  </a:lnTo>
                  <a:lnTo>
                    <a:pt x="15335" y="17547"/>
                  </a:lnTo>
                  <a:lnTo>
                    <a:pt x="16292" y="21600"/>
                  </a:lnTo>
                  <a:lnTo>
                    <a:pt x="19272" y="20088"/>
                  </a:lnTo>
                  <a:lnTo>
                    <a:pt x="19272" y="18233"/>
                  </a:lnTo>
                  <a:lnTo>
                    <a:pt x="20925" y="15727"/>
                  </a:lnTo>
                  <a:lnTo>
                    <a:pt x="21600" y="7106"/>
                  </a:lnTo>
                  <a:lnTo>
                    <a:pt x="21208" y="3672"/>
                  </a:lnTo>
                  <a:lnTo>
                    <a:pt x="21360" y="446"/>
                  </a:lnTo>
                  <a:lnTo>
                    <a:pt x="20033" y="754"/>
                  </a:lnTo>
                  <a:lnTo>
                    <a:pt x="18315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object 43"/>
            <p:cNvSpPr/>
            <p:nvPr/>
          </p:nvSpPr>
          <p:spPr>
            <a:xfrm>
              <a:off x="202389" y="81848"/>
              <a:ext cx="150193" cy="3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1" y="0"/>
                  </a:moveTo>
                  <a:lnTo>
                    <a:pt x="15349" y="679"/>
                  </a:lnTo>
                  <a:lnTo>
                    <a:pt x="9840" y="1734"/>
                  </a:lnTo>
                  <a:lnTo>
                    <a:pt x="4724" y="3176"/>
                  </a:lnTo>
                  <a:lnTo>
                    <a:pt x="0" y="5018"/>
                  </a:lnTo>
                  <a:lnTo>
                    <a:pt x="173" y="5358"/>
                  </a:lnTo>
                  <a:lnTo>
                    <a:pt x="267" y="5346"/>
                  </a:lnTo>
                  <a:lnTo>
                    <a:pt x="411" y="5366"/>
                  </a:lnTo>
                  <a:lnTo>
                    <a:pt x="1817" y="5316"/>
                  </a:lnTo>
                  <a:lnTo>
                    <a:pt x="2124" y="5394"/>
                  </a:lnTo>
                  <a:lnTo>
                    <a:pt x="1629" y="5517"/>
                  </a:lnTo>
                  <a:lnTo>
                    <a:pt x="522" y="5613"/>
                  </a:lnTo>
                  <a:lnTo>
                    <a:pt x="486" y="5754"/>
                  </a:lnTo>
                  <a:lnTo>
                    <a:pt x="347" y="5819"/>
                  </a:lnTo>
                  <a:lnTo>
                    <a:pt x="530" y="12601"/>
                  </a:lnTo>
                  <a:lnTo>
                    <a:pt x="641" y="13010"/>
                  </a:lnTo>
                  <a:lnTo>
                    <a:pt x="696" y="13436"/>
                  </a:lnTo>
                  <a:lnTo>
                    <a:pt x="906" y="13376"/>
                  </a:lnTo>
                  <a:lnTo>
                    <a:pt x="6773" y="13192"/>
                  </a:lnTo>
                  <a:lnTo>
                    <a:pt x="12536" y="13842"/>
                  </a:lnTo>
                  <a:lnTo>
                    <a:pt x="16909" y="15426"/>
                  </a:lnTo>
                  <a:lnTo>
                    <a:pt x="18290" y="18071"/>
                  </a:lnTo>
                  <a:lnTo>
                    <a:pt x="18228" y="18381"/>
                  </a:lnTo>
                  <a:lnTo>
                    <a:pt x="17410" y="19199"/>
                  </a:lnTo>
                  <a:lnTo>
                    <a:pt x="17419" y="19261"/>
                  </a:lnTo>
                  <a:lnTo>
                    <a:pt x="17919" y="19623"/>
                  </a:lnTo>
                  <a:lnTo>
                    <a:pt x="19004" y="20314"/>
                  </a:lnTo>
                  <a:lnTo>
                    <a:pt x="20103" y="21064"/>
                  </a:lnTo>
                  <a:lnTo>
                    <a:pt x="20643" y="21600"/>
                  </a:lnTo>
                  <a:lnTo>
                    <a:pt x="20984" y="19998"/>
                  </a:lnTo>
                  <a:lnTo>
                    <a:pt x="21256" y="18347"/>
                  </a:lnTo>
                  <a:lnTo>
                    <a:pt x="21199" y="16707"/>
                  </a:lnTo>
                  <a:lnTo>
                    <a:pt x="20555" y="15137"/>
                  </a:lnTo>
                  <a:lnTo>
                    <a:pt x="20192" y="14599"/>
                  </a:lnTo>
                  <a:lnTo>
                    <a:pt x="20734" y="14769"/>
                  </a:lnTo>
                  <a:lnTo>
                    <a:pt x="19684" y="14372"/>
                  </a:lnTo>
                  <a:lnTo>
                    <a:pt x="17271" y="13522"/>
                  </a:lnTo>
                  <a:lnTo>
                    <a:pt x="16655" y="13083"/>
                  </a:lnTo>
                  <a:lnTo>
                    <a:pt x="15684" y="11956"/>
                  </a:lnTo>
                  <a:lnTo>
                    <a:pt x="15145" y="11698"/>
                  </a:lnTo>
                  <a:lnTo>
                    <a:pt x="14981" y="11225"/>
                  </a:lnTo>
                  <a:lnTo>
                    <a:pt x="14846" y="10512"/>
                  </a:lnTo>
                  <a:lnTo>
                    <a:pt x="14922" y="9886"/>
                  </a:lnTo>
                  <a:lnTo>
                    <a:pt x="15629" y="7533"/>
                  </a:lnTo>
                  <a:lnTo>
                    <a:pt x="15735" y="7003"/>
                  </a:lnTo>
                  <a:lnTo>
                    <a:pt x="15764" y="6463"/>
                  </a:lnTo>
                  <a:lnTo>
                    <a:pt x="16661" y="6696"/>
                  </a:lnTo>
                  <a:lnTo>
                    <a:pt x="17096" y="7146"/>
                  </a:lnTo>
                  <a:lnTo>
                    <a:pt x="18236" y="7718"/>
                  </a:lnTo>
                  <a:lnTo>
                    <a:pt x="18710" y="7912"/>
                  </a:lnTo>
                  <a:lnTo>
                    <a:pt x="19162" y="8164"/>
                  </a:lnTo>
                  <a:lnTo>
                    <a:pt x="20473" y="8640"/>
                  </a:lnTo>
                  <a:lnTo>
                    <a:pt x="21078" y="9014"/>
                  </a:lnTo>
                  <a:lnTo>
                    <a:pt x="21600" y="6634"/>
                  </a:lnTo>
                  <a:lnTo>
                    <a:pt x="19242" y="6029"/>
                  </a:lnTo>
                  <a:lnTo>
                    <a:pt x="18274" y="4860"/>
                  </a:lnTo>
                  <a:lnTo>
                    <a:pt x="18969" y="3643"/>
                  </a:lnTo>
                  <a:lnTo>
                    <a:pt x="21600" y="2891"/>
                  </a:lnTo>
                  <a:lnTo>
                    <a:pt x="21457" y="2611"/>
                  </a:lnTo>
                  <a:lnTo>
                    <a:pt x="21373" y="2324"/>
                  </a:lnTo>
                  <a:lnTo>
                    <a:pt x="21248" y="2033"/>
                  </a:lnTo>
                  <a:lnTo>
                    <a:pt x="20942" y="2072"/>
                  </a:lnTo>
                  <a:lnTo>
                    <a:pt x="20681" y="1581"/>
                  </a:lnTo>
                  <a:lnTo>
                    <a:pt x="21246" y="1475"/>
                  </a:lnTo>
                  <a:lnTo>
                    <a:pt x="21251" y="1446"/>
                  </a:lnTo>
                  <a:lnTo>
                    <a:pt x="21366" y="926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object 44"/>
            <p:cNvSpPr/>
            <p:nvPr/>
          </p:nvSpPr>
          <p:spPr>
            <a:xfrm>
              <a:off x="301844" y="204187"/>
              <a:ext cx="12702" cy="3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94" y="0"/>
                  </a:moveTo>
                  <a:lnTo>
                    <a:pt x="2218" y="10625"/>
                  </a:lnTo>
                  <a:lnTo>
                    <a:pt x="0" y="15760"/>
                  </a:lnTo>
                  <a:lnTo>
                    <a:pt x="3921" y="21600"/>
                  </a:lnTo>
                  <a:lnTo>
                    <a:pt x="6860" y="16734"/>
                  </a:lnTo>
                  <a:lnTo>
                    <a:pt x="16002" y="6913"/>
                  </a:lnTo>
                  <a:lnTo>
                    <a:pt x="19151" y="2096"/>
                  </a:lnTo>
                  <a:lnTo>
                    <a:pt x="19470" y="1314"/>
                  </a:lnTo>
                  <a:lnTo>
                    <a:pt x="21600" y="36"/>
                  </a:lnTo>
                  <a:lnTo>
                    <a:pt x="14094" y="0"/>
                  </a:lnTo>
                  <a:close/>
                </a:path>
              </a:pathLst>
            </a:custGeom>
            <a:solidFill>
              <a:srgbClr val="454C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9" name="object 45"/>
            <p:cNvGrpSpPr/>
            <p:nvPr/>
          </p:nvGrpSpPr>
          <p:grpSpPr>
            <a:xfrm>
              <a:off x="254725" y="100555"/>
              <a:ext cx="99799" cy="66595"/>
              <a:chOff x="0" y="0"/>
              <a:chExt cx="99798" cy="66594"/>
            </a:xfrm>
          </p:grpSpPr>
          <p:sp>
            <p:nvSpPr>
              <p:cNvPr id="327" name="Shape"/>
              <p:cNvSpPr/>
              <p:nvPr/>
            </p:nvSpPr>
            <p:spPr>
              <a:xfrm>
                <a:off x="-1" y="53892"/>
                <a:ext cx="151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00"/>
                    </a:moveTo>
                    <a:lnTo>
                      <a:pt x="17207" y="1806"/>
                    </a:lnTo>
                    <a:lnTo>
                      <a:pt x="7060" y="0"/>
                    </a:lnTo>
                    <a:lnTo>
                      <a:pt x="7442" y="11912"/>
                    </a:lnTo>
                    <a:lnTo>
                      <a:pt x="1361" y="4111"/>
                    </a:lnTo>
                    <a:lnTo>
                      <a:pt x="0" y="21600"/>
                    </a:lnTo>
                    <a:lnTo>
                      <a:pt x="4283" y="14401"/>
                    </a:lnTo>
                    <a:lnTo>
                      <a:pt x="6552" y="15370"/>
                    </a:lnTo>
                    <a:lnTo>
                      <a:pt x="11743" y="15370"/>
                    </a:lnTo>
                    <a:lnTo>
                      <a:pt x="21600" y="830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8" name="Shape"/>
              <p:cNvSpPr/>
              <p:nvPr/>
            </p:nvSpPr>
            <p:spPr>
              <a:xfrm>
                <a:off x="87096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93" y="984"/>
                    </a:lnTo>
                    <a:lnTo>
                      <a:pt x="0" y="4645"/>
                    </a:lnTo>
                    <a:lnTo>
                      <a:pt x="9900" y="21600"/>
                    </a:lnTo>
                    <a:lnTo>
                      <a:pt x="21464" y="202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30" name="object 46"/>
            <p:cNvSpPr/>
            <p:nvPr/>
          </p:nvSpPr>
          <p:spPr>
            <a:xfrm>
              <a:off x="205194" y="1533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1" y="0"/>
                  </a:moveTo>
                  <a:lnTo>
                    <a:pt x="169" y="3014"/>
                  </a:lnTo>
                  <a:lnTo>
                    <a:pt x="0" y="9124"/>
                  </a:lnTo>
                  <a:lnTo>
                    <a:pt x="439" y="15623"/>
                  </a:lnTo>
                  <a:lnTo>
                    <a:pt x="169" y="21600"/>
                  </a:lnTo>
                  <a:lnTo>
                    <a:pt x="14985" y="14605"/>
                  </a:lnTo>
                  <a:lnTo>
                    <a:pt x="21600" y="5629"/>
                  </a:lnTo>
                  <a:lnTo>
                    <a:pt x="17501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object 47"/>
            <p:cNvSpPr/>
            <p:nvPr/>
          </p:nvSpPr>
          <p:spPr>
            <a:xfrm>
              <a:off x="269534" y="116969"/>
              <a:ext cx="1400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0"/>
                  </a:moveTo>
                  <a:lnTo>
                    <a:pt x="13335" y="868"/>
                  </a:lnTo>
                  <a:lnTo>
                    <a:pt x="0" y="13822"/>
                  </a:lnTo>
                  <a:lnTo>
                    <a:pt x="117" y="18944"/>
                  </a:lnTo>
                  <a:lnTo>
                    <a:pt x="7206" y="18411"/>
                  </a:lnTo>
                  <a:lnTo>
                    <a:pt x="19543" y="21600"/>
                  </a:lnTo>
                  <a:lnTo>
                    <a:pt x="21600" y="5122"/>
                  </a:lnTo>
                  <a:lnTo>
                    <a:pt x="18408" y="8600"/>
                  </a:lnTo>
                  <a:lnTo>
                    <a:pt x="15196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34" name="object 48"/>
            <p:cNvGrpSpPr/>
            <p:nvPr/>
          </p:nvGrpSpPr>
          <p:grpSpPr>
            <a:xfrm>
              <a:off x="216014" y="112303"/>
              <a:ext cx="72330" cy="95818"/>
              <a:chOff x="0" y="0"/>
              <a:chExt cx="72329" cy="95817"/>
            </a:xfrm>
          </p:grpSpPr>
          <p:sp>
            <p:nvSpPr>
              <p:cNvPr id="332" name="Shape"/>
              <p:cNvSpPr/>
              <p:nvPr/>
            </p:nvSpPr>
            <p:spPr>
              <a:xfrm>
                <a:off x="-1" y="8311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8"/>
                    </a:moveTo>
                    <a:lnTo>
                      <a:pt x="17062" y="0"/>
                    </a:lnTo>
                    <a:lnTo>
                      <a:pt x="7926" y="3569"/>
                    </a:lnTo>
                    <a:lnTo>
                      <a:pt x="0" y="6642"/>
                    </a:lnTo>
                    <a:lnTo>
                      <a:pt x="4538" y="21600"/>
                    </a:lnTo>
                    <a:lnTo>
                      <a:pt x="21600" y="14958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3" name="Shape"/>
              <p:cNvSpPr/>
              <p:nvPr/>
            </p:nvSpPr>
            <p:spPr>
              <a:xfrm>
                <a:off x="59627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57"/>
                    </a:moveTo>
                    <a:lnTo>
                      <a:pt x="2368" y="0"/>
                    </a:lnTo>
                    <a:lnTo>
                      <a:pt x="0" y="15966"/>
                    </a:lnTo>
                    <a:lnTo>
                      <a:pt x="2283" y="15631"/>
                    </a:lnTo>
                    <a:lnTo>
                      <a:pt x="9096" y="21600"/>
                    </a:lnTo>
                    <a:lnTo>
                      <a:pt x="15866" y="19186"/>
                    </a:lnTo>
                    <a:lnTo>
                      <a:pt x="21600" y="4057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37" name="object 49"/>
            <p:cNvGrpSpPr/>
            <p:nvPr/>
          </p:nvGrpSpPr>
          <p:grpSpPr>
            <a:xfrm>
              <a:off x="215932" y="185956"/>
              <a:ext cx="47120" cy="56582"/>
              <a:chOff x="0" y="0"/>
              <a:chExt cx="47119" cy="56581"/>
            </a:xfrm>
          </p:grpSpPr>
          <p:sp>
            <p:nvSpPr>
              <p:cNvPr id="335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27"/>
                    </a:moveTo>
                    <a:lnTo>
                      <a:pt x="15896" y="0"/>
                    </a:lnTo>
                    <a:lnTo>
                      <a:pt x="11002" y="1984"/>
                    </a:lnTo>
                    <a:lnTo>
                      <a:pt x="0" y="6508"/>
                    </a:lnTo>
                    <a:lnTo>
                      <a:pt x="10909" y="21600"/>
                    </a:lnTo>
                    <a:lnTo>
                      <a:pt x="21411" y="12047"/>
                    </a:lnTo>
                    <a:lnTo>
                      <a:pt x="21600" y="4227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6" name="Shape"/>
              <p:cNvSpPr/>
              <p:nvPr/>
            </p:nvSpPr>
            <p:spPr>
              <a:xfrm>
                <a:off x="34417" y="4387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1" y="825"/>
                    </a:lnTo>
                    <a:lnTo>
                      <a:pt x="0" y="1478"/>
                    </a:lnTo>
                    <a:lnTo>
                      <a:pt x="2740" y="20775"/>
                    </a:lnTo>
                    <a:lnTo>
                      <a:pt x="141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40" name="object 50"/>
            <p:cNvGrpSpPr/>
            <p:nvPr/>
          </p:nvGrpSpPr>
          <p:grpSpPr>
            <a:xfrm>
              <a:off x="260833" y="98460"/>
              <a:ext cx="57565" cy="127225"/>
              <a:chOff x="0" y="0"/>
              <a:chExt cx="57564" cy="127224"/>
            </a:xfrm>
          </p:grpSpPr>
          <p:sp>
            <p:nvSpPr>
              <p:cNvPr id="338" name="Shape"/>
              <p:cNvSpPr/>
              <p:nvPr/>
            </p:nvSpPr>
            <p:spPr>
              <a:xfrm>
                <a:off x="0" y="11452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51"/>
                    </a:moveTo>
                    <a:lnTo>
                      <a:pt x="16088" y="0"/>
                    </a:lnTo>
                    <a:lnTo>
                      <a:pt x="6612" y="4893"/>
                    </a:lnTo>
                    <a:lnTo>
                      <a:pt x="0" y="8252"/>
                    </a:lnTo>
                    <a:lnTo>
                      <a:pt x="5554" y="21600"/>
                    </a:lnTo>
                    <a:lnTo>
                      <a:pt x="21600" y="13351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9" name="Shape"/>
              <p:cNvSpPr/>
              <p:nvPr/>
            </p:nvSpPr>
            <p:spPr>
              <a:xfrm>
                <a:off x="4486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065" y="0"/>
                    </a:lnTo>
                    <a:lnTo>
                      <a:pt x="4892" y="1830"/>
                    </a:lnTo>
                    <a:lnTo>
                      <a:pt x="820" y="2650"/>
                    </a:lnTo>
                    <a:lnTo>
                      <a:pt x="0" y="138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44" name="object 51"/>
            <p:cNvGrpSpPr/>
            <p:nvPr/>
          </p:nvGrpSpPr>
          <p:grpSpPr>
            <a:xfrm>
              <a:off x="257537" y="199056"/>
              <a:ext cx="31746" cy="30349"/>
              <a:chOff x="0" y="0"/>
              <a:chExt cx="31745" cy="30348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-1" y="26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84"/>
                    </a:moveTo>
                    <a:lnTo>
                      <a:pt x="13804" y="0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784"/>
                    </a:lnTo>
                    <a:close/>
                  </a:path>
                </a:pathLst>
              </a:custGeom>
              <a:solidFill>
                <a:srgbClr val="40B6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19043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7" y="0"/>
                    </a:lnTo>
                    <a:lnTo>
                      <a:pt x="0" y="21542"/>
                    </a:lnTo>
                    <a:lnTo>
                      <a:pt x="10797" y="21600"/>
                    </a:lnTo>
                    <a:lnTo>
                      <a:pt x="215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0B6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3" name="Shape"/>
              <p:cNvSpPr/>
              <p:nvPr/>
            </p:nvSpPr>
            <p:spPr>
              <a:xfrm>
                <a:off x="18116" y="176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7519" y="0"/>
                    </a:lnTo>
                    <a:lnTo>
                      <a:pt x="9945" y="2867"/>
                    </a:lnTo>
                    <a:lnTo>
                      <a:pt x="3689" y="5203"/>
                    </a:lnTo>
                    <a:lnTo>
                      <a:pt x="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40B6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5" name="object 52"/>
            <p:cNvSpPr/>
            <p:nvPr/>
          </p:nvSpPr>
          <p:spPr>
            <a:xfrm>
              <a:off x="212695" y="2177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28" y="2397"/>
                  </a:lnTo>
                  <a:lnTo>
                    <a:pt x="0" y="4227"/>
                  </a:lnTo>
                  <a:lnTo>
                    <a:pt x="12948" y="21600"/>
                  </a:lnTo>
                  <a:lnTo>
                    <a:pt x="21282" y="17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0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object 53"/>
            <p:cNvSpPr/>
            <p:nvPr/>
          </p:nvSpPr>
          <p:spPr>
            <a:xfrm>
              <a:off x="251423" y="1996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6" y="0"/>
                  </a:moveTo>
                  <a:lnTo>
                    <a:pt x="8514" y="3912"/>
                  </a:lnTo>
                  <a:lnTo>
                    <a:pt x="0" y="6667"/>
                  </a:lnTo>
                  <a:lnTo>
                    <a:pt x="1031" y="15561"/>
                  </a:lnTo>
                  <a:lnTo>
                    <a:pt x="8514" y="17783"/>
                  </a:lnTo>
                  <a:lnTo>
                    <a:pt x="21600" y="2160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object 54"/>
            <p:cNvSpPr/>
            <p:nvPr/>
          </p:nvSpPr>
          <p:spPr>
            <a:xfrm>
              <a:off x="318372" y="985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6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object 55"/>
            <p:cNvSpPr/>
            <p:nvPr/>
          </p:nvSpPr>
          <p:spPr>
            <a:xfrm>
              <a:off x="318677" y="936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44" y="16256"/>
                  </a:lnTo>
                  <a:lnTo>
                    <a:pt x="14344" y="21600"/>
                  </a:lnTo>
                  <a:lnTo>
                    <a:pt x="21600" y="5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object 56"/>
            <p:cNvSpPr/>
            <p:nvPr/>
          </p:nvSpPr>
          <p:spPr>
            <a:xfrm>
              <a:off x="252948" y="2081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302" y="2565"/>
                  </a:lnTo>
                  <a:lnTo>
                    <a:pt x="0" y="2565"/>
                  </a:lnTo>
                  <a:lnTo>
                    <a:pt x="7302" y="1902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object 57"/>
            <p:cNvSpPr/>
            <p:nvPr/>
          </p:nvSpPr>
          <p:spPr>
            <a:xfrm>
              <a:off x="254725" y="1575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84" y="0"/>
                  </a:lnTo>
                  <a:lnTo>
                    <a:pt x="8743" y="473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object 58"/>
            <p:cNvSpPr/>
            <p:nvPr/>
          </p:nvSpPr>
          <p:spPr>
            <a:xfrm>
              <a:off x="164836" y="204510"/>
              <a:ext cx="1515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2" y="0"/>
                  </a:moveTo>
                  <a:lnTo>
                    <a:pt x="5178" y="2388"/>
                  </a:lnTo>
                  <a:lnTo>
                    <a:pt x="7911" y="12573"/>
                  </a:lnTo>
                  <a:lnTo>
                    <a:pt x="9432" y="16947"/>
                  </a:lnTo>
                  <a:lnTo>
                    <a:pt x="0" y="17979"/>
                  </a:lnTo>
                  <a:lnTo>
                    <a:pt x="1249" y="21323"/>
                  </a:lnTo>
                  <a:lnTo>
                    <a:pt x="4943" y="21600"/>
                  </a:lnTo>
                  <a:lnTo>
                    <a:pt x="21600" y="21424"/>
                  </a:lnTo>
                  <a:lnTo>
                    <a:pt x="20350" y="14533"/>
                  </a:lnTo>
                  <a:lnTo>
                    <a:pt x="18992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62" name="object 59"/>
            <p:cNvGrpSpPr/>
            <p:nvPr/>
          </p:nvGrpSpPr>
          <p:grpSpPr>
            <a:xfrm>
              <a:off x="92152" y="194497"/>
              <a:ext cx="89690" cy="347171"/>
              <a:chOff x="0" y="0"/>
              <a:chExt cx="89689" cy="347170"/>
            </a:xfrm>
          </p:grpSpPr>
          <p:sp>
            <p:nvSpPr>
              <p:cNvPr id="352" name="Shape"/>
              <p:cNvSpPr/>
              <p:nvPr/>
            </p:nvSpPr>
            <p:spPr>
              <a:xfrm>
                <a:off x="61074" y="328257"/>
                <a:ext cx="13356" cy="1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3" y="0"/>
                    </a:lnTo>
                    <a:lnTo>
                      <a:pt x="2156" y="857"/>
                    </a:lnTo>
                    <a:lnTo>
                      <a:pt x="87" y="20758"/>
                    </a:lnTo>
                    <a:lnTo>
                      <a:pt x="0" y="21600"/>
                    </a:lnTo>
                    <a:lnTo>
                      <a:pt x="11914" y="20758"/>
                    </a:lnTo>
                    <a:lnTo>
                      <a:pt x="8505" y="11373"/>
                    </a:lnTo>
                    <a:lnTo>
                      <a:pt x="16455" y="11011"/>
                    </a:lnTo>
                    <a:lnTo>
                      <a:pt x="16927" y="10184"/>
                    </a:lnTo>
                    <a:lnTo>
                      <a:pt x="13598" y="8965"/>
                    </a:lnTo>
                    <a:lnTo>
                      <a:pt x="15814" y="4163"/>
                    </a:lnTo>
                    <a:lnTo>
                      <a:pt x="15981" y="3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3" name="Shape"/>
              <p:cNvSpPr/>
              <p:nvPr/>
            </p:nvSpPr>
            <p:spPr>
              <a:xfrm>
                <a:off x="54112" y="323174"/>
                <a:ext cx="222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4" y="0"/>
                    </a:moveTo>
                    <a:lnTo>
                      <a:pt x="2152" y="0"/>
                    </a:lnTo>
                    <a:lnTo>
                      <a:pt x="0" y="13961"/>
                    </a:lnTo>
                    <a:lnTo>
                      <a:pt x="80" y="16042"/>
                    </a:lnTo>
                    <a:lnTo>
                      <a:pt x="181" y="18703"/>
                    </a:lnTo>
                    <a:lnTo>
                      <a:pt x="291" y="21600"/>
                    </a:lnTo>
                    <a:lnTo>
                      <a:pt x="2692" y="20443"/>
                    </a:lnTo>
                    <a:lnTo>
                      <a:pt x="6753" y="8364"/>
                    </a:lnTo>
                    <a:lnTo>
                      <a:pt x="6873" y="8007"/>
                    </a:lnTo>
                    <a:lnTo>
                      <a:pt x="19769" y="8007"/>
                    </a:lnTo>
                    <a:lnTo>
                      <a:pt x="21600" y="4032"/>
                    </a:lnTo>
                    <a:lnTo>
                      <a:pt x="21564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Shape"/>
              <p:cNvSpPr/>
              <p:nvPr/>
            </p:nvSpPr>
            <p:spPr>
              <a:xfrm>
                <a:off x="47867" y="321374"/>
                <a:ext cx="284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5" y="0"/>
                    </a:moveTo>
                    <a:lnTo>
                      <a:pt x="0" y="0"/>
                    </a:lnTo>
                    <a:lnTo>
                      <a:pt x="907" y="21600"/>
                    </a:lnTo>
                    <a:lnTo>
                      <a:pt x="6431" y="4585"/>
                    </a:lnTo>
                    <a:lnTo>
                      <a:pt x="21600" y="4585"/>
                    </a:lnTo>
                    <a:lnTo>
                      <a:pt x="21564" y="3159"/>
                    </a:lnTo>
                    <a:lnTo>
                      <a:pt x="18580" y="3159"/>
                    </a:lnTo>
                    <a:lnTo>
                      <a:pt x="18775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5" name="Shape"/>
              <p:cNvSpPr/>
              <p:nvPr/>
            </p:nvSpPr>
            <p:spPr>
              <a:xfrm>
                <a:off x="26047" y="310096"/>
                <a:ext cx="51573" cy="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68" y="1510"/>
                    </a:lnTo>
                    <a:lnTo>
                      <a:pt x="963" y="9498"/>
                    </a:lnTo>
                    <a:lnTo>
                      <a:pt x="761" y="13197"/>
                    </a:lnTo>
                    <a:lnTo>
                      <a:pt x="330" y="16203"/>
                    </a:lnTo>
                    <a:lnTo>
                      <a:pt x="1314" y="19373"/>
                    </a:lnTo>
                    <a:lnTo>
                      <a:pt x="1266" y="21600"/>
                    </a:lnTo>
                    <a:lnTo>
                      <a:pt x="2282" y="21600"/>
                    </a:lnTo>
                    <a:lnTo>
                      <a:pt x="2325" y="20665"/>
                    </a:lnTo>
                    <a:lnTo>
                      <a:pt x="2378" y="19515"/>
                    </a:lnTo>
                    <a:lnTo>
                      <a:pt x="2426" y="18481"/>
                    </a:lnTo>
                    <a:lnTo>
                      <a:pt x="7695" y="18481"/>
                    </a:lnTo>
                    <a:lnTo>
                      <a:pt x="7971" y="18150"/>
                    </a:lnTo>
                    <a:lnTo>
                      <a:pt x="9109" y="12127"/>
                    </a:lnTo>
                    <a:lnTo>
                      <a:pt x="19481" y="12127"/>
                    </a:lnTo>
                    <a:lnTo>
                      <a:pt x="19526" y="11474"/>
                    </a:lnTo>
                    <a:lnTo>
                      <a:pt x="19573" y="10794"/>
                    </a:lnTo>
                    <a:lnTo>
                      <a:pt x="19612" y="10227"/>
                    </a:lnTo>
                    <a:lnTo>
                      <a:pt x="21561" y="1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6" name="Shape"/>
              <p:cNvSpPr/>
              <p:nvPr/>
            </p:nvSpPr>
            <p:spPr>
              <a:xfrm>
                <a:off x="0" y="258493"/>
                <a:ext cx="77675" cy="66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8" y="0"/>
                    </a:moveTo>
                    <a:lnTo>
                      <a:pt x="0" y="12503"/>
                    </a:lnTo>
                    <a:lnTo>
                      <a:pt x="1286" y="14483"/>
                    </a:lnTo>
                    <a:lnTo>
                      <a:pt x="1120" y="16855"/>
                    </a:lnTo>
                    <a:lnTo>
                      <a:pt x="1103" y="17090"/>
                    </a:lnTo>
                    <a:lnTo>
                      <a:pt x="62" y="20414"/>
                    </a:lnTo>
                    <a:lnTo>
                      <a:pt x="44" y="20472"/>
                    </a:lnTo>
                    <a:lnTo>
                      <a:pt x="21" y="20638"/>
                    </a:lnTo>
                    <a:lnTo>
                      <a:pt x="840" y="21600"/>
                    </a:lnTo>
                    <a:lnTo>
                      <a:pt x="804" y="21600"/>
                    </a:lnTo>
                    <a:lnTo>
                      <a:pt x="1524" y="20853"/>
                    </a:lnTo>
                    <a:lnTo>
                      <a:pt x="1585" y="20754"/>
                    </a:lnTo>
                    <a:lnTo>
                      <a:pt x="2136" y="19344"/>
                    </a:lnTo>
                    <a:lnTo>
                      <a:pt x="2529" y="18041"/>
                    </a:lnTo>
                    <a:lnTo>
                      <a:pt x="4549" y="18041"/>
                    </a:lnTo>
                    <a:lnTo>
                      <a:pt x="6233" y="14876"/>
                    </a:lnTo>
                    <a:lnTo>
                      <a:pt x="21600" y="14876"/>
                    </a:lnTo>
                    <a:lnTo>
                      <a:pt x="21597" y="12503"/>
                    </a:lnTo>
                    <a:lnTo>
                      <a:pt x="21530" y="6763"/>
                    </a:lnTo>
                    <a:lnTo>
                      <a:pt x="21527" y="6492"/>
                    </a:lnTo>
                    <a:lnTo>
                      <a:pt x="21493" y="2989"/>
                    </a:lnTo>
                    <a:lnTo>
                      <a:pt x="21480" y="1623"/>
                    </a:lnTo>
                    <a:lnTo>
                      <a:pt x="2024" y="1623"/>
                    </a:lnTo>
                    <a:lnTo>
                      <a:pt x="443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7" name="Shape"/>
              <p:cNvSpPr/>
              <p:nvPr/>
            </p:nvSpPr>
            <p:spPr>
              <a:xfrm>
                <a:off x="7277" y="212763"/>
                <a:ext cx="76686" cy="50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08" y="0"/>
                    </a:moveTo>
                    <a:lnTo>
                      <a:pt x="5116" y="698"/>
                    </a:lnTo>
                    <a:lnTo>
                      <a:pt x="7450" y="6587"/>
                    </a:lnTo>
                    <a:lnTo>
                      <a:pt x="6894" y="13379"/>
                    </a:lnTo>
                    <a:lnTo>
                      <a:pt x="4169" y="19056"/>
                    </a:lnTo>
                    <a:lnTo>
                      <a:pt x="0" y="21600"/>
                    </a:lnTo>
                    <a:lnTo>
                      <a:pt x="19708" y="21600"/>
                    </a:lnTo>
                    <a:lnTo>
                      <a:pt x="19743" y="14577"/>
                    </a:lnTo>
                    <a:lnTo>
                      <a:pt x="19773" y="11711"/>
                    </a:lnTo>
                    <a:lnTo>
                      <a:pt x="19783" y="10800"/>
                    </a:lnTo>
                    <a:lnTo>
                      <a:pt x="18502" y="10800"/>
                    </a:lnTo>
                    <a:lnTo>
                      <a:pt x="20298" y="7921"/>
                    </a:lnTo>
                    <a:lnTo>
                      <a:pt x="20695" y="7721"/>
                    </a:lnTo>
                    <a:lnTo>
                      <a:pt x="21600" y="7721"/>
                    </a:lnTo>
                    <a:lnTo>
                      <a:pt x="21532" y="7576"/>
                    </a:lnTo>
                    <a:lnTo>
                      <a:pt x="20569" y="7366"/>
                    </a:lnTo>
                    <a:lnTo>
                      <a:pt x="19812" y="6790"/>
                    </a:lnTo>
                    <a:lnTo>
                      <a:pt x="19795" y="5140"/>
                    </a:lnTo>
                    <a:lnTo>
                      <a:pt x="17629" y="5140"/>
                    </a:lnTo>
                    <a:lnTo>
                      <a:pt x="17400" y="3019"/>
                    </a:lnTo>
                    <a:lnTo>
                      <a:pt x="18987" y="1731"/>
                    </a:lnTo>
                    <a:lnTo>
                      <a:pt x="19034" y="1731"/>
                    </a:lnTo>
                    <a:lnTo>
                      <a:pt x="19559" y="195"/>
                    </a:lnTo>
                    <a:lnTo>
                      <a:pt x="5602" y="195"/>
                    </a:lnTo>
                    <a:lnTo>
                      <a:pt x="510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8" name="Shape"/>
              <p:cNvSpPr/>
              <p:nvPr/>
            </p:nvSpPr>
            <p:spPr>
              <a:xfrm>
                <a:off x="2425" y="216827"/>
                <a:ext cx="29844" cy="40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7" y="0"/>
                    </a:moveTo>
                    <a:lnTo>
                      <a:pt x="2978" y="16163"/>
                    </a:lnTo>
                    <a:lnTo>
                      <a:pt x="874" y="16231"/>
                    </a:lnTo>
                    <a:lnTo>
                      <a:pt x="0" y="16231"/>
                    </a:lnTo>
                    <a:lnTo>
                      <a:pt x="0" y="18832"/>
                    </a:lnTo>
                    <a:lnTo>
                      <a:pt x="8770" y="19479"/>
                    </a:lnTo>
                    <a:lnTo>
                      <a:pt x="11532" y="21600"/>
                    </a:lnTo>
                    <a:lnTo>
                      <a:pt x="21600" y="7230"/>
                    </a:lnTo>
                    <a:lnTo>
                      <a:pt x="1665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9" name="Shape"/>
              <p:cNvSpPr/>
              <p:nvPr/>
            </p:nvSpPr>
            <p:spPr>
              <a:xfrm>
                <a:off x="76987" y="22581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9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908" y="21600"/>
                    </a:lnTo>
                    <a:lnTo>
                      <a:pt x="1339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0" name="Shape"/>
              <p:cNvSpPr/>
              <p:nvPr/>
            </p:nvSpPr>
            <p:spPr>
              <a:xfrm>
                <a:off x="22793" y="197067"/>
                <a:ext cx="55681" cy="1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3" y="0"/>
                    </a:moveTo>
                    <a:lnTo>
                      <a:pt x="0" y="0"/>
                    </a:lnTo>
                    <a:lnTo>
                      <a:pt x="819" y="1684"/>
                    </a:lnTo>
                    <a:lnTo>
                      <a:pt x="1499" y="10222"/>
                    </a:lnTo>
                    <a:lnTo>
                      <a:pt x="1499" y="11834"/>
                    </a:lnTo>
                    <a:lnTo>
                      <a:pt x="1638" y="18721"/>
                    </a:lnTo>
                    <a:lnTo>
                      <a:pt x="1683" y="20989"/>
                    </a:lnTo>
                    <a:lnTo>
                      <a:pt x="1696" y="21600"/>
                    </a:lnTo>
                    <a:lnTo>
                      <a:pt x="20918" y="21600"/>
                    </a:lnTo>
                    <a:lnTo>
                      <a:pt x="21350" y="18721"/>
                    </a:lnTo>
                    <a:lnTo>
                      <a:pt x="21534" y="11834"/>
                    </a:lnTo>
                    <a:lnTo>
                      <a:pt x="21577" y="10222"/>
                    </a:lnTo>
                    <a:lnTo>
                      <a:pt x="21600" y="9363"/>
                    </a:lnTo>
                    <a:lnTo>
                      <a:pt x="21323" y="2121"/>
                    </a:lnTo>
                    <a:lnTo>
                      <a:pt x="21296" y="1401"/>
                    </a:lnTo>
                    <a:lnTo>
                      <a:pt x="21268" y="677"/>
                    </a:lnTo>
                    <a:lnTo>
                      <a:pt x="21243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1" name="Shape"/>
              <p:cNvSpPr/>
              <p:nvPr/>
            </p:nvSpPr>
            <p:spPr>
              <a:xfrm>
                <a:off x="3657" y="-1"/>
                <a:ext cx="79061" cy="19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88" y="0"/>
                    </a:moveTo>
                    <a:lnTo>
                      <a:pt x="8756" y="6999"/>
                    </a:lnTo>
                    <a:lnTo>
                      <a:pt x="2311" y="14727"/>
                    </a:lnTo>
                    <a:lnTo>
                      <a:pt x="140" y="20081"/>
                    </a:lnTo>
                    <a:lnTo>
                      <a:pt x="65" y="20757"/>
                    </a:lnTo>
                    <a:lnTo>
                      <a:pt x="38" y="21007"/>
                    </a:lnTo>
                    <a:lnTo>
                      <a:pt x="25" y="21120"/>
                    </a:lnTo>
                    <a:lnTo>
                      <a:pt x="0" y="21352"/>
                    </a:lnTo>
                    <a:lnTo>
                      <a:pt x="326" y="21600"/>
                    </a:lnTo>
                    <a:lnTo>
                      <a:pt x="656" y="21600"/>
                    </a:lnTo>
                    <a:lnTo>
                      <a:pt x="2401" y="20598"/>
                    </a:lnTo>
                    <a:lnTo>
                      <a:pt x="19723" y="20598"/>
                    </a:lnTo>
                    <a:lnTo>
                      <a:pt x="21437" y="20280"/>
                    </a:lnTo>
                    <a:lnTo>
                      <a:pt x="21600" y="20152"/>
                    </a:lnTo>
                    <a:lnTo>
                      <a:pt x="19431" y="19615"/>
                    </a:lnTo>
                    <a:lnTo>
                      <a:pt x="19843" y="18865"/>
                    </a:lnTo>
                    <a:lnTo>
                      <a:pt x="18959" y="18865"/>
                    </a:lnTo>
                    <a:lnTo>
                      <a:pt x="18529" y="18851"/>
                    </a:lnTo>
                    <a:lnTo>
                      <a:pt x="17398" y="18345"/>
                    </a:lnTo>
                    <a:lnTo>
                      <a:pt x="19074" y="18104"/>
                    </a:lnTo>
                    <a:lnTo>
                      <a:pt x="20181" y="18000"/>
                    </a:lnTo>
                    <a:lnTo>
                      <a:pt x="20181" y="2358"/>
                    </a:lnTo>
                    <a:lnTo>
                      <a:pt x="19806" y="2358"/>
                    </a:lnTo>
                    <a:lnTo>
                      <a:pt x="19098" y="2343"/>
                    </a:lnTo>
                    <a:lnTo>
                      <a:pt x="18859" y="2160"/>
                    </a:lnTo>
                    <a:lnTo>
                      <a:pt x="20666" y="2104"/>
                    </a:lnTo>
                    <a:lnTo>
                      <a:pt x="20375" y="1865"/>
                    </a:lnTo>
                    <a:lnTo>
                      <a:pt x="19982" y="1449"/>
                    </a:lnTo>
                    <a:lnTo>
                      <a:pt x="19112" y="1449"/>
                    </a:lnTo>
                    <a:lnTo>
                      <a:pt x="19156" y="991"/>
                    </a:lnTo>
                    <a:lnTo>
                      <a:pt x="1918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3" name="object 60"/>
            <p:cNvSpPr/>
            <p:nvPr/>
          </p:nvSpPr>
          <p:spPr>
            <a:xfrm>
              <a:off x="120030" y="268257"/>
              <a:ext cx="2041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15" y="0"/>
                  </a:moveTo>
                  <a:lnTo>
                    <a:pt x="10521" y="7594"/>
                  </a:lnTo>
                  <a:lnTo>
                    <a:pt x="11085" y="13106"/>
                  </a:lnTo>
                  <a:lnTo>
                    <a:pt x="8962" y="0"/>
                  </a:lnTo>
                  <a:lnTo>
                    <a:pt x="8586" y="1041"/>
                  </a:lnTo>
                  <a:lnTo>
                    <a:pt x="0" y="11325"/>
                  </a:lnTo>
                  <a:lnTo>
                    <a:pt x="4474" y="20922"/>
                  </a:lnTo>
                  <a:lnTo>
                    <a:pt x="14962" y="21600"/>
                  </a:lnTo>
                  <a:lnTo>
                    <a:pt x="21600" y="15662"/>
                  </a:lnTo>
                  <a:lnTo>
                    <a:pt x="21435" y="7125"/>
                  </a:lnTo>
                  <a:lnTo>
                    <a:pt x="11515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object 61"/>
            <p:cNvSpPr/>
            <p:nvPr/>
          </p:nvSpPr>
          <p:spPr>
            <a:xfrm>
              <a:off x="94025" y="4431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" y="0"/>
                  </a:moveTo>
                  <a:lnTo>
                    <a:pt x="954" y="5117"/>
                  </a:lnTo>
                  <a:lnTo>
                    <a:pt x="0" y="18658"/>
                  </a:lnTo>
                  <a:lnTo>
                    <a:pt x="1932" y="21600"/>
                  </a:lnTo>
                  <a:lnTo>
                    <a:pt x="21600" y="430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12768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object 62"/>
            <p:cNvSpPr/>
            <p:nvPr/>
          </p:nvSpPr>
          <p:spPr>
            <a:xfrm>
              <a:off x="98210" y="385098"/>
              <a:ext cx="20601" cy="1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8" y="0"/>
                  </a:moveTo>
                  <a:lnTo>
                    <a:pt x="0" y="14192"/>
                  </a:lnTo>
                  <a:lnTo>
                    <a:pt x="3143" y="18353"/>
                  </a:lnTo>
                  <a:lnTo>
                    <a:pt x="5020" y="18567"/>
                  </a:lnTo>
                  <a:lnTo>
                    <a:pt x="13956" y="21289"/>
                  </a:lnTo>
                  <a:lnTo>
                    <a:pt x="17005" y="20414"/>
                  </a:lnTo>
                  <a:lnTo>
                    <a:pt x="21600" y="21600"/>
                  </a:lnTo>
                  <a:lnTo>
                    <a:pt x="19764" y="11825"/>
                  </a:lnTo>
                  <a:lnTo>
                    <a:pt x="17550" y="9898"/>
                  </a:lnTo>
                  <a:lnTo>
                    <a:pt x="14025" y="11503"/>
                  </a:lnTo>
                  <a:lnTo>
                    <a:pt x="8256" y="12326"/>
                  </a:lnTo>
                  <a:lnTo>
                    <a:pt x="7417" y="12209"/>
                  </a:lnTo>
                  <a:lnTo>
                    <a:pt x="6698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object 63"/>
            <p:cNvSpPr/>
            <p:nvPr/>
          </p:nvSpPr>
          <p:spPr>
            <a:xfrm>
              <a:off x="99430" y="408898"/>
              <a:ext cx="26452" cy="4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31" y="0"/>
                  </a:moveTo>
                  <a:lnTo>
                    <a:pt x="14831" y="1068"/>
                  </a:lnTo>
                  <a:lnTo>
                    <a:pt x="20408" y="7006"/>
                  </a:lnTo>
                  <a:lnTo>
                    <a:pt x="18255" y="13095"/>
                  </a:lnTo>
                  <a:lnTo>
                    <a:pt x="10682" y="18304"/>
                  </a:lnTo>
                  <a:lnTo>
                    <a:pt x="0" y="21600"/>
                  </a:lnTo>
                  <a:lnTo>
                    <a:pt x="12086" y="18971"/>
                  </a:lnTo>
                  <a:lnTo>
                    <a:pt x="19985" y="13104"/>
                  </a:lnTo>
                  <a:lnTo>
                    <a:pt x="21600" y="6085"/>
                  </a:lnTo>
                  <a:lnTo>
                    <a:pt x="14831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object 64"/>
            <p:cNvSpPr/>
            <p:nvPr/>
          </p:nvSpPr>
          <p:spPr>
            <a:xfrm>
              <a:off x="109685" y="3977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9" y="0"/>
                  </a:moveTo>
                  <a:lnTo>
                    <a:pt x="0" y="12545"/>
                  </a:lnTo>
                  <a:lnTo>
                    <a:pt x="15918" y="21526"/>
                  </a:lnTo>
                  <a:lnTo>
                    <a:pt x="15836" y="20248"/>
                  </a:lnTo>
                  <a:lnTo>
                    <a:pt x="21600" y="21600"/>
                  </a:lnTo>
                  <a:lnTo>
                    <a:pt x="19929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object 65"/>
            <p:cNvSpPr/>
            <p:nvPr/>
          </p:nvSpPr>
          <p:spPr>
            <a:xfrm>
              <a:off x="121965" y="4855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1" y="0"/>
                  </a:moveTo>
                  <a:lnTo>
                    <a:pt x="0" y="12859"/>
                  </a:lnTo>
                  <a:lnTo>
                    <a:pt x="9453" y="15306"/>
                  </a:lnTo>
                  <a:lnTo>
                    <a:pt x="16460" y="21600"/>
                  </a:lnTo>
                  <a:lnTo>
                    <a:pt x="21600" y="15124"/>
                  </a:lnTo>
                  <a:lnTo>
                    <a:pt x="6181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object 66"/>
            <p:cNvSpPr/>
            <p:nvPr/>
          </p:nvSpPr>
          <p:spPr>
            <a:xfrm>
              <a:off x="124087" y="2632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28" y="0"/>
                  </a:moveTo>
                  <a:lnTo>
                    <a:pt x="4886" y="2013"/>
                  </a:lnTo>
                  <a:lnTo>
                    <a:pt x="3257" y="9295"/>
                  </a:lnTo>
                  <a:lnTo>
                    <a:pt x="0" y="10788"/>
                  </a:lnTo>
                  <a:lnTo>
                    <a:pt x="11188" y="21600"/>
                  </a:lnTo>
                  <a:lnTo>
                    <a:pt x="8215" y="17053"/>
                  </a:lnTo>
                  <a:lnTo>
                    <a:pt x="13452" y="10788"/>
                  </a:lnTo>
                  <a:lnTo>
                    <a:pt x="15861" y="7984"/>
                  </a:lnTo>
                  <a:lnTo>
                    <a:pt x="21600" y="2260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9" name="object 67"/>
            <p:cNvGrpSpPr/>
            <p:nvPr/>
          </p:nvGrpSpPr>
          <p:grpSpPr>
            <a:xfrm>
              <a:off x="155003" y="161794"/>
              <a:ext cx="59181" cy="374525"/>
              <a:chOff x="0" y="0"/>
              <a:chExt cx="59180" cy="374524"/>
            </a:xfrm>
          </p:grpSpPr>
          <p:sp>
            <p:nvSpPr>
              <p:cNvPr id="370" name="Shape"/>
              <p:cNvSpPr/>
              <p:nvPr/>
            </p:nvSpPr>
            <p:spPr>
              <a:xfrm>
                <a:off x="19979" y="36182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3" y="0"/>
                    </a:moveTo>
                    <a:lnTo>
                      <a:pt x="4934" y="0"/>
                    </a:lnTo>
                    <a:lnTo>
                      <a:pt x="7698" y="5439"/>
                    </a:lnTo>
                    <a:lnTo>
                      <a:pt x="0" y="8662"/>
                    </a:lnTo>
                    <a:lnTo>
                      <a:pt x="1210" y="21600"/>
                    </a:lnTo>
                    <a:lnTo>
                      <a:pt x="21600" y="9084"/>
                    </a:lnTo>
                    <a:lnTo>
                      <a:pt x="20801" y="2166"/>
                    </a:lnTo>
                    <a:lnTo>
                      <a:pt x="20669" y="1029"/>
                    </a:lnTo>
                    <a:lnTo>
                      <a:pt x="19753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1" name="Shape"/>
              <p:cNvSpPr/>
              <p:nvPr/>
            </p:nvSpPr>
            <p:spPr>
              <a:xfrm>
                <a:off x="17896" y="344614"/>
                <a:ext cx="34147" cy="19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326" y="0"/>
                    </a:lnTo>
                    <a:lnTo>
                      <a:pt x="2958" y="3690"/>
                    </a:lnTo>
                    <a:lnTo>
                      <a:pt x="2900" y="4269"/>
                    </a:lnTo>
                    <a:lnTo>
                      <a:pt x="0" y="14758"/>
                    </a:lnTo>
                    <a:lnTo>
                      <a:pt x="1703" y="21600"/>
                    </a:lnTo>
                    <a:lnTo>
                      <a:pt x="3816" y="20440"/>
                    </a:lnTo>
                    <a:lnTo>
                      <a:pt x="7652" y="20440"/>
                    </a:lnTo>
                    <a:lnTo>
                      <a:pt x="4692" y="13570"/>
                    </a:lnTo>
                    <a:lnTo>
                      <a:pt x="4089" y="12129"/>
                    </a:lnTo>
                    <a:lnTo>
                      <a:pt x="6354" y="9768"/>
                    </a:lnTo>
                    <a:lnTo>
                      <a:pt x="12887" y="9768"/>
                    </a:lnTo>
                    <a:lnTo>
                      <a:pt x="14774" y="7973"/>
                    </a:lnTo>
                    <a:lnTo>
                      <a:pt x="16992" y="3690"/>
                    </a:lnTo>
                    <a:lnTo>
                      <a:pt x="21008" y="36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2" name="Shape"/>
              <p:cNvSpPr/>
              <p:nvPr/>
            </p:nvSpPr>
            <p:spPr>
              <a:xfrm>
                <a:off x="14654" y="250737"/>
                <a:ext cx="40229" cy="102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2" y="0"/>
                    </a:moveTo>
                    <a:lnTo>
                      <a:pt x="337" y="0"/>
                    </a:lnTo>
                    <a:lnTo>
                      <a:pt x="4279" y="164"/>
                    </a:lnTo>
                    <a:lnTo>
                      <a:pt x="5594" y="491"/>
                    </a:lnTo>
                    <a:lnTo>
                      <a:pt x="4199" y="826"/>
                    </a:lnTo>
                    <a:lnTo>
                      <a:pt x="9" y="1018"/>
                    </a:lnTo>
                    <a:lnTo>
                      <a:pt x="58" y="2238"/>
                    </a:lnTo>
                    <a:lnTo>
                      <a:pt x="1502" y="2522"/>
                    </a:lnTo>
                    <a:lnTo>
                      <a:pt x="3338" y="2625"/>
                    </a:lnTo>
                    <a:lnTo>
                      <a:pt x="4565" y="3304"/>
                    </a:lnTo>
                    <a:lnTo>
                      <a:pt x="4892" y="3847"/>
                    </a:lnTo>
                    <a:lnTo>
                      <a:pt x="1182" y="4281"/>
                    </a:lnTo>
                    <a:lnTo>
                      <a:pt x="0" y="4281"/>
                    </a:lnTo>
                    <a:lnTo>
                      <a:pt x="9" y="21600"/>
                    </a:lnTo>
                    <a:lnTo>
                      <a:pt x="2505" y="20998"/>
                    </a:lnTo>
                    <a:lnTo>
                      <a:pt x="1932" y="20097"/>
                    </a:lnTo>
                    <a:lnTo>
                      <a:pt x="4565" y="19695"/>
                    </a:lnTo>
                    <a:lnTo>
                      <a:pt x="20076" y="19695"/>
                    </a:lnTo>
                    <a:lnTo>
                      <a:pt x="20250" y="19455"/>
                    </a:lnTo>
                    <a:lnTo>
                      <a:pt x="17931" y="17127"/>
                    </a:lnTo>
                    <a:lnTo>
                      <a:pt x="18872" y="15882"/>
                    </a:lnTo>
                    <a:lnTo>
                      <a:pt x="21600" y="15882"/>
                    </a:lnTo>
                    <a:lnTo>
                      <a:pt x="19809" y="15009"/>
                    </a:lnTo>
                    <a:lnTo>
                      <a:pt x="19422" y="13671"/>
                    </a:lnTo>
                    <a:lnTo>
                      <a:pt x="19508" y="12832"/>
                    </a:lnTo>
                    <a:lnTo>
                      <a:pt x="19573" y="12200"/>
                    </a:lnTo>
                    <a:lnTo>
                      <a:pt x="19095" y="11158"/>
                    </a:lnTo>
                    <a:lnTo>
                      <a:pt x="16580" y="11158"/>
                    </a:lnTo>
                    <a:lnTo>
                      <a:pt x="15298" y="10927"/>
                    </a:lnTo>
                    <a:lnTo>
                      <a:pt x="15619" y="10420"/>
                    </a:lnTo>
                    <a:lnTo>
                      <a:pt x="15210" y="9554"/>
                    </a:lnTo>
                    <a:lnTo>
                      <a:pt x="15148" y="9424"/>
                    </a:lnTo>
                    <a:lnTo>
                      <a:pt x="19529" y="9424"/>
                    </a:lnTo>
                    <a:lnTo>
                      <a:pt x="19270" y="7452"/>
                    </a:lnTo>
                    <a:lnTo>
                      <a:pt x="19303" y="4281"/>
                    </a:lnTo>
                    <a:lnTo>
                      <a:pt x="1182" y="4281"/>
                    </a:lnTo>
                    <a:lnTo>
                      <a:pt x="9" y="4066"/>
                    </a:lnTo>
                    <a:lnTo>
                      <a:pt x="19306" y="4066"/>
                    </a:lnTo>
                    <a:lnTo>
                      <a:pt x="19368" y="2625"/>
                    </a:lnTo>
                    <a:lnTo>
                      <a:pt x="19496" y="1425"/>
                    </a:lnTo>
                    <a:lnTo>
                      <a:pt x="19544" y="1018"/>
                    </a:lnTo>
                    <a:lnTo>
                      <a:pt x="19594" y="653"/>
                    </a:lnTo>
                    <a:lnTo>
                      <a:pt x="19158" y="192"/>
                    </a:lnTo>
                    <a:lnTo>
                      <a:pt x="20822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3" name="Shape"/>
              <p:cNvSpPr/>
              <p:nvPr/>
            </p:nvSpPr>
            <p:spPr>
              <a:xfrm>
                <a:off x="46478" y="32272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6" y="0"/>
                    </a:moveTo>
                    <a:lnTo>
                      <a:pt x="0" y="0"/>
                    </a:lnTo>
                    <a:lnTo>
                      <a:pt x="9192" y="6143"/>
                    </a:lnTo>
                    <a:lnTo>
                      <a:pt x="10144" y="21600"/>
                    </a:lnTo>
                    <a:lnTo>
                      <a:pt x="21600" y="4995"/>
                    </a:lnTo>
                    <a:lnTo>
                      <a:pt x="18116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4" name="Shape"/>
              <p:cNvSpPr/>
              <p:nvPr/>
            </p:nvSpPr>
            <p:spPr>
              <a:xfrm>
                <a:off x="1677" y="2486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77" y="2274"/>
                    </a:lnTo>
                    <a:lnTo>
                      <a:pt x="4728" y="21600"/>
                    </a:lnTo>
                    <a:lnTo>
                      <a:pt x="20200" y="7880"/>
                    </a:lnTo>
                    <a:lnTo>
                      <a:pt x="21600" y="7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5" name="Triangle"/>
              <p:cNvSpPr/>
              <p:nvPr/>
            </p:nvSpPr>
            <p:spPr>
              <a:xfrm>
                <a:off x="0" y="246046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974"/>
                    </a:lnTo>
                    <a:lnTo>
                      <a:pt x="76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6" name="Shape"/>
              <p:cNvSpPr/>
              <p:nvPr/>
            </p:nvSpPr>
            <p:spPr>
              <a:xfrm>
                <a:off x="6779" y="200658"/>
                <a:ext cx="46654" cy="51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0"/>
                    </a:moveTo>
                    <a:lnTo>
                      <a:pt x="3948" y="0"/>
                    </a:lnTo>
                    <a:lnTo>
                      <a:pt x="7232" y="616"/>
                    </a:lnTo>
                    <a:lnTo>
                      <a:pt x="7887" y="2281"/>
                    </a:lnTo>
                    <a:lnTo>
                      <a:pt x="3095" y="2712"/>
                    </a:lnTo>
                    <a:lnTo>
                      <a:pt x="2384" y="5674"/>
                    </a:lnTo>
                    <a:lnTo>
                      <a:pt x="6059" y="7754"/>
                    </a:lnTo>
                    <a:lnTo>
                      <a:pt x="5759" y="8291"/>
                    </a:lnTo>
                    <a:lnTo>
                      <a:pt x="5682" y="8291"/>
                    </a:lnTo>
                    <a:lnTo>
                      <a:pt x="1426" y="10099"/>
                    </a:lnTo>
                    <a:lnTo>
                      <a:pt x="1396" y="11067"/>
                    </a:lnTo>
                    <a:lnTo>
                      <a:pt x="3513" y="11504"/>
                    </a:lnTo>
                    <a:lnTo>
                      <a:pt x="3654" y="12094"/>
                    </a:lnTo>
                    <a:lnTo>
                      <a:pt x="4095" y="15122"/>
                    </a:lnTo>
                    <a:lnTo>
                      <a:pt x="3815" y="17876"/>
                    </a:lnTo>
                    <a:lnTo>
                      <a:pt x="3797" y="18053"/>
                    </a:lnTo>
                    <a:lnTo>
                      <a:pt x="2447" y="20413"/>
                    </a:lnTo>
                    <a:lnTo>
                      <a:pt x="0" y="21600"/>
                    </a:lnTo>
                    <a:lnTo>
                      <a:pt x="3783" y="20970"/>
                    </a:lnTo>
                    <a:lnTo>
                      <a:pt x="21600" y="20970"/>
                    </a:lnTo>
                    <a:lnTo>
                      <a:pt x="18521" y="17876"/>
                    </a:lnTo>
                    <a:lnTo>
                      <a:pt x="15230" y="15395"/>
                    </a:lnTo>
                    <a:lnTo>
                      <a:pt x="11620" y="13293"/>
                    </a:lnTo>
                    <a:lnTo>
                      <a:pt x="7582" y="11333"/>
                    </a:lnTo>
                    <a:lnTo>
                      <a:pt x="8352" y="9509"/>
                    </a:lnTo>
                    <a:lnTo>
                      <a:pt x="20640" y="616"/>
                    </a:lnTo>
                    <a:lnTo>
                      <a:pt x="2065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7" name="Shape"/>
              <p:cNvSpPr/>
              <p:nvPr/>
            </p:nvSpPr>
            <p:spPr>
              <a:xfrm>
                <a:off x="4485" y="37553"/>
                <a:ext cx="48948" cy="169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16" y="0"/>
                    </a:moveTo>
                    <a:lnTo>
                      <a:pt x="7970" y="0"/>
                    </a:lnTo>
                    <a:lnTo>
                      <a:pt x="9713" y="299"/>
                    </a:lnTo>
                    <a:lnTo>
                      <a:pt x="8222" y="733"/>
                    </a:lnTo>
                    <a:lnTo>
                      <a:pt x="8659" y="1707"/>
                    </a:lnTo>
                    <a:lnTo>
                      <a:pt x="9054" y="2160"/>
                    </a:lnTo>
                    <a:lnTo>
                      <a:pt x="4495" y="2160"/>
                    </a:lnTo>
                    <a:lnTo>
                      <a:pt x="4495" y="20597"/>
                    </a:lnTo>
                    <a:lnTo>
                      <a:pt x="2707" y="20720"/>
                    </a:lnTo>
                    <a:lnTo>
                      <a:pt x="0" y="21003"/>
                    </a:lnTo>
                    <a:lnTo>
                      <a:pt x="1827" y="21600"/>
                    </a:lnTo>
                    <a:lnTo>
                      <a:pt x="4775" y="20775"/>
                    </a:lnTo>
                    <a:lnTo>
                      <a:pt x="20701" y="20775"/>
                    </a:lnTo>
                    <a:lnTo>
                      <a:pt x="21600" y="10028"/>
                    </a:lnTo>
                    <a:lnTo>
                      <a:pt x="18787" y="9544"/>
                    </a:lnTo>
                    <a:lnTo>
                      <a:pt x="21079" y="9460"/>
                    </a:lnTo>
                    <a:lnTo>
                      <a:pt x="20900" y="8638"/>
                    </a:lnTo>
                    <a:lnTo>
                      <a:pt x="20558" y="7896"/>
                    </a:lnTo>
                    <a:lnTo>
                      <a:pt x="20535" y="7096"/>
                    </a:lnTo>
                    <a:lnTo>
                      <a:pt x="12515" y="7020"/>
                    </a:lnTo>
                    <a:lnTo>
                      <a:pt x="13036" y="6399"/>
                    </a:lnTo>
                    <a:lnTo>
                      <a:pt x="18375" y="6399"/>
                    </a:lnTo>
                    <a:lnTo>
                      <a:pt x="17722" y="5951"/>
                    </a:lnTo>
                    <a:lnTo>
                      <a:pt x="20527" y="5951"/>
                    </a:lnTo>
                    <a:lnTo>
                      <a:pt x="20432" y="3548"/>
                    </a:lnTo>
                    <a:lnTo>
                      <a:pt x="20263" y="772"/>
                    </a:lnTo>
                    <a:lnTo>
                      <a:pt x="20216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8" name="Shape"/>
              <p:cNvSpPr/>
              <p:nvPr/>
            </p:nvSpPr>
            <p:spPr>
              <a:xfrm>
                <a:off x="11039" y="0"/>
                <a:ext cx="39259" cy="38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31" y="0"/>
                    </a:moveTo>
                    <a:lnTo>
                      <a:pt x="11208" y="4375"/>
                    </a:lnTo>
                    <a:lnTo>
                      <a:pt x="7330" y="8823"/>
                    </a:lnTo>
                    <a:lnTo>
                      <a:pt x="3620" y="13415"/>
                    </a:lnTo>
                    <a:lnTo>
                      <a:pt x="0" y="18224"/>
                    </a:lnTo>
                    <a:lnTo>
                      <a:pt x="0" y="21600"/>
                    </a:lnTo>
                    <a:lnTo>
                      <a:pt x="6331" y="20927"/>
                    </a:lnTo>
                    <a:lnTo>
                      <a:pt x="21600" y="20927"/>
                    </a:lnTo>
                    <a:lnTo>
                      <a:pt x="21471" y="13486"/>
                    </a:lnTo>
                    <a:lnTo>
                      <a:pt x="21412" y="8823"/>
                    </a:lnTo>
                    <a:lnTo>
                      <a:pt x="21356" y="4375"/>
                    </a:lnTo>
                    <a:lnTo>
                      <a:pt x="21330" y="2335"/>
                    </a:lnTo>
                    <a:lnTo>
                      <a:pt x="20369" y="2335"/>
                    </a:lnTo>
                    <a:lnTo>
                      <a:pt x="20082" y="1556"/>
                    </a:lnTo>
                    <a:lnTo>
                      <a:pt x="16603" y="1556"/>
                    </a:lnTo>
                    <a:lnTo>
                      <a:pt x="15331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0" name="object 68"/>
            <p:cNvSpPr/>
            <p:nvPr/>
          </p:nvSpPr>
          <p:spPr>
            <a:xfrm>
              <a:off x="187847" y="244216"/>
              <a:ext cx="181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3" y="0"/>
                  </a:moveTo>
                  <a:lnTo>
                    <a:pt x="16818" y="13485"/>
                  </a:lnTo>
                  <a:lnTo>
                    <a:pt x="9623" y="18763"/>
                  </a:lnTo>
                  <a:lnTo>
                    <a:pt x="1403" y="8449"/>
                  </a:lnTo>
                  <a:lnTo>
                    <a:pt x="0" y="20166"/>
                  </a:lnTo>
                  <a:lnTo>
                    <a:pt x="21585" y="21600"/>
                  </a:lnTo>
                  <a:lnTo>
                    <a:pt x="21555" y="15957"/>
                  </a:lnTo>
                  <a:lnTo>
                    <a:pt x="21600" y="9946"/>
                  </a:lnTo>
                  <a:lnTo>
                    <a:pt x="21585" y="4149"/>
                  </a:lnTo>
                  <a:lnTo>
                    <a:pt x="14013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3" name="object 69"/>
            <p:cNvGrpSpPr/>
            <p:nvPr/>
          </p:nvGrpSpPr>
          <p:grpSpPr>
            <a:xfrm>
              <a:off x="163627" y="197278"/>
              <a:ext cx="17872" cy="174832"/>
              <a:chOff x="0" y="0"/>
              <a:chExt cx="17871" cy="174831"/>
            </a:xfrm>
          </p:grpSpPr>
          <p:sp>
            <p:nvSpPr>
              <p:cNvPr id="381" name="Shape"/>
              <p:cNvSpPr/>
              <p:nvPr/>
            </p:nvSpPr>
            <p:spPr>
              <a:xfrm>
                <a:off x="-1" y="162130"/>
                <a:ext cx="151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19"/>
                    </a:moveTo>
                    <a:lnTo>
                      <a:pt x="19593" y="4818"/>
                    </a:lnTo>
                    <a:lnTo>
                      <a:pt x="9508" y="0"/>
                    </a:lnTo>
                    <a:lnTo>
                      <a:pt x="0" y="21185"/>
                    </a:lnTo>
                    <a:lnTo>
                      <a:pt x="2240" y="21600"/>
                    </a:lnTo>
                    <a:lnTo>
                      <a:pt x="4663" y="20517"/>
                    </a:lnTo>
                    <a:lnTo>
                      <a:pt x="6886" y="21185"/>
                    </a:lnTo>
                    <a:lnTo>
                      <a:pt x="21600" y="17819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2" name="Shape"/>
              <p:cNvSpPr/>
              <p:nvPr/>
            </p:nvSpPr>
            <p:spPr>
              <a:xfrm>
                <a:off x="2133" y="-1"/>
                <a:ext cx="157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28"/>
                    </a:moveTo>
                    <a:lnTo>
                      <a:pt x="16179" y="0"/>
                    </a:lnTo>
                    <a:lnTo>
                      <a:pt x="384" y="3044"/>
                    </a:lnTo>
                    <a:lnTo>
                      <a:pt x="0" y="21600"/>
                    </a:lnTo>
                    <a:lnTo>
                      <a:pt x="2196" y="10897"/>
                    </a:lnTo>
                    <a:lnTo>
                      <a:pt x="3713" y="18332"/>
                    </a:lnTo>
                    <a:lnTo>
                      <a:pt x="17015" y="15286"/>
                    </a:lnTo>
                    <a:lnTo>
                      <a:pt x="16963" y="14519"/>
                    </a:lnTo>
                    <a:lnTo>
                      <a:pt x="21600" y="5928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86" name="object 70"/>
            <p:cNvGrpSpPr/>
            <p:nvPr/>
          </p:nvGrpSpPr>
          <p:grpSpPr>
            <a:xfrm>
              <a:off x="160923" y="408606"/>
              <a:ext cx="19154" cy="26908"/>
              <a:chOff x="0" y="0"/>
              <a:chExt cx="19153" cy="26907"/>
            </a:xfrm>
          </p:grpSpPr>
          <p:sp>
            <p:nvSpPr>
              <p:cNvPr id="384" name="Shape"/>
              <p:cNvSpPr/>
              <p:nvPr/>
            </p:nvSpPr>
            <p:spPr>
              <a:xfrm>
                <a:off x="4191" y="14205"/>
                <a:ext cx="136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83"/>
                    </a:moveTo>
                    <a:lnTo>
                      <a:pt x="20635" y="8279"/>
                    </a:lnTo>
                    <a:lnTo>
                      <a:pt x="20515" y="7298"/>
                    </a:lnTo>
                    <a:lnTo>
                      <a:pt x="12317" y="0"/>
                    </a:lnTo>
                    <a:lnTo>
                      <a:pt x="10086" y="1344"/>
                    </a:lnTo>
                    <a:lnTo>
                      <a:pt x="0" y="20657"/>
                    </a:lnTo>
                    <a:lnTo>
                      <a:pt x="7253" y="17318"/>
                    </a:lnTo>
                    <a:lnTo>
                      <a:pt x="7213" y="18661"/>
                    </a:lnTo>
                    <a:lnTo>
                      <a:pt x="10669" y="21600"/>
                    </a:lnTo>
                    <a:lnTo>
                      <a:pt x="21600" y="15683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5" name="Shape"/>
              <p:cNvSpPr/>
              <p:nvPr/>
            </p:nvSpPr>
            <p:spPr>
              <a:xfrm>
                <a:off x="0" y="-1"/>
                <a:ext cx="191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59"/>
                    </a:moveTo>
                    <a:lnTo>
                      <a:pt x="18836" y="3504"/>
                    </a:lnTo>
                    <a:lnTo>
                      <a:pt x="10556" y="0"/>
                    </a:lnTo>
                    <a:lnTo>
                      <a:pt x="10184" y="0"/>
                    </a:lnTo>
                    <a:lnTo>
                      <a:pt x="0" y="7405"/>
                    </a:lnTo>
                    <a:lnTo>
                      <a:pt x="4411" y="16172"/>
                    </a:lnTo>
                    <a:lnTo>
                      <a:pt x="9597" y="21600"/>
                    </a:lnTo>
                    <a:lnTo>
                      <a:pt x="9869" y="21600"/>
                    </a:lnTo>
                    <a:lnTo>
                      <a:pt x="18664" y="17584"/>
                    </a:lnTo>
                    <a:lnTo>
                      <a:pt x="21600" y="10459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7" name="object 71"/>
            <p:cNvSpPr/>
            <p:nvPr/>
          </p:nvSpPr>
          <p:spPr>
            <a:xfrm>
              <a:off x="197867" y="454129"/>
              <a:ext cx="1627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7234" y="2494"/>
                  </a:lnTo>
                  <a:lnTo>
                    <a:pt x="0" y="348"/>
                  </a:lnTo>
                  <a:lnTo>
                    <a:pt x="1163" y="16736"/>
                  </a:lnTo>
                  <a:lnTo>
                    <a:pt x="6003" y="20896"/>
                  </a:lnTo>
                  <a:lnTo>
                    <a:pt x="6980" y="20417"/>
                  </a:lnTo>
                  <a:lnTo>
                    <a:pt x="8482" y="21600"/>
                  </a:lnTo>
                  <a:lnTo>
                    <a:pt x="21600" y="9418"/>
                  </a:lnTo>
                  <a:lnTo>
                    <a:pt x="11297" y="14938"/>
                  </a:lnTo>
                  <a:lnTo>
                    <a:pt x="10825" y="0"/>
                  </a:lnTo>
                  <a:close/>
                </a:path>
              </a:pathLst>
            </a:custGeom>
            <a:solidFill>
              <a:srgbClr val="E5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object 72"/>
            <p:cNvSpPr/>
            <p:nvPr/>
          </p:nvSpPr>
          <p:spPr>
            <a:xfrm>
              <a:off x="187542" y="1947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89" y="0"/>
                  </a:moveTo>
                  <a:lnTo>
                    <a:pt x="4918" y="3801"/>
                  </a:lnTo>
                  <a:lnTo>
                    <a:pt x="3631" y="4221"/>
                  </a:lnTo>
                  <a:lnTo>
                    <a:pt x="0" y="13455"/>
                  </a:lnTo>
                  <a:lnTo>
                    <a:pt x="21600" y="21600"/>
                  </a:lnTo>
                  <a:lnTo>
                    <a:pt x="15989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object 73"/>
            <p:cNvSpPr/>
            <p:nvPr/>
          </p:nvSpPr>
          <p:spPr>
            <a:xfrm>
              <a:off x="184183" y="4759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74" y="0"/>
                  </a:moveTo>
                  <a:lnTo>
                    <a:pt x="6288" y="3261"/>
                  </a:lnTo>
                  <a:lnTo>
                    <a:pt x="4303" y="3969"/>
                  </a:lnTo>
                  <a:lnTo>
                    <a:pt x="0" y="16430"/>
                  </a:lnTo>
                  <a:lnTo>
                    <a:pt x="21600" y="21600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2" name="object 74"/>
            <p:cNvGrpSpPr/>
            <p:nvPr/>
          </p:nvGrpSpPr>
          <p:grpSpPr>
            <a:xfrm>
              <a:off x="183070" y="317992"/>
              <a:ext cx="17929" cy="111566"/>
              <a:chOff x="0" y="0"/>
              <a:chExt cx="17928" cy="111565"/>
            </a:xfrm>
          </p:grpSpPr>
          <p:sp>
            <p:nvSpPr>
              <p:cNvPr id="390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35"/>
                    </a:moveTo>
                    <a:lnTo>
                      <a:pt x="9920" y="0"/>
                    </a:lnTo>
                    <a:lnTo>
                      <a:pt x="0" y="2377"/>
                    </a:lnTo>
                    <a:lnTo>
                      <a:pt x="6028" y="21600"/>
                    </a:lnTo>
                    <a:lnTo>
                      <a:pt x="21600" y="18135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1" name="Shape"/>
              <p:cNvSpPr/>
              <p:nvPr/>
            </p:nvSpPr>
            <p:spPr>
              <a:xfrm>
                <a:off x="5226" y="9886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0"/>
                    </a:moveTo>
                    <a:lnTo>
                      <a:pt x="19475" y="0"/>
                    </a:lnTo>
                    <a:lnTo>
                      <a:pt x="10416" y="2613"/>
                    </a:lnTo>
                    <a:lnTo>
                      <a:pt x="0" y="5603"/>
                    </a:lnTo>
                    <a:lnTo>
                      <a:pt x="8984" y="21600"/>
                    </a:lnTo>
                    <a:lnTo>
                      <a:pt x="21600" y="19320"/>
                    </a:lnTo>
                    <a:close/>
                  </a:path>
                </a:pathLst>
              </a:custGeom>
              <a:solidFill>
                <a:srgbClr val="53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95" name="object 75"/>
            <p:cNvGrpSpPr/>
            <p:nvPr/>
          </p:nvGrpSpPr>
          <p:grpSpPr>
            <a:xfrm>
              <a:off x="185738" y="303832"/>
              <a:ext cx="20882" cy="166480"/>
              <a:chOff x="0" y="0"/>
              <a:chExt cx="20881" cy="166479"/>
            </a:xfrm>
          </p:grpSpPr>
          <p:sp>
            <p:nvSpPr>
              <p:cNvPr id="393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74"/>
                    </a:moveTo>
                    <a:lnTo>
                      <a:pt x="16043" y="0"/>
                    </a:lnTo>
                    <a:lnTo>
                      <a:pt x="6567" y="4857"/>
                    </a:lnTo>
                    <a:lnTo>
                      <a:pt x="0" y="8223"/>
                    </a:lnTo>
                    <a:lnTo>
                      <a:pt x="5508" y="21600"/>
                    </a:lnTo>
                    <a:lnTo>
                      <a:pt x="21600" y="13374"/>
                    </a:lnTo>
                    <a:close/>
                  </a:path>
                </a:pathLst>
              </a:custGeom>
              <a:solidFill>
                <a:srgbClr val="40B6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4" name="Shape"/>
              <p:cNvSpPr/>
              <p:nvPr/>
            </p:nvSpPr>
            <p:spPr>
              <a:xfrm>
                <a:off x="8179" y="15377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7"/>
                    </a:moveTo>
                    <a:lnTo>
                      <a:pt x="3040" y="0"/>
                    </a:lnTo>
                    <a:lnTo>
                      <a:pt x="0" y="14820"/>
                    </a:lnTo>
                    <a:lnTo>
                      <a:pt x="12160" y="21600"/>
                    </a:lnTo>
                    <a:lnTo>
                      <a:pt x="20434" y="7640"/>
                    </a:lnTo>
                    <a:lnTo>
                      <a:pt x="21600" y="7407"/>
                    </a:lnTo>
                    <a:close/>
                  </a:path>
                </a:pathLst>
              </a:custGeom>
              <a:solidFill>
                <a:srgbClr val="40B6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6" name="object 76"/>
            <p:cNvSpPr/>
            <p:nvPr/>
          </p:nvSpPr>
          <p:spPr>
            <a:xfrm>
              <a:off x="182405" y="2404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79" y="21600"/>
                  </a:lnTo>
                  <a:lnTo>
                    <a:pt x="21600" y="16285"/>
                  </a:lnTo>
                  <a:lnTo>
                    <a:pt x="10541" y="1783"/>
                  </a:lnTo>
                  <a:lnTo>
                    <a:pt x="9444" y="1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object 77"/>
            <p:cNvSpPr/>
            <p:nvPr/>
          </p:nvSpPr>
          <p:spPr>
            <a:xfrm>
              <a:off x="189454" y="1877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8" y="0"/>
                  </a:moveTo>
                  <a:lnTo>
                    <a:pt x="10424" y="63"/>
                  </a:lnTo>
                  <a:lnTo>
                    <a:pt x="0" y="1405"/>
                  </a:lnTo>
                  <a:lnTo>
                    <a:pt x="1737" y="21600"/>
                  </a:lnTo>
                  <a:lnTo>
                    <a:pt x="15923" y="12810"/>
                  </a:lnTo>
                  <a:lnTo>
                    <a:pt x="21600" y="9387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8" name="object 78"/>
            <p:cNvSpPr/>
            <p:nvPr/>
          </p:nvSpPr>
          <p:spPr>
            <a:xfrm>
              <a:off x="182710" y="4703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6" y="0"/>
                  </a:moveTo>
                  <a:lnTo>
                    <a:pt x="0" y="16176"/>
                  </a:lnTo>
                  <a:lnTo>
                    <a:pt x="5424" y="21600"/>
                  </a:lnTo>
                  <a:lnTo>
                    <a:pt x="21600" y="16176"/>
                  </a:lnTo>
                  <a:lnTo>
                    <a:pt x="16176" y="0"/>
                  </a:lnTo>
                  <a:close/>
                </a:path>
              </a:pathLst>
            </a:custGeom>
            <a:solidFill>
              <a:srgbClr val="178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04" name="object 79"/>
            <p:cNvGrpSpPr/>
            <p:nvPr/>
          </p:nvGrpSpPr>
          <p:grpSpPr>
            <a:xfrm>
              <a:off x="68188" y="390001"/>
              <a:ext cx="50829" cy="20405"/>
              <a:chOff x="0" y="0"/>
              <a:chExt cx="50828" cy="20404"/>
            </a:xfrm>
          </p:grpSpPr>
          <p:sp>
            <p:nvSpPr>
              <p:cNvPr id="399" name="Shape"/>
              <p:cNvSpPr/>
              <p:nvPr/>
            </p:nvSpPr>
            <p:spPr>
              <a:xfrm>
                <a:off x="38126" y="770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" y="0"/>
                    </a:moveTo>
                    <a:lnTo>
                      <a:pt x="144" y="4421"/>
                    </a:lnTo>
                    <a:lnTo>
                      <a:pt x="0" y="8297"/>
                    </a:lnTo>
                    <a:lnTo>
                      <a:pt x="483" y="8297"/>
                    </a:lnTo>
                    <a:lnTo>
                      <a:pt x="4188" y="9725"/>
                    </a:lnTo>
                    <a:lnTo>
                      <a:pt x="3908" y="9725"/>
                    </a:lnTo>
                    <a:lnTo>
                      <a:pt x="7451" y="16298"/>
                    </a:lnTo>
                    <a:lnTo>
                      <a:pt x="10085" y="18200"/>
                    </a:lnTo>
                    <a:lnTo>
                      <a:pt x="17158" y="19176"/>
                    </a:lnTo>
                    <a:lnTo>
                      <a:pt x="19458" y="21600"/>
                    </a:lnTo>
                    <a:lnTo>
                      <a:pt x="19458" y="17294"/>
                    </a:lnTo>
                    <a:lnTo>
                      <a:pt x="10955" y="11877"/>
                    </a:lnTo>
                    <a:lnTo>
                      <a:pt x="21440" y="4421"/>
                    </a:lnTo>
                    <a:lnTo>
                      <a:pt x="21600" y="2154"/>
                    </a:lnTo>
                    <a:lnTo>
                      <a:pt x="19579" y="1792"/>
                    </a:lnTo>
                    <a:lnTo>
                      <a:pt x="8790" y="1792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0" name="Shape"/>
              <p:cNvSpPr/>
              <p:nvPr/>
            </p:nvSpPr>
            <p:spPr>
              <a:xfrm>
                <a:off x="23441" y="1739"/>
                <a:ext cx="1293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2" y="0"/>
                    </a:moveTo>
                    <a:lnTo>
                      <a:pt x="6750" y="0"/>
                    </a:lnTo>
                    <a:lnTo>
                      <a:pt x="0" y="8135"/>
                    </a:lnTo>
                    <a:lnTo>
                      <a:pt x="638" y="8135"/>
                    </a:lnTo>
                    <a:lnTo>
                      <a:pt x="2735" y="8368"/>
                    </a:lnTo>
                    <a:lnTo>
                      <a:pt x="4963" y="15084"/>
                    </a:lnTo>
                    <a:lnTo>
                      <a:pt x="5795" y="15084"/>
                    </a:lnTo>
                    <a:lnTo>
                      <a:pt x="17969" y="20416"/>
                    </a:lnTo>
                    <a:lnTo>
                      <a:pt x="21363" y="21600"/>
                    </a:lnTo>
                    <a:lnTo>
                      <a:pt x="21570" y="17750"/>
                    </a:lnTo>
                    <a:lnTo>
                      <a:pt x="21600" y="17210"/>
                    </a:lnTo>
                    <a:lnTo>
                      <a:pt x="11607" y="9568"/>
                    </a:lnTo>
                    <a:lnTo>
                      <a:pt x="6982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1" name="Shape"/>
              <p:cNvSpPr/>
              <p:nvPr/>
            </p:nvSpPr>
            <p:spPr>
              <a:xfrm>
                <a:off x="-1" y="2018"/>
                <a:ext cx="223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00" y="0"/>
                    </a:moveTo>
                    <a:lnTo>
                      <a:pt x="5186" y="6722"/>
                    </a:lnTo>
                    <a:lnTo>
                      <a:pt x="5244" y="7023"/>
                    </a:lnTo>
                    <a:lnTo>
                      <a:pt x="2052" y="16435"/>
                    </a:lnTo>
                    <a:lnTo>
                      <a:pt x="372" y="19869"/>
                    </a:lnTo>
                    <a:lnTo>
                      <a:pt x="0" y="20692"/>
                    </a:lnTo>
                    <a:lnTo>
                      <a:pt x="685" y="21600"/>
                    </a:lnTo>
                    <a:lnTo>
                      <a:pt x="1180" y="20692"/>
                    </a:lnTo>
                    <a:lnTo>
                      <a:pt x="2391" y="20692"/>
                    </a:lnTo>
                    <a:lnTo>
                      <a:pt x="2925" y="19869"/>
                    </a:lnTo>
                    <a:lnTo>
                      <a:pt x="6220" y="10947"/>
                    </a:lnTo>
                    <a:lnTo>
                      <a:pt x="7375" y="9948"/>
                    </a:lnTo>
                    <a:lnTo>
                      <a:pt x="11437" y="7672"/>
                    </a:lnTo>
                    <a:lnTo>
                      <a:pt x="18320" y="5551"/>
                    </a:lnTo>
                    <a:lnTo>
                      <a:pt x="21600" y="5551"/>
                    </a:lnTo>
                    <a:lnTo>
                      <a:pt x="14700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2" name="Shape"/>
              <p:cNvSpPr/>
              <p:nvPr/>
            </p:nvSpPr>
            <p:spPr>
              <a:xfrm>
                <a:off x="31352" y="61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32" y="21600"/>
                    </a:lnTo>
                    <a:lnTo>
                      <a:pt x="18311" y="13733"/>
                    </a:lnTo>
                    <a:lnTo>
                      <a:pt x="21600" y="1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3" name="Triangle"/>
              <p:cNvSpPr/>
              <p:nvPr/>
            </p:nvSpPr>
            <p:spPr>
              <a:xfrm>
                <a:off x="15026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5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4958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05" name="object 80"/>
            <p:cNvSpPr/>
            <p:nvPr/>
          </p:nvSpPr>
          <p:spPr>
            <a:xfrm>
              <a:off x="94312" y="407692"/>
              <a:ext cx="25346" cy="3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77" y="0"/>
                  </a:moveTo>
                  <a:lnTo>
                    <a:pt x="15845" y="5922"/>
                  </a:lnTo>
                  <a:lnTo>
                    <a:pt x="7739" y="8122"/>
                  </a:lnTo>
                  <a:lnTo>
                    <a:pt x="1255" y="8486"/>
                  </a:lnTo>
                  <a:lnTo>
                    <a:pt x="540" y="11852"/>
                  </a:lnTo>
                  <a:lnTo>
                    <a:pt x="0" y="18235"/>
                  </a:lnTo>
                  <a:lnTo>
                    <a:pt x="1255" y="21600"/>
                  </a:lnTo>
                  <a:lnTo>
                    <a:pt x="10088" y="21374"/>
                  </a:lnTo>
                  <a:lnTo>
                    <a:pt x="12101" y="20832"/>
                  </a:lnTo>
                  <a:lnTo>
                    <a:pt x="19643" y="17235"/>
                  </a:lnTo>
                  <a:lnTo>
                    <a:pt x="21600" y="12726"/>
                  </a:lnTo>
                  <a:lnTo>
                    <a:pt x="19840" y="2314"/>
                  </a:lnTo>
                  <a:lnTo>
                    <a:pt x="19840" y="1536"/>
                  </a:lnTo>
                  <a:lnTo>
                    <a:pt x="18724" y="671"/>
                  </a:lnTo>
                  <a:lnTo>
                    <a:pt x="15294" y="32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6" name="object 81"/>
            <p:cNvSpPr/>
            <p:nvPr/>
          </p:nvSpPr>
          <p:spPr>
            <a:xfrm>
              <a:off x="95499" y="3923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8" y="0"/>
                  </a:moveTo>
                  <a:lnTo>
                    <a:pt x="0" y="0"/>
                  </a:lnTo>
                  <a:lnTo>
                    <a:pt x="3509" y="7558"/>
                  </a:lnTo>
                  <a:lnTo>
                    <a:pt x="21174" y="21600"/>
                  </a:lnTo>
                  <a:lnTo>
                    <a:pt x="21600" y="9044"/>
                  </a:lnTo>
                  <a:lnTo>
                    <a:pt x="13361" y="7115"/>
                  </a:lnTo>
                  <a:lnTo>
                    <a:pt x="9369" y="6766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7" name="object 82"/>
            <p:cNvSpPr/>
            <p:nvPr/>
          </p:nvSpPr>
          <p:spPr>
            <a:xfrm>
              <a:off x="70359" y="396098"/>
              <a:ext cx="24221" cy="1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6" y="0"/>
                  </a:moveTo>
                  <a:lnTo>
                    <a:pt x="8602" y="1465"/>
                  </a:lnTo>
                  <a:lnTo>
                    <a:pt x="4859" y="3041"/>
                  </a:lnTo>
                  <a:lnTo>
                    <a:pt x="3806" y="3710"/>
                  </a:lnTo>
                  <a:lnTo>
                    <a:pt x="758" y="9900"/>
                  </a:lnTo>
                  <a:lnTo>
                    <a:pt x="0" y="10772"/>
                  </a:lnTo>
                  <a:lnTo>
                    <a:pt x="2224" y="21600"/>
                  </a:lnTo>
                  <a:lnTo>
                    <a:pt x="7428" y="18536"/>
                  </a:lnTo>
                  <a:lnTo>
                    <a:pt x="14317" y="10620"/>
                  </a:lnTo>
                  <a:lnTo>
                    <a:pt x="21600" y="6896"/>
                  </a:lnTo>
                  <a:lnTo>
                    <a:pt x="20431" y="1018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8" name="object 83"/>
            <p:cNvSpPr/>
            <p:nvPr/>
          </p:nvSpPr>
          <p:spPr>
            <a:xfrm>
              <a:off x="95785" y="401773"/>
              <a:ext cx="17122" cy="1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6" y="0"/>
                  </a:moveTo>
                  <a:lnTo>
                    <a:pt x="10897" y="2623"/>
                  </a:lnTo>
                  <a:lnTo>
                    <a:pt x="10703" y="2566"/>
                  </a:lnTo>
                  <a:lnTo>
                    <a:pt x="9642" y="9648"/>
                  </a:lnTo>
                  <a:lnTo>
                    <a:pt x="3053" y="13451"/>
                  </a:lnTo>
                  <a:lnTo>
                    <a:pt x="0" y="21600"/>
                  </a:lnTo>
                  <a:lnTo>
                    <a:pt x="9598" y="20959"/>
                  </a:lnTo>
                  <a:lnTo>
                    <a:pt x="21600" y="17080"/>
                  </a:lnTo>
                  <a:lnTo>
                    <a:pt x="19870" y="6644"/>
                  </a:lnTo>
                  <a:lnTo>
                    <a:pt x="18892" y="6016"/>
                  </a:lnTo>
                  <a:lnTo>
                    <a:pt x="16296" y="1796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9" name="object 84"/>
            <p:cNvSpPr/>
            <p:nvPr/>
          </p:nvSpPr>
          <p:spPr>
            <a:xfrm>
              <a:off x="60316" y="400415"/>
              <a:ext cx="43954" cy="4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8" y="0"/>
                  </a:moveTo>
                  <a:lnTo>
                    <a:pt x="12824" y="1222"/>
                  </a:lnTo>
                  <a:lnTo>
                    <a:pt x="9028" y="3821"/>
                  </a:lnTo>
                  <a:lnTo>
                    <a:pt x="6161" y="4826"/>
                  </a:lnTo>
                  <a:lnTo>
                    <a:pt x="4936" y="1272"/>
                  </a:lnTo>
                  <a:lnTo>
                    <a:pt x="4792" y="1372"/>
                  </a:lnTo>
                  <a:lnTo>
                    <a:pt x="4467" y="1172"/>
                  </a:lnTo>
                  <a:lnTo>
                    <a:pt x="4336" y="1272"/>
                  </a:lnTo>
                  <a:lnTo>
                    <a:pt x="3619" y="4236"/>
                  </a:lnTo>
                  <a:lnTo>
                    <a:pt x="747" y="6148"/>
                  </a:lnTo>
                  <a:lnTo>
                    <a:pt x="173" y="9211"/>
                  </a:lnTo>
                  <a:lnTo>
                    <a:pt x="0" y="14421"/>
                  </a:lnTo>
                  <a:lnTo>
                    <a:pt x="911" y="18011"/>
                  </a:lnTo>
                  <a:lnTo>
                    <a:pt x="2047" y="17838"/>
                  </a:lnTo>
                  <a:lnTo>
                    <a:pt x="2551" y="11756"/>
                  </a:lnTo>
                  <a:lnTo>
                    <a:pt x="4037" y="9531"/>
                  </a:lnTo>
                  <a:lnTo>
                    <a:pt x="3598" y="15742"/>
                  </a:lnTo>
                  <a:lnTo>
                    <a:pt x="6346" y="19432"/>
                  </a:lnTo>
                  <a:lnTo>
                    <a:pt x="11139" y="21188"/>
                  </a:lnTo>
                  <a:lnTo>
                    <a:pt x="16838" y="21600"/>
                  </a:lnTo>
                  <a:lnTo>
                    <a:pt x="17431" y="21600"/>
                  </a:lnTo>
                  <a:lnTo>
                    <a:pt x="16707" y="18829"/>
                  </a:lnTo>
                  <a:lnTo>
                    <a:pt x="17019" y="13574"/>
                  </a:lnTo>
                  <a:lnTo>
                    <a:pt x="17431" y="10803"/>
                  </a:lnTo>
                  <a:lnTo>
                    <a:pt x="18620" y="6996"/>
                  </a:lnTo>
                  <a:lnTo>
                    <a:pt x="21186" y="5220"/>
                  </a:lnTo>
                  <a:lnTo>
                    <a:pt x="21600" y="1911"/>
                  </a:lnTo>
                  <a:lnTo>
                    <a:pt x="20676" y="1592"/>
                  </a:lnTo>
                  <a:lnTo>
                    <a:pt x="17093" y="33"/>
                  </a:lnTo>
                  <a:lnTo>
                    <a:pt x="16838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0" name="object 85"/>
            <p:cNvSpPr/>
            <p:nvPr/>
          </p:nvSpPr>
          <p:spPr>
            <a:xfrm>
              <a:off x="79694" y="4297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8" y="0"/>
                  </a:moveTo>
                  <a:lnTo>
                    <a:pt x="5477" y="2462"/>
                  </a:lnTo>
                  <a:lnTo>
                    <a:pt x="0" y="7197"/>
                  </a:lnTo>
                  <a:lnTo>
                    <a:pt x="14745" y="21600"/>
                  </a:lnTo>
                  <a:lnTo>
                    <a:pt x="21600" y="1599"/>
                  </a:lnTo>
                  <a:lnTo>
                    <a:pt x="8348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2" name="object 86"/>
            <p:cNvGrpSpPr/>
            <p:nvPr/>
          </p:nvGrpSpPr>
          <p:grpSpPr>
            <a:xfrm>
              <a:off x="202287" y="412530"/>
              <a:ext cx="141978" cy="131017"/>
              <a:chOff x="0" y="0"/>
              <a:chExt cx="141977" cy="131016"/>
            </a:xfrm>
          </p:grpSpPr>
          <p:sp>
            <p:nvSpPr>
              <p:cNvPr id="411" name="Shape"/>
              <p:cNvSpPr/>
              <p:nvPr/>
            </p:nvSpPr>
            <p:spPr>
              <a:xfrm>
                <a:off x="118796" y="111443"/>
                <a:ext cx="23062" cy="19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974" y="0"/>
                    </a:lnTo>
                    <a:lnTo>
                      <a:pt x="0" y="16035"/>
                    </a:lnTo>
                    <a:lnTo>
                      <a:pt x="2909" y="16385"/>
                    </a:lnTo>
                    <a:lnTo>
                      <a:pt x="2711" y="16385"/>
                    </a:lnTo>
                    <a:lnTo>
                      <a:pt x="8958" y="21600"/>
                    </a:lnTo>
                    <a:lnTo>
                      <a:pt x="13931" y="19722"/>
                    </a:lnTo>
                    <a:lnTo>
                      <a:pt x="21307" y="4850"/>
                    </a:lnTo>
                    <a:lnTo>
                      <a:pt x="21545" y="34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2" name="Shape"/>
              <p:cNvSpPr/>
              <p:nvPr/>
            </p:nvSpPr>
            <p:spPr>
              <a:xfrm>
                <a:off x="59448" y="100620"/>
                <a:ext cx="82530" cy="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60" y="0"/>
                    </a:lnTo>
                    <a:lnTo>
                      <a:pt x="4414" y="3407"/>
                    </a:lnTo>
                    <a:lnTo>
                      <a:pt x="4444" y="3544"/>
                    </a:lnTo>
                    <a:lnTo>
                      <a:pt x="2703" y="7496"/>
                    </a:lnTo>
                    <a:lnTo>
                      <a:pt x="2608" y="7740"/>
                    </a:lnTo>
                    <a:lnTo>
                      <a:pt x="2501" y="8539"/>
                    </a:lnTo>
                    <a:lnTo>
                      <a:pt x="2474" y="8740"/>
                    </a:lnTo>
                    <a:lnTo>
                      <a:pt x="3908" y="9990"/>
                    </a:lnTo>
                    <a:lnTo>
                      <a:pt x="3753" y="9990"/>
                    </a:lnTo>
                    <a:lnTo>
                      <a:pt x="951" y="14670"/>
                    </a:lnTo>
                    <a:lnTo>
                      <a:pt x="924" y="14806"/>
                    </a:lnTo>
                    <a:lnTo>
                      <a:pt x="176" y="16177"/>
                    </a:lnTo>
                    <a:lnTo>
                      <a:pt x="0" y="16405"/>
                    </a:lnTo>
                    <a:lnTo>
                      <a:pt x="159" y="18131"/>
                    </a:lnTo>
                    <a:lnTo>
                      <a:pt x="180" y="18357"/>
                    </a:lnTo>
                    <a:lnTo>
                      <a:pt x="957" y="19593"/>
                    </a:lnTo>
                    <a:lnTo>
                      <a:pt x="951" y="21600"/>
                    </a:lnTo>
                    <a:lnTo>
                      <a:pt x="3431" y="20233"/>
                    </a:lnTo>
                    <a:lnTo>
                      <a:pt x="5901" y="18746"/>
                    </a:lnTo>
                    <a:lnTo>
                      <a:pt x="8433" y="17602"/>
                    </a:lnTo>
                    <a:lnTo>
                      <a:pt x="11096" y="17267"/>
                    </a:lnTo>
                    <a:lnTo>
                      <a:pt x="10936" y="16840"/>
                    </a:lnTo>
                    <a:lnTo>
                      <a:pt x="9444" y="7740"/>
                    </a:lnTo>
                    <a:lnTo>
                      <a:pt x="9421" y="7496"/>
                    </a:lnTo>
                    <a:lnTo>
                      <a:pt x="9376" y="6489"/>
                    </a:lnTo>
                    <a:lnTo>
                      <a:pt x="9354" y="6005"/>
                    </a:lnTo>
                    <a:lnTo>
                      <a:pt x="21576" y="60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5283" y="99384"/>
                <a:ext cx="40594" cy="27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7" y="0"/>
                    </a:moveTo>
                    <a:lnTo>
                      <a:pt x="153" y="0"/>
                    </a:lnTo>
                    <a:lnTo>
                      <a:pt x="2348" y="1243"/>
                    </a:lnTo>
                    <a:lnTo>
                      <a:pt x="2818" y="4349"/>
                    </a:lnTo>
                    <a:lnTo>
                      <a:pt x="2641" y="4349"/>
                    </a:lnTo>
                    <a:lnTo>
                      <a:pt x="459" y="6545"/>
                    </a:lnTo>
                    <a:lnTo>
                      <a:pt x="86" y="10235"/>
                    </a:lnTo>
                    <a:lnTo>
                      <a:pt x="64" y="10454"/>
                    </a:lnTo>
                    <a:lnTo>
                      <a:pt x="0" y="11084"/>
                    </a:lnTo>
                    <a:lnTo>
                      <a:pt x="3757" y="14902"/>
                    </a:lnTo>
                    <a:lnTo>
                      <a:pt x="4508" y="16894"/>
                    </a:lnTo>
                    <a:lnTo>
                      <a:pt x="4360" y="16894"/>
                    </a:lnTo>
                    <a:lnTo>
                      <a:pt x="1473" y="19814"/>
                    </a:lnTo>
                    <a:lnTo>
                      <a:pt x="5940" y="21600"/>
                    </a:lnTo>
                    <a:lnTo>
                      <a:pt x="8988" y="16562"/>
                    </a:lnTo>
                    <a:lnTo>
                      <a:pt x="8745" y="13126"/>
                    </a:lnTo>
                    <a:lnTo>
                      <a:pt x="8688" y="12318"/>
                    </a:lnTo>
                    <a:lnTo>
                      <a:pt x="6692" y="8008"/>
                    </a:lnTo>
                    <a:lnTo>
                      <a:pt x="4649" y="2776"/>
                    </a:lnTo>
                    <a:lnTo>
                      <a:pt x="21600" y="2776"/>
                    </a:lnTo>
                    <a:lnTo>
                      <a:pt x="20817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4" name="Shape"/>
              <p:cNvSpPr/>
              <p:nvPr/>
            </p:nvSpPr>
            <p:spPr>
              <a:xfrm>
                <a:off x="14020" y="102958"/>
                <a:ext cx="32108" cy="1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1" y="0"/>
                    </a:moveTo>
                    <a:lnTo>
                      <a:pt x="0" y="0"/>
                    </a:lnTo>
                    <a:lnTo>
                      <a:pt x="3233" y="5767"/>
                    </a:lnTo>
                    <a:lnTo>
                      <a:pt x="7121" y="13822"/>
                    </a:lnTo>
                    <a:lnTo>
                      <a:pt x="11137" y="20411"/>
                    </a:lnTo>
                    <a:lnTo>
                      <a:pt x="14670" y="21600"/>
                    </a:lnTo>
                    <a:lnTo>
                      <a:pt x="15222" y="21093"/>
                    </a:lnTo>
                    <a:lnTo>
                      <a:pt x="15372" y="20411"/>
                    </a:lnTo>
                    <a:lnTo>
                      <a:pt x="17797" y="1162"/>
                    </a:lnTo>
                    <a:lnTo>
                      <a:pt x="21600" y="725"/>
                    </a:lnTo>
                    <a:lnTo>
                      <a:pt x="21431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5" name="Shape"/>
              <p:cNvSpPr/>
              <p:nvPr/>
            </p:nvSpPr>
            <p:spPr>
              <a:xfrm>
                <a:off x="47942" y="104982"/>
                <a:ext cx="12702" cy="1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70" y="0"/>
                    </a:moveTo>
                    <a:lnTo>
                      <a:pt x="3107" y="0"/>
                    </a:lnTo>
                    <a:lnTo>
                      <a:pt x="145" y="18663"/>
                    </a:lnTo>
                    <a:lnTo>
                      <a:pt x="0" y="19570"/>
                    </a:lnTo>
                    <a:lnTo>
                      <a:pt x="21600" y="21600"/>
                    </a:lnTo>
                    <a:lnTo>
                      <a:pt x="19668" y="21600"/>
                    </a:lnTo>
                    <a:lnTo>
                      <a:pt x="19939" y="8406"/>
                    </a:lnTo>
                    <a:lnTo>
                      <a:pt x="20100" y="552"/>
                    </a:lnTo>
                    <a:lnTo>
                      <a:pt x="4006" y="55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6" name="Shape"/>
              <p:cNvSpPr/>
              <p:nvPr/>
            </p:nvSpPr>
            <p:spPr>
              <a:xfrm>
                <a:off x="62936" y="99384"/>
                <a:ext cx="79042" cy="1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2" y="0"/>
                    </a:moveTo>
                    <a:lnTo>
                      <a:pt x="538" y="0"/>
                    </a:lnTo>
                    <a:lnTo>
                      <a:pt x="672" y="4422"/>
                    </a:lnTo>
                    <a:lnTo>
                      <a:pt x="699" y="5330"/>
                    </a:lnTo>
                    <a:lnTo>
                      <a:pt x="714" y="6788"/>
                    </a:lnTo>
                    <a:lnTo>
                      <a:pt x="558" y="8348"/>
                    </a:lnTo>
                    <a:lnTo>
                      <a:pt x="567" y="11884"/>
                    </a:lnTo>
                    <a:lnTo>
                      <a:pt x="203" y="11884"/>
                    </a:lnTo>
                    <a:lnTo>
                      <a:pt x="143" y="12566"/>
                    </a:lnTo>
                    <a:lnTo>
                      <a:pt x="0" y="17474"/>
                    </a:lnTo>
                    <a:lnTo>
                      <a:pt x="1529" y="21600"/>
                    </a:lnTo>
                    <a:lnTo>
                      <a:pt x="1630" y="20068"/>
                    </a:lnTo>
                    <a:lnTo>
                      <a:pt x="1390" y="19649"/>
                    </a:lnTo>
                    <a:lnTo>
                      <a:pt x="1757" y="17982"/>
                    </a:lnTo>
                    <a:lnTo>
                      <a:pt x="1803" y="17474"/>
                    </a:lnTo>
                    <a:lnTo>
                      <a:pt x="2176" y="11884"/>
                    </a:lnTo>
                    <a:lnTo>
                      <a:pt x="567" y="11884"/>
                    </a:lnTo>
                    <a:lnTo>
                      <a:pt x="294" y="10979"/>
                    </a:lnTo>
                    <a:lnTo>
                      <a:pt x="2237" y="10979"/>
                    </a:lnTo>
                    <a:lnTo>
                      <a:pt x="2845" y="1843"/>
                    </a:lnTo>
                    <a:lnTo>
                      <a:pt x="21600" y="1843"/>
                    </a:lnTo>
                    <a:lnTo>
                      <a:pt x="21472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7" name="Shape"/>
              <p:cNvSpPr/>
              <p:nvPr/>
            </p:nvSpPr>
            <p:spPr>
              <a:xfrm>
                <a:off x="55827" y="9899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2" y="0"/>
                    </a:moveTo>
                    <a:lnTo>
                      <a:pt x="0" y="0"/>
                    </a:lnTo>
                    <a:lnTo>
                      <a:pt x="17873" y="21600"/>
                    </a:lnTo>
                    <a:lnTo>
                      <a:pt x="21600" y="8040"/>
                    </a:lnTo>
                    <a:lnTo>
                      <a:pt x="21542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8" name="Shape"/>
              <p:cNvSpPr/>
              <p:nvPr/>
            </p:nvSpPr>
            <p:spPr>
              <a:xfrm>
                <a:off x="41884" y="92976"/>
                <a:ext cx="996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0"/>
                    </a:moveTo>
                    <a:lnTo>
                      <a:pt x="0" y="0"/>
                    </a:lnTo>
                    <a:lnTo>
                      <a:pt x="661" y="1473"/>
                    </a:lnTo>
                    <a:lnTo>
                      <a:pt x="1567" y="21600"/>
                    </a:lnTo>
                    <a:lnTo>
                      <a:pt x="1968" y="21600"/>
                    </a:lnTo>
                    <a:lnTo>
                      <a:pt x="1976" y="20883"/>
                    </a:lnTo>
                    <a:lnTo>
                      <a:pt x="2075" y="20883"/>
                    </a:lnTo>
                    <a:lnTo>
                      <a:pt x="2272" y="11593"/>
                    </a:lnTo>
                    <a:lnTo>
                      <a:pt x="4991" y="11593"/>
                    </a:lnTo>
                    <a:lnTo>
                      <a:pt x="4990" y="10903"/>
                    </a:lnTo>
                    <a:lnTo>
                      <a:pt x="21600" y="10903"/>
                    </a:lnTo>
                    <a:lnTo>
                      <a:pt x="21099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9" name="Shape"/>
              <p:cNvSpPr/>
              <p:nvPr/>
            </p:nvSpPr>
            <p:spPr>
              <a:xfrm>
                <a:off x="-1" y="75704"/>
                <a:ext cx="139201" cy="2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0" y="0"/>
                    </a:moveTo>
                    <a:lnTo>
                      <a:pt x="118" y="4701"/>
                    </a:lnTo>
                    <a:lnTo>
                      <a:pt x="788" y="13498"/>
                    </a:lnTo>
                    <a:lnTo>
                      <a:pt x="562" y="17584"/>
                    </a:lnTo>
                    <a:lnTo>
                      <a:pt x="556" y="17705"/>
                    </a:lnTo>
                    <a:lnTo>
                      <a:pt x="198" y="17705"/>
                    </a:lnTo>
                    <a:lnTo>
                      <a:pt x="71" y="19074"/>
                    </a:lnTo>
                    <a:lnTo>
                      <a:pt x="14" y="19747"/>
                    </a:lnTo>
                    <a:lnTo>
                      <a:pt x="0" y="20302"/>
                    </a:lnTo>
                    <a:lnTo>
                      <a:pt x="43" y="21117"/>
                    </a:lnTo>
                    <a:lnTo>
                      <a:pt x="16" y="21600"/>
                    </a:lnTo>
                    <a:lnTo>
                      <a:pt x="864" y="18767"/>
                    </a:lnTo>
                    <a:lnTo>
                      <a:pt x="6890" y="18767"/>
                    </a:lnTo>
                    <a:lnTo>
                      <a:pt x="6805" y="17705"/>
                    </a:lnTo>
                    <a:lnTo>
                      <a:pt x="556" y="17705"/>
                    </a:lnTo>
                    <a:lnTo>
                      <a:pt x="209" y="17584"/>
                    </a:lnTo>
                    <a:lnTo>
                      <a:pt x="6795" y="17584"/>
                    </a:lnTo>
                    <a:lnTo>
                      <a:pt x="6499" y="13920"/>
                    </a:lnTo>
                    <a:lnTo>
                      <a:pt x="21600" y="13920"/>
                    </a:lnTo>
                    <a:lnTo>
                      <a:pt x="21332" y="10299"/>
                    </a:lnTo>
                    <a:lnTo>
                      <a:pt x="20478" y="4178"/>
                    </a:lnTo>
                    <a:lnTo>
                      <a:pt x="832" y="4178"/>
                    </a:lnTo>
                    <a:lnTo>
                      <a:pt x="799" y="1822"/>
                    </a:lnTo>
                    <a:lnTo>
                      <a:pt x="790" y="118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0" name="Shape"/>
              <p:cNvSpPr/>
              <p:nvPr/>
            </p:nvSpPr>
            <p:spPr>
              <a:xfrm>
                <a:off x="2514" y="47586"/>
                <a:ext cx="129453" cy="33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30" y="0"/>
                    </a:moveTo>
                    <a:lnTo>
                      <a:pt x="1540" y="0"/>
                    </a:lnTo>
                    <a:lnTo>
                      <a:pt x="0" y="2128"/>
                    </a:lnTo>
                    <a:lnTo>
                      <a:pt x="218" y="6835"/>
                    </a:lnTo>
                    <a:lnTo>
                      <a:pt x="193" y="9268"/>
                    </a:lnTo>
                    <a:lnTo>
                      <a:pt x="176" y="11535"/>
                    </a:lnTo>
                    <a:lnTo>
                      <a:pt x="291" y="15497"/>
                    </a:lnTo>
                    <a:lnTo>
                      <a:pt x="1011" y="18979"/>
                    </a:lnTo>
                    <a:lnTo>
                      <a:pt x="475" y="21600"/>
                    </a:lnTo>
                    <a:lnTo>
                      <a:pt x="21600" y="21600"/>
                    </a:lnTo>
                    <a:lnTo>
                      <a:pt x="21246" y="19677"/>
                    </a:lnTo>
                    <a:lnTo>
                      <a:pt x="20992" y="18589"/>
                    </a:lnTo>
                    <a:lnTo>
                      <a:pt x="13985" y="18589"/>
                    </a:lnTo>
                    <a:lnTo>
                      <a:pt x="10963" y="16274"/>
                    </a:lnTo>
                    <a:lnTo>
                      <a:pt x="8288" y="11535"/>
                    </a:lnTo>
                    <a:lnTo>
                      <a:pt x="7341" y="9268"/>
                    </a:lnTo>
                    <a:lnTo>
                      <a:pt x="6565" y="6228"/>
                    </a:lnTo>
                    <a:lnTo>
                      <a:pt x="5861" y="2909"/>
                    </a:lnTo>
                    <a:lnTo>
                      <a:pt x="5317" y="2457"/>
                    </a:lnTo>
                    <a:lnTo>
                      <a:pt x="523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1" name="Shape"/>
              <p:cNvSpPr/>
              <p:nvPr/>
            </p:nvSpPr>
            <p:spPr>
              <a:xfrm>
                <a:off x="3047" y="-1"/>
                <a:ext cx="30813" cy="49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73" y="0"/>
                    </a:moveTo>
                    <a:lnTo>
                      <a:pt x="0" y="402"/>
                    </a:lnTo>
                    <a:lnTo>
                      <a:pt x="570" y="1367"/>
                    </a:lnTo>
                    <a:lnTo>
                      <a:pt x="481" y="2394"/>
                    </a:lnTo>
                    <a:lnTo>
                      <a:pt x="205" y="6527"/>
                    </a:lnTo>
                    <a:lnTo>
                      <a:pt x="146" y="15611"/>
                    </a:lnTo>
                    <a:lnTo>
                      <a:pt x="393" y="18630"/>
                    </a:lnTo>
                    <a:lnTo>
                      <a:pt x="481" y="19697"/>
                    </a:lnTo>
                    <a:lnTo>
                      <a:pt x="730" y="21600"/>
                    </a:lnTo>
                    <a:lnTo>
                      <a:pt x="6041" y="20913"/>
                    </a:lnTo>
                    <a:lnTo>
                      <a:pt x="21600" y="20913"/>
                    </a:lnTo>
                    <a:lnTo>
                      <a:pt x="20861" y="20232"/>
                    </a:lnTo>
                    <a:lnTo>
                      <a:pt x="20300" y="19697"/>
                    </a:lnTo>
                    <a:lnTo>
                      <a:pt x="19882" y="19384"/>
                    </a:lnTo>
                    <a:lnTo>
                      <a:pt x="19160" y="18630"/>
                    </a:lnTo>
                    <a:lnTo>
                      <a:pt x="14880" y="13967"/>
                    </a:lnTo>
                    <a:lnTo>
                      <a:pt x="10990" y="9175"/>
                    </a:lnTo>
                    <a:lnTo>
                      <a:pt x="6939" y="4453"/>
                    </a:lnTo>
                    <a:lnTo>
                      <a:pt x="2173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3" name="object 87"/>
            <p:cNvSpPr/>
            <p:nvPr/>
          </p:nvSpPr>
          <p:spPr>
            <a:xfrm>
              <a:off x="200462" y="5105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81" y="0"/>
                  </a:moveTo>
                  <a:lnTo>
                    <a:pt x="2852" y="7819"/>
                  </a:lnTo>
                  <a:lnTo>
                    <a:pt x="0" y="19684"/>
                  </a:lnTo>
                  <a:lnTo>
                    <a:pt x="1574" y="21600"/>
                  </a:lnTo>
                  <a:lnTo>
                    <a:pt x="13715" y="18434"/>
                  </a:lnTo>
                  <a:lnTo>
                    <a:pt x="21600" y="11812"/>
                  </a:lnTo>
                  <a:lnTo>
                    <a:pt x="20094" y="3498"/>
                  </a:lnTo>
                  <a:lnTo>
                    <a:pt x="12681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object 88"/>
            <p:cNvSpPr/>
            <p:nvPr/>
          </p:nvSpPr>
          <p:spPr>
            <a:xfrm>
              <a:off x="307761" y="523973"/>
              <a:ext cx="17566" cy="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83" y="18788"/>
                  </a:lnTo>
                  <a:lnTo>
                    <a:pt x="5434" y="13540"/>
                  </a:lnTo>
                  <a:lnTo>
                    <a:pt x="12088" y="10298"/>
                  </a:lnTo>
                  <a:lnTo>
                    <a:pt x="3732" y="6823"/>
                  </a:lnTo>
                  <a:lnTo>
                    <a:pt x="0" y="20489"/>
                  </a:lnTo>
                  <a:lnTo>
                    <a:pt x="3873" y="21600"/>
                  </a:lnTo>
                  <a:lnTo>
                    <a:pt x="12166" y="19988"/>
                  </a:lnTo>
                  <a:lnTo>
                    <a:pt x="16383" y="20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CC2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5" name="object 90"/>
            <p:cNvSpPr/>
            <p:nvPr/>
          </p:nvSpPr>
          <p:spPr>
            <a:xfrm>
              <a:off x="281174" y="5139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01" y="0"/>
                  </a:moveTo>
                  <a:lnTo>
                    <a:pt x="4162" y="6340"/>
                  </a:lnTo>
                  <a:lnTo>
                    <a:pt x="0" y="16913"/>
                  </a:lnTo>
                  <a:lnTo>
                    <a:pt x="11803" y="21600"/>
                  </a:lnTo>
                  <a:lnTo>
                    <a:pt x="21600" y="21579"/>
                  </a:lnTo>
                  <a:lnTo>
                    <a:pt x="16802" y="474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rgbClr val="578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6" name="object 91"/>
            <p:cNvSpPr/>
            <p:nvPr/>
          </p:nvSpPr>
          <p:spPr>
            <a:xfrm>
              <a:off x="245257" y="4779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85" y="0"/>
                  </a:moveTo>
                  <a:lnTo>
                    <a:pt x="7407" y="1704"/>
                  </a:lnTo>
                  <a:lnTo>
                    <a:pt x="0" y="4003"/>
                  </a:lnTo>
                  <a:lnTo>
                    <a:pt x="2750" y="21600"/>
                  </a:lnTo>
                  <a:lnTo>
                    <a:pt x="21600" y="15125"/>
                  </a:lnTo>
                  <a:lnTo>
                    <a:pt x="12785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object 92"/>
            <p:cNvSpPr/>
            <p:nvPr/>
          </p:nvSpPr>
          <p:spPr>
            <a:xfrm>
              <a:off x="289936" y="4969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4" y="0"/>
                  </a:moveTo>
                  <a:lnTo>
                    <a:pt x="10713" y="2150"/>
                  </a:lnTo>
                  <a:lnTo>
                    <a:pt x="0" y="21600"/>
                  </a:lnTo>
                  <a:lnTo>
                    <a:pt x="21600" y="21416"/>
                  </a:lnTo>
                  <a:lnTo>
                    <a:pt x="18066" y="744"/>
                  </a:lnTo>
                  <a:lnTo>
                    <a:pt x="11904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8" name="object 93"/>
            <p:cNvSpPr/>
            <p:nvPr/>
          </p:nvSpPr>
          <p:spPr>
            <a:xfrm>
              <a:off x="231732" y="4559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14" y="18285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C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9" name="object 94"/>
            <p:cNvSpPr/>
            <p:nvPr/>
          </p:nvSpPr>
          <p:spPr>
            <a:xfrm>
              <a:off x="228090" y="451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5" y="709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7095" y="7096"/>
                  </a:lnTo>
                  <a:close/>
                </a:path>
              </a:pathLst>
            </a:custGeom>
            <a:solidFill>
              <a:srgbClr val="252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0" name="object 95"/>
            <p:cNvSpPr/>
            <p:nvPr/>
          </p:nvSpPr>
          <p:spPr>
            <a:xfrm>
              <a:off x="553658" y="382254"/>
              <a:ext cx="19939" cy="11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7" y="0"/>
                  </a:moveTo>
                  <a:lnTo>
                    <a:pt x="15218" y="667"/>
                  </a:lnTo>
                  <a:lnTo>
                    <a:pt x="6934" y="1587"/>
                  </a:lnTo>
                  <a:lnTo>
                    <a:pt x="1307" y="1818"/>
                  </a:lnTo>
                  <a:lnTo>
                    <a:pt x="0" y="17954"/>
                  </a:lnTo>
                  <a:lnTo>
                    <a:pt x="6535" y="19062"/>
                  </a:lnTo>
                  <a:lnTo>
                    <a:pt x="9177" y="20680"/>
                  </a:lnTo>
                  <a:lnTo>
                    <a:pt x="11393" y="20449"/>
                  </a:lnTo>
                  <a:lnTo>
                    <a:pt x="9838" y="20025"/>
                  </a:lnTo>
                  <a:lnTo>
                    <a:pt x="12466" y="19772"/>
                  </a:lnTo>
                  <a:lnTo>
                    <a:pt x="10870" y="21600"/>
                  </a:lnTo>
                  <a:lnTo>
                    <a:pt x="18548" y="20382"/>
                  </a:lnTo>
                  <a:lnTo>
                    <a:pt x="19677" y="19429"/>
                  </a:lnTo>
                  <a:lnTo>
                    <a:pt x="21600" y="15009"/>
                  </a:lnTo>
                  <a:lnTo>
                    <a:pt x="20254" y="9858"/>
                  </a:lnTo>
                  <a:lnTo>
                    <a:pt x="18619" y="4636"/>
                  </a:lnTo>
                  <a:lnTo>
                    <a:pt x="19677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7" name="object 96"/>
            <p:cNvGrpSpPr/>
            <p:nvPr/>
          </p:nvGrpSpPr>
          <p:grpSpPr>
            <a:xfrm>
              <a:off x="535437" y="475522"/>
              <a:ext cx="30330" cy="21757"/>
              <a:chOff x="0" y="0"/>
              <a:chExt cx="30329" cy="21756"/>
            </a:xfrm>
          </p:grpSpPr>
          <p:sp>
            <p:nvSpPr>
              <p:cNvPr id="431" name="Shape"/>
              <p:cNvSpPr/>
              <p:nvPr/>
            </p:nvSpPr>
            <p:spPr>
              <a:xfrm>
                <a:off x="10944" y="9054"/>
                <a:ext cx="1564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84" y="0"/>
                    </a:moveTo>
                    <a:lnTo>
                      <a:pt x="1832" y="1466"/>
                    </a:lnTo>
                    <a:lnTo>
                      <a:pt x="0" y="10231"/>
                    </a:lnTo>
                    <a:lnTo>
                      <a:pt x="8311" y="16933"/>
                    </a:lnTo>
                    <a:lnTo>
                      <a:pt x="13747" y="21600"/>
                    </a:lnTo>
                    <a:lnTo>
                      <a:pt x="21600" y="14248"/>
                    </a:lnTo>
                    <a:lnTo>
                      <a:pt x="18325" y="14248"/>
                    </a:lnTo>
                    <a:lnTo>
                      <a:pt x="6147" y="3528"/>
                    </a:lnTo>
                    <a:lnTo>
                      <a:pt x="4489" y="3528"/>
                    </a:lnTo>
                    <a:lnTo>
                      <a:pt x="2184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2" name="Shape"/>
              <p:cNvSpPr/>
              <p:nvPr/>
            </p:nvSpPr>
            <p:spPr>
              <a:xfrm>
                <a:off x="17627" y="700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11" y="0"/>
                    </a:moveTo>
                    <a:lnTo>
                      <a:pt x="0" y="0"/>
                    </a:lnTo>
                    <a:lnTo>
                      <a:pt x="11744" y="21600"/>
                    </a:lnTo>
                    <a:lnTo>
                      <a:pt x="21600" y="21600"/>
                    </a:lnTo>
                    <a:lnTo>
                      <a:pt x="15107" y="3967"/>
                    </a:lnTo>
                    <a:lnTo>
                      <a:pt x="13752" y="598"/>
                    </a:lnTo>
                    <a:lnTo>
                      <a:pt x="13511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Shape"/>
              <p:cNvSpPr/>
              <p:nvPr/>
            </p:nvSpPr>
            <p:spPr>
              <a:xfrm>
                <a:off x="998" y="84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18" y="0"/>
                    </a:lnTo>
                    <a:lnTo>
                      <a:pt x="898" y="14730"/>
                    </a:lnTo>
                    <a:lnTo>
                      <a:pt x="0" y="16870"/>
                    </a:lnTo>
                    <a:lnTo>
                      <a:pt x="99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4" name="Shape"/>
              <p:cNvSpPr/>
              <p:nvPr/>
            </p:nvSpPr>
            <p:spPr>
              <a:xfrm>
                <a:off x="-1" y="-1"/>
                <a:ext cx="12702" cy="1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0" y="1170"/>
                    </a:lnTo>
                    <a:lnTo>
                      <a:pt x="215" y="7193"/>
                    </a:lnTo>
                    <a:lnTo>
                      <a:pt x="359" y="11178"/>
                    </a:lnTo>
                    <a:lnTo>
                      <a:pt x="7645" y="21600"/>
                    </a:lnTo>
                    <a:lnTo>
                      <a:pt x="12614" y="20562"/>
                    </a:lnTo>
                    <a:lnTo>
                      <a:pt x="14016" y="20562"/>
                    </a:lnTo>
                    <a:lnTo>
                      <a:pt x="17718" y="11178"/>
                    </a:lnTo>
                    <a:lnTo>
                      <a:pt x="21600" y="11178"/>
                    </a:lnTo>
                    <a:lnTo>
                      <a:pt x="18494" y="10121"/>
                    </a:lnTo>
                    <a:lnTo>
                      <a:pt x="20522" y="1170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8793" y="328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63" y="0"/>
                    </a:moveTo>
                    <a:lnTo>
                      <a:pt x="0" y="0"/>
                    </a:lnTo>
                    <a:lnTo>
                      <a:pt x="4731" y="12119"/>
                    </a:lnTo>
                    <a:lnTo>
                      <a:pt x="5578" y="14451"/>
                    </a:lnTo>
                    <a:lnTo>
                      <a:pt x="10432" y="21600"/>
                    </a:lnTo>
                    <a:lnTo>
                      <a:pt x="21600" y="12119"/>
                    </a:lnTo>
                    <a:lnTo>
                      <a:pt x="12660" y="12119"/>
                    </a:ln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14025" y="101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54" y="0"/>
                    </a:moveTo>
                    <a:lnTo>
                      <a:pt x="0" y="21600"/>
                    </a:lnTo>
                    <a:lnTo>
                      <a:pt x="11428" y="21600"/>
                    </a:lnTo>
                    <a:lnTo>
                      <a:pt x="12988" y="20733"/>
                    </a:lnTo>
                    <a:lnTo>
                      <a:pt x="21600" y="20733"/>
                    </a:lnTo>
                    <a:lnTo>
                      <a:pt x="20570" y="14926"/>
                    </a:lnTo>
                    <a:lnTo>
                      <a:pt x="11454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8" name="object 97"/>
            <p:cNvSpPr/>
            <p:nvPr/>
          </p:nvSpPr>
          <p:spPr>
            <a:xfrm>
              <a:off x="544350" y="4739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71" y="0"/>
                  </a:moveTo>
                  <a:lnTo>
                    <a:pt x="2119" y="541"/>
                  </a:lnTo>
                  <a:lnTo>
                    <a:pt x="0" y="15031"/>
                  </a:lnTo>
                  <a:lnTo>
                    <a:pt x="12459" y="21600"/>
                  </a:lnTo>
                  <a:lnTo>
                    <a:pt x="21600" y="10839"/>
                  </a:lnTo>
                  <a:lnTo>
                    <a:pt x="20400" y="9596"/>
                  </a:lnTo>
                  <a:lnTo>
                    <a:pt x="17054" y="5839"/>
                  </a:lnTo>
                  <a:lnTo>
                    <a:pt x="16749" y="5703"/>
                  </a:lnTo>
                  <a:lnTo>
                    <a:pt x="11719" y="3108"/>
                  </a:lnTo>
                  <a:lnTo>
                    <a:pt x="8271" y="0"/>
                  </a:lnTo>
                  <a:close/>
                </a:path>
              </a:pathLst>
            </a:custGeom>
            <a:solidFill>
              <a:srgbClr val="DDE8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7" name="object 98"/>
            <p:cNvGrpSpPr/>
            <p:nvPr/>
          </p:nvGrpSpPr>
          <p:grpSpPr>
            <a:xfrm>
              <a:off x="541911" y="362683"/>
              <a:ext cx="64149" cy="175822"/>
              <a:chOff x="0" y="0"/>
              <a:chExt cx="64148" cy="175821"/>
            </a:xfrm>
          </p:grpSpPr>
          <p:sp>
            <p:nvSpPr>
              <p:cNvPr id="439" name="Shape"/>
              <p:cNvSpPr/>
              <p:nvPr/>
            </p:nvSpPr>
            <p:spPr>
              <a:xfrm>
                <a:off x="20826" y="156439"/>
                <a:ext cx="24778" cy="1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4" y="835"/>
                    </a:lnTo>
                    <a:lnTo>
                      <a:pt x="255" y="3752"/>
                    </a:lnTo>
                    <a:lnTo>
                      <a:pt x="4230" y="8083"/>
                    </a:lnTo>
                    <a:lnTo>
                      <a:pt x="13696" y="11493"/>
                    </a:lnTo>
                    <a:lnTo>
                      <a:pt x="15700" y="13857"/>
                    </a:lnTo>
                    <a:lnTo>
                      <a:pt x="15025" y="15684"/>
                    </a:lnTo>
                    <a:lnTo>
                      <a:pt x="13198" y="16208"/>
                    </a:lnTo>
                    <a:lnTo>
                      <a:pt x="13807" y="18019"/>
                    </a:lnTo>
                    <a:lnTo>
                      <a:pt x="13442" y="21600"/>
                    </a:lnTo>
                    <a:lnTo>
                      <a:pt x="16365" y="19576"/>
                    </a:lnTo>
                    <a:lnTo>
                      <a:pt x="16287" y="18019"/>
                    </a:lnTo>
                    <a:lnTo>
                      <a:pt x="16197" y="16208"/>
                    </a:lnTo>
                    <a:lnTo>
                      <a:pt x="16171" y="15684"/>
                    </a:lnTo>
                    <a:lnTo>
                      <a:pt x="16081" y="13857"/>
                    </a:lnTo>
                    <a:lnTo>
                      <a:pt x="15996" y="12158"/>
                    </a:lnTo>
                    <a:lnTo>
                      <a:pt x="15963" y="11493"/>
                    </a:lnTo>
                    <a:lnTo>
                      <a:pt x="15877" y="9781"/>
                    </a:lnTo>
                    <a:lnTo>
                      <a:pt x="16741" y="4318"/>
                    </a:lnTo>
                    <a:lnTo>
                      <a:pt x="16796" y="39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0" name="Shape"/>
              <p:cNvSpPr/>
              <p:nvPr/>
            </p:nvSpPr>
            <p:spPr>
              <a:xfrm>
                <a:off x="45575" y="1549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651" y="6089"/>
                    </a:lnTo>
                    <a:lnTo>
                      <a:pt x="3654" y="15081"/>
                    </a:lnTo>
                    <a:lnTo>
                      <a:pt x="3926" y="16301"/>
                    </a:lnTo>
                    <a:lnTo>
                      <a:pt x="8281" y="21600"/>
                    </a:lnTo>
                    <a:lnTo>
                      <a:pt x="16166" y="12952"/>
                    </a:lnTo>
                    <a:lnTo>
                      <a:pt x="18293" y="9058"/>
                    </a:lnTo>
                    <a:lnTo>
                      <a:pt x="21084" y="2150"/>
                    </a:lnTo>
                    <a:lnTo>
                      <a:pt x="21248" y="17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Shape"/>
              <p:cNvSpPr/>
              <p:nvPr/>
            </p:nvSpPr>
            <p:spPr>
              <a:xfrm>
                <a:off x="9879" y="131876"/>
                <a:ext cx="48188" cy="26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9" y="0"/>
                    </a:moveTo>
                    <a:lnTo>
                      <a:pt x="0" y="0"/>
                    </a:lnTo>
                    <a:lnTo>
                      <a:pt x="4042" y="4656"/>
                    </a:lnTo>
                    <a:lnTo>
                      <a:pt x="2647" y="9819"/>
                    </a:lnTo>
                    <a:lnTo>
                      <a:pt x="3111" y="16263"/>
                    </a:lnTo>
                    <a:lnTo>
                      <a:pt x="3159" y="16934"/>
                    </a:lnTo>
                    <a:lnTo>
                      <a:pt x="3539" y="20258"/>
                    </a:lnTo>
                    <a:lnTo>
                      <a:pt x="3552" y="20370"/>
                    </a:lnTo>
                    <a:lnTo>
                      <a:pt x="4367" y="21600"/>
                    </a:lnTo>
                    <a:lnTo>
                      <a:pt x="4907" y="19658"/>
                    </a:lnTo>
                    <a:lnTo>
                      <a:pt x="16013" y="19658"/>
                    </a:lnTo>
                    <a:lnTo>
                      <a:pt x="16851" y="18693"/>
                    </a:lnTo>
                    <a:lnTo>
                      <a:pt x="20844" y="18693"/>
                    </a:lnTo>
                    <a:lnTo>
                      <a:pt x="20991" y="16934"/>
                    </a:lnTo>
                    <a:lnTo>
                      <a:pt x="21047" y="16263"/>
                    </a:lnTo>
                    <a:lnTo>
                      <a:pt x="21440" y="12645"/>
                    </a:lnTo>
                    <a:lnTo>
                      <a:pt x="21468" y="11903"/>
                    </a:lnTo>
                    <a:lnTo>
                      <a:pt x="21567" y="4656"/>
                    </a:lnTo>
                    <a:lnTo>
                      <a:pt x="21600" y="2257"/>
                    </a:lnTo>
                    <a:lnTo>
                      <a:pt x="5334" y="2257"/>
                    </a:lnTo>
                    <a:lnTo>
                      <a:pt x="5429" y="1139"/>
                    </a:lnTo>
                    <a:lnTo>
                      <a:pt x="2038" y="1139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2" name="Shape"/>
              <p:cNvSpPr/>
              <p:nvPr/>
            </p:nvSpPr>
            <p:spPr>
              <a:xfrm>
                <a:off x="21779" y="-1"/>
                <a:ext cx="37230" cy="134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9" y="0"/>
                    </a:moveTo>
                    <a:lnTo>
                      <a:pt x="18076" y="30"/>
                    </a:lnTo>
                    <a:lnTo>
                      <a:pt x="16315" y="1026"/>
                    </a:lnTo>
                    <a:lnTo>
                      <a:pt x="12880" y="1570"/>
                    </a:lnTo>
                    <a:lnTo>
                      <a:pt x="8938" y="1778"/>
                    </a:lnTo>
                    <a:lnTo>
                      <a:pt x="8150" y="2106"/>
                    </a:lnTo>
                    <a:lnTo>
                      <a:pt x="5733" y="2896"/>
                    </a:lnTo>
                    <a:lnTo>
                      <a:pt x="4716" y="3138"/>
                    </a:lnTo>
                    <a:lnTo>
                      <a:pt x="4150" y="7101"/>
                    </a:lnTo>
                    <a:lnTo>
                      <a:pt x="5025" y="11564"/>
                    </a:lnTo>
                    <a:lnTo>
                      <a:pt x="5746" y="15967"/>
                    </a:lnTo>
                    <a:lnTo>
                      <a:pt x="0" y="21600"/>
                    </a:lnTo>
                    <a:lnTo>
                      <a:pt x="21054" y="21600"/>
                    </a:lnTo>
                    <a:lnTo>
                      <a:pt x="21002" y="19284"/>
                    </a:lnTo>
                    <a:lnTo>
                      <a:pt x="20904" y="17917"/>
                    </a:lnTo>
                    <a:lnTo>
                      <a:pt x="20504" y="14920"/>
                    </a:lnTo>
                    <a:lnTo>
                      <a:pt x="20178" y="12116"/>
                    </a:lnTo>
                    <a:lnTo>
                      <a:pt x="20169" y="12028"/>
                    </a:lnTo>
                    <a:lnTo>
                      <a:pt x="21600" y="12028"/>
                    </a:lnTo>
                    <a:lnTo>
                      <a:pt x="21583" y="11975"/>
                    </a:lnTo>
                    <a:lnTo>
                      <a:pt x="20246" y="11675"/>
                    </a:lnTo>
                    <a:lnTo>
                      <a:pt x="17483" y="11098"/>
                    </a:lnTo>
                    <a:lnTo>
                      <a:pt x="15014" y="10206"/>
                    </a:lnTo>
                    <a:lnTo>
                      <a:pt x="14561" y="8965"/>
                    </a:lnTo>
                    <a:lnTo>
                      <a:pt x="15652" y="7584"/>
                    </a:lnTo>
                    <a:lnTo>
                      <a:pt x="19813" y="7584"/>
                    </a:lnTo>
                    <a:lnTo>
                      <a:pt x="20183" y="7313"/>
                    </a:lnTo>
                    <a:lnTo>
                      <a:pt x="20403" y="6242"/>
                    </a:lnTo>
                    <a:lnTo>
                      <a:pt x="20341" y="1778"/>
                    </a:lnTo>
                    <a:lnTo>
                      <a:pt x="20230" y="1026"/>
                    </a:lnTo>
                    <a:lnTo>
                      <a:pt x="20183" y="711"/>
                    </a:lnTo>
                    <a:lnTo>
                      <a:pt x="19984" y="291"/>
                    </a:lnTo>
                    <a:lnTo>
                      <a:pt x="20096" y="30"/>
                    </a:lnTo>
                    <a:lnTo>
                      <a:pt x="20109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3" name="Shape"/>
              <p:cNvSpPr/>
              <p:nvPr/>
            </p:nvSpPr>
            <p:spPr>
              <a:xfrm>
                <a:off x="-1" y="120256"/>
                <a:ext cx="12702" cy="14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2" y="0"/>
                    </a:moveTo>
                    <a:lnTo>
                      <a:pt x="321" y="11809"/>
                    </a:lnTo>
                    <a:lnTo>
                      <a:pt x="200" y="12160"/>
                    </a:lnTo>
                    <a:lnTo>
                      <a:pt x="0" y="12743"/>
                    </a:lnTo>
                    <a:lnTo>
                      <a:pt x="12067" y="21600"/>
                    </a:lnTo>
                    <a:lnTo>
                      <a:pt x="17715" y="17773"/>
                    </a:lnTo>
                    <a:lnTo>
                      <a:pt x="21600" y="17773"/>
                    </a:lnTo>
                    <a:lnTo>
                      <a:pt x="18908" y="16608"/>
                    </a:lnTo>
                    <a:lnTo>
                      <a:pt x="7116" y="11809"/>
                    </a:lnTo>
                    <a:lnTo>
                      <a:pt x="10123" y="4553"/>
                    </a:lnTo>
                    <a:lnTo>
                      <a:pt x="8906" y="3477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4" name="Shape"/>
              <p:cNvSpPr/>
              <p:nvPr/>
            </p:nvSpPr>
            <p:spPr>
              <a:xfrm>
                <a:off x="12489" y="12277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63" y="3484"/>
                    </a:lnTo>
                    <a:lnTo>
                      <a:pt x="18624" y="8416"/>
                    </a:lnTo>
                    <a:lnTo>
                      <a:pt x="19072" y="9402"/>
                    </a:lnTo>
                    <a:lnTo>
                      <a:pt x="0" y="21600"/>
                    </a:lnTo>
                    <a:lnTo>
                      <a:pt x="1851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5" name="Triangle"/>
              <p:cNvSpPr/>
              <p:nvPr/>
            </p:nvSpPr>
            <p:spPr>
              <a:xfrm>
                <a:off x="6761" y="1198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66" y="0"/>
                    </a:moveTo>
                    <a:lnTo>
                      <a:pt x="0" y="6078"/>
                    </a:lnTo>
                    <a:lnTo>
                      <a:pt x="21600" y="21600"/>
                    </a:lnTo>
                    <a:lnTo>
                      <a:pt x="14666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Triangle"/>
              <p:cNvSpPr/>
              <p:nvPr/>
            </p:nvSpPr>
            <p:spPr>
              <a:xfrm>
                <a:off x="51446" y="6892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9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196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8" name="object 99"/>
            <p:cNvSpPr/>
            <p:nvPr/>
          </p:nvSpPr>
          <p:spPr>
            <a:xfrm>
              <a:off x="540336" y="488127"/>
              <a:ext cx="1573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7" y="0"/>
                  </a:moveTo>
                  <a:lnTo>
                    <a:pt x="0" y="1471"/>
                  </a:lnTo>
                  <a:lnTo>
                    <a:pt x="4531" y="16086"/>
                  </a:lnTo>
                  <a:lnTo>
                    <a:pt x="10861" y="21600"/>
                  </a:lnTo>
                  <a:lnTo>
                    <a:pt x="21600" y="16809"/>
                  </a:lnTo>
                  <a:lnTo>
                    <a:pt x="15725" y="10975"/>
                  </a:lnTo>
                  <a:lnTo>
                    <a:pt x="11767" y="16246"/>
                  </a:lnTo>
                  <a:lnTo>
                    <a:pt x="3311" y="4041"/>
                  </a:lnTo>
                  <a:lnTo>
                    <a:pt x="2702" y="3157"/>
                  </a:lnTo>
                  <a:lnTo>
                    <a:pt x="3137" y="0"/>
                  </a:lnTo>
                  <a:close/>
                </a:path>
              </a:pathLst>
            </a:custGeom>
            <a:solidFill>
              <a:srgbClr val="0F6C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9" name="object 100"/>
            <p:cNvSpPr/>
            <p:nvPr/>
          </p:nvSpPr>
          <p:spPr>
            <a:xfrm>
              <a:off x="565762" y="497328"/>
              <a:ext cx="25489" cy="2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7" y="0"/>
                  </a:moveTo>
                  <a:lnTo>
                    <a:pt x="6037" y="25"/>
                  </a:lnTo>
                  <a:lnTo>
                    <a:pt x="5456" y="1595"/>
                  </a:lnTo>
                  <a:lnTo>
                    <a:pt x="4111" y="1783"/>
                  </a:lnTo>
                  <a:lnTo>
                    <a:pt x="8728" y="4749"/>
                  </a:lnTo>
                  <a:lnTo>
                    <a:pt x="5203" y="3798"/>
                  </a:lnTo>
                  <a:lnTo>
                    <a:pt x="3855" y="6216"/>
                  </a:lnTo>
                  <a:lnTo>
                    <a:pt x="2762" y="8496"/>
                  </a:lnTo>
                  <a:lnTo>
                    <a:pt x="0" y="7131"/>
                  </a:lnTo>
                  <a:lnTo>
                    <a:pt x="1197" y="16366"/>
                  </a:lnTo>
                  <a:lnTo>
                    <a:pt x="6663" y="21448"/>
                  </a:lnTo>
                  <a:lnTo>
                    <a:pt x="13931" y="21600"/>
                  </a:lnTo>
                  <a:lnTo>
                    <a:pt x="20535" y="16045"/>
                  </a:lnTo>
                  <a:lnTo>
                    <a:pt x="21600" y="8938"/>
                  </a:lnTo>
                  <a:lnTo>
                    <a:pt x="19674" y="8964"/>
                  </a:lnTo>
                  <a:lnTo>
                    <a:pt x="17457" y="4749"/>
                  </a:lnTo>
                  <a:lnTo>
                    <a:pt x="15711" y="6936"/>
                  </a:lnTo>
                  <a:lnTo>
                    <a:pt x="13402" y="4563"/>
                  </a:lnTo>
                  <a:lnTo>
                    <a:pt x="10297" y="1096"/>
                  </a:lnTo>
                  <a:lnTo>
                    <a:pt x="6167" y="0"/>
                  </a:lnTo>
                  <a:close/>
                </a:path>
              </a:pathLst>
            </a:custGeom>
            <a:solidFill>
              <a:srgbClr val="66B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2" name="object 101"/>
            <p:cNvGrpSpPr/>
            <p:nvPr/>
          </p:nvGrpSpPr>
          <p:grpSpPr>
            <a:xfrm>
              <a:off x="564560" y="492751"/>
              <a:ext cx="21803" cy="14093"/>
              <a:chOff x="0" y="0"/>
              <a:chExt cx="21802" cy="14092"/>
            </a:xfrm>
          </p:grpSpPr>
          <p:sp>
            <p:nvSpPr>
              <p:cNvPr id="450" name="Shape"/>
              <p:cNvSpPr/>
              <p:nvPr/>
            </p:nvSpPr>
            <p:spPr>
              <a:xfrm>
                <a:off x="0" y="139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92"/>
                    </a:moveTo>
                    <a:lnTo>
                      <a:pt x="10174" y="8156"/>
                    </a:lnTo>
                    <a:lnTo>
                      <a:pt x="13502" y="7783"/>
                    </a:lnTo>
                    <a:lnTo>
                      <a:pt x="14889" y="4739"/>
                    </a:lnTo>
                    <a:lnTo>
                      <a:pt x="3249" y="9004"/>
                    </a:lnTo>
                    <a:lnTo>
                      <a:pt x="3729" y="0"/>
                    </a:lnTo>
                    <a:lnTo>
                      <a:pt x="0" y="18857"/>
                    </a:lnTo>
                    <a:lnTo>
                      <a:pt x="6818" y="21600"/>
                    </a:lnTo>
                    <a:lnTo>
                      <a:pt x="9534" y="17034"/>
                    </a:lnTo>
                    <a:lnTo>
                      <a:pt x="12865" y="12197"/>
                    </a:lnTo>
                    <a:lnTo>
                      <a:pt x="21600" y="14092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Shape"/>
              <p:cNvSpPr/>
              <p:nvPr/>
            </p:nvSpPr>
            <p:spPr>
              <a:xfrm>
                <a:off x="8070" y="0"/>
                <a:ext cx="1373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47"/>
                    </a:moveTo>
                    <a:lnTo>
                      <a:pt x="16065" y="5353"/>
                    </a:lnTo>
                    <a:lnTo>
                      <a:pt x="13568" y="0"/>
                    </a:lnTo>
                    <a:lnTo>
                      <a:pt x="0" y="2534"/>
                    </a:lnTo>
                    <a:lnTo>
                      <a:pt x="820" y="7087"/>
                    </a:lnTo>
                    <a:lnTo>
                      <a:pt x="8293" y="9468"/>
                    </a:lnTo>
                    <a:lnTo>
                      <a:pt x="14067" y="16658"/>
                    </a:lnTo>
                    <a:lnTo>
                      <a:pt x="18343" y="21600"/>
                    </a:lnTo>
                    <a:lnTo>
                      <a:pt x="21600" y="17047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69" name="object 102"/>
            <p:cNvGrpSpPr/>
            <p:nvPr/>
          </p:nvGrpSpPr>
          <p:grpSpPr>
            <a:xfrm>
              <a:off x="84875" y="488685"/>
              <a:ext cx="196710" cy="64411"/>
              <a:chOff x="0" y="0"/>
              <a:chExt cx="196709" cy="64410"/>
            </a:xfrm>
          </p:grpSpPr>
          <p:sp>
            <p:nvSpPr>
              <p:cNvPr id="453" name="Shape"/>
              <p:cNvSpPr/>
              <p:nvPr/>
            </p:nvSpPr>
            <p:spPr>
              <a:xfrm>
                <a:off x="0" y="16737"/>
                <a:ext cx="158331" cy="47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7" y="0"/>
                    </a:moveTo>
                    <a:lnTo>
                      <a:pt x="554" y="2092"/>
                    </a:lnTo>
                    <a:lnTo>
                      <a:pt x="568" y="2639"/>
                    </a:lnTo>
                    <a:lnTo>
                      <a:pt x="579" y="2915"/>
                    </a:lnTo>
                    <a:lnTo>
                      <a:pt x="588" y="3117"/>
                    </a:lnTo>
                    <a:lnTo>
                      <a:pt x="625" y="3968"/>
                    </a:lnTo>
                    <a:lnTo>
                      <a:pt x="639" y="4302"/>
                    </a:lnTo>
                    <a:lnTo>
                      <a:pt x="647" y="4492"/>
                    </a:lnTo>
                    <a:lnTo>
                      <a:pt x="664" y="4871"/>
                    </a:lnTo>
                    <a:lnTo>
                      <a:pt x="677" y="5171"/>
                    </a:lnTo>
                    <a:lnTo>
                      <a:pt x="690" y="5478"/>
                    </a:lnTo>
                    <a:lnTo>
                      <a:pt x="704" y="5798"/>
                    </a:lnTo>
                    <a:lnTo>
                      <a:pt x="716" y="6092"/>
                    </a:lnTo>
                    <a:lnTo>
                      <a:pt x="733" y="6483"/>
                    </a:lnTo>
                    <a:lnTo>
                      <a:pt x="748" y="6932"/>
                    </a:lnTo>
                    <a:lnTo>
                      <a:pt x="765" y="7415"/>
                    </a:lnTo>
                    <a:lnTo>
                      <a:pt x="780" y="7852"/>
                    </a:lnTo>
                    <a:lnTo>
                      <a:pt x="792" y="8192"/>
                    </a:lnTo>
                    <a:lnTo>
                      <a:pt x="798" y="10051"/>
                    </a:lnTo>
                    <a:lnTo>
                      <a:pt x="0" y="14931"/>
                    </a:lnTo>
                    <a:lnTo>
                      <a:pt x="4" y="15540"/>
                    </a:lnTo>
                    <a:lnTo>
                      <a:pt x="632" y="19678"/>
                    </a:lnTo>
                    <a:lnTo>
                      <a:pt x="866" y="19981"/>
                    </a:lnTo>
                    <a:lnTo>
                      <a:pt x="1369" y="19981"/>
                    </a:lnTo>
                    <a:lnTo>
                      <a:pt x="2521" y="20087"/>
                    </a:lnTo>
                    <a:lnTo>
                      <a:pt x="4219" y="20577"/>
                    </a:lnTo>
                    <a:lnTo>
                      <a:pt x="5914" y="21156"/>
                    </a:lnTo>
                    <a:lnTo>
                      <a:pt x="7695" y="21600"/>
                    </a:lnTo>
                    <a:lnTo>
                      <a:pt x="7746" y="21600"/>
                    </a:lnTo>
                    <a:lnTo>
                      <a:pt x="8465" y="20938"/>
                    </a:lnTo>
                    <a:lnTo>
                      <a:pt x="9087" y="20938"/>
                    </a:lnTo>
                    <a:lnTo>
                      <a:pt x="8949" y="17474"/>
                    </a:lnTo>
                    <a:lnTo>
                      <a:pt x="8940" y="17261"/>
                    </a:lnTo>
                    <a:lnTo>
                      <a:pt x="9961" y="17014"/>
                    </a:lnTo>
                    <a:lnTo>
                      <a:pt x="21511" y="17014"/>
                    </a:lnTo>
                    <a:lnTo>
                      <a:pt x="21600" y="16421"/>
                    </a:lnTo>
                    <a:lnTo>
                      <a:pt x="9325" y="16421"/>
                    </a:lnTo>
                    <a:lnTo>
                      <a:pt x="9336" y="15914"/>
                    </a:lnTo>
                    <a:lnTo>
                      <a:pt x="9353" y="15132"/>
                    </a:lnTo>
                    <a:lnTo>
                      <a:pt x="9367" y="14499"/>
                    </a:lnTo>
                    <a:lnTo>
                      <a:pt x="9378" y="14021"/>
                    </a:lnTo>
                    <a:lnTo>
                      <a:pt x="3971" y="14021"/>
                    </a:lnTo>
                    <a:lnTo>
                      <a:pt x="4254" y="11236"/>
                    </a:lnTo>
                    <a:lnTo>
                      <a:pt x="4270" y="11075"/>
                    </a:lnTo>
                    <a:lnTo>
                      <a:pt x="4287" y="10908"/>
                    </a:lnTo>
                    <a:lnTo>
                      <a:pt x="4304" y="10747"/>
                    </a:lnTo>
                    <a:lnTo>
                      <a:pt x="4313" y="10655"/>
                    </a:lnTo>
                    <a:lnTo>
                      <a:pt x="3708" y="10655"/>
                    </a:lnTo>
                    <a:lnTo>
                      <a:pt x="4125" y="8550"/>
                    </a:lnTo>
                    <a:lnTo>
                      <a:pt x="4137" y="8491"/>
                    </a:lnTo>
                    <a:lnTo>
                      <a:pt x="4149" y="8428"/>
                    </a:lnTo>
                    <a:lnTo>
                      <a:pt x="3625" y="6759"/>
                    </a:lnTo>
                    <a:lnTo>
                      <a:pt x="3589" y="6759"/>
                    </a:lnTo>
                    <a:lnTo>
                      <a:pt x="3684" y="6207"/>
                    </a:lnTo>
                    <a:lnTo>
                      <a:pt x="1405" y="6207"/>
                    </a:lnTo>
                    <a:lnTo>
                      <a:pt x="1003" y="4871"/>
                    </a:lnTo>
                    <a:lnTo>
                      <a:pt x="1014" y="4641"/>
                    </a:lnTo>
                    <a:lnTo>
                      <a:pt x="1266" y="2369"/>
                    </a:lnTo>
                    <a:lnTo>
                      <a:pt x="911" y="2369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4" name="Shape"/>
              <p:cNvSpPr/>
              <p:nvPr/>
            </p:nvSpPr>
            <p:spPr>
              <a:xfrm>
                <a:off x="165354" y="38919"/>
                <a:ext cx="15167" cy="19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3" y="0"/>
                    </a:moveTo>
                    <a:lnTo>
                      <a:pt x="0" y="0"/>
                    </a:lnTo>
                    <a:lnTo>
                      <a:pt x="4225" y="21145"/>
                    </a:lnTo>
                    <a:lnTo>
                      <a:pt x="4315" y="21600"/>
                    </a:lnTo>
                    <a:lnTo>
                      <a:pt x="3773" y="21600"/>
                    </a:lnTo>
                    <a:lnTo>
                      <a:pt x="9136" y="21145"/>
                    </a:lnTo>
                    <a:lnTo>
                      <a:pt x="16173" y="18221"/>
                    </a:lnTo>
                    <a:lnTo>
                      <a:pt x="21564" y="17515"/>
                    </a:lnTo>
                    <a:lnTo>
                      <a:pt x="21600" y="14393"/>
                    </a:lnTo>
                    <a:lnTo>
                      <a:pt x="17367" y="12472"/>
                    </a:lnTo>
                    <a:lnTo>
                      <a:pt x="15538" y="6738"/>
                    </a:lnTo>
                    <a:lnTo>
                      <a:pt x="15387" y="6263"/>
                    </a:lnTo>
                    <a:lnTo>
                      <a:pt x="15630" y="6263"/>
                    </a:lnTo>
                    <a:lnTo>
                      <a:pt x="3253" y="4718"/>
                    </a:lnTo>
                    <a:lnTo>
                      <a:pt x="2449" y="4718"/>
                    </a:lnTo>
                    <a:lnTo>
                      <a:pt x="2615" y="3333"/>
                    </a:lnTo>
                    <a:lnTo>
                      <a:pt x="2762" y="2104"/>
                    </a:lnTo>
                    <a:lnTo>
                      <a:pt x="2909" y="878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5" name="Shape"/>
              <p:cNvSpPr/>
              <p:nvPr/>
            </p:nvSpPr>
            <p:spPr>
              <a:xfrm>
                <a:off x="68350" y="26231"/>
                <a:ext cx="90953" cy="26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2" y="0"/>
                    </a:moveTo>
                    <a:lnTo>
                      <a:pt x="2780" y="461"/>
                    </a:lnTo>
                    <a:lnTo>
                      <a:pt x="2753" y="1015"/>
                    </a:lnTo>
                    <a:lnTo>
                      <a:pt x="2727" y="1549"/>
                    </a:lnTo>
                    <a:lnTo>
                      <a:pt x="2701" y="2096"/>
                    </a:lnTo>
                    <a:lnTo>
                      <a:pt x="2674" y="2667"/>
                    </a:lnTo>
                    <a:lnTo>
                      <a:pt x="3595" y="2667"/>
                    </a:lnTo>
                    <a:lnTo>
                      <a:pt x="3601" y="2974"/>
                    </a:lnTo>
                    <a:lnTo>
                      <a:pt x="3628" y="4841"/>
                    </a:lnTo>
                    <a:lnTo>
                      <a:pt x="2413" y="8800"/>
                    </a:lnTo>
                    <a:lnTo>
                      <a:pt x="2339" y="9098"/>
                    </a:lnTo>
                    <a:lnTo>
                      <a:pt x="2125" y="11323"/>
                    </a:lnTo>
                    <a:lnTo>
                      <a:pt x="2110" y="11487"/>
                    </a:lnTo>
                    <a:lnTo>
                      <a:pt x="2082" y="11774"/>
                    </a:lnTo>
                    <a:lnTo>
                      <a:pt x="2054" y="12072"/>
                    </a:lnTo>
                    <a:lnTo>
                      <a:pt x="2026" y="12359"/>
                    </a:lnTo>
                    <a:lnTo>
                      <a:pt x="1997" y="12666"/>
                    </a:lnTo>
                    <a:lnTo>
                      <a:pt x="2421" y="13415"/>
                    </a:lnTo>
                    <a:lnTo>
                      <a:pt x="2497" y="13415"/>
                    </a:lnTo>
                    <a:lnTo>
                      <a:pt x="2411" y="14154"/>
                    </a:lnTo>
                    <a:lnTo>
                      <a:pt x="2229" y="14154"/>
                    </a:lnTo>
                    <a:lnTo>
                      <a:pt x="1249" y="14370"/>
                    </a:lnTo>
                    <a:lnTo>
                      <a:pt x="1726" y="20697"/>
                    </a:lnTo>
                    <a:lnTo>
                      <a:pt x="1749" y="21005"/>
                    </a:lnTo>
                    <a:lnTo>
                      <a:pt x="0" y="21600"/>
                    </a:lnTo>
                    <a:lnTo>
                      <a:pt x="21369" y="21600"/>
                    </a:lnTo>
                    <a:lnTo>
                      <a:pt x="21600" y="20031"/>
                    </a:lnTo>
                    <a:lnTo>
                      <a:pt x="15557" y="20031"/>
                    </a:lnTo>
                    <a:lnTo>
                      <a:pt x="13564" y="18174"/>
                    </a:lnTo>
                    <a:lnTo>
                      <a:pt x="14339" y="16349"/>
                    </a:lnTo>
                    <a:lnTo>
                      <a:pt x="5743" y="16349"/>
                    </a:lnTo>
                    <a:lnTo>
                      <a:pt x="5714" y="15138"/>
                    </a:lnTo>
                    <a:lnTo>
                      <a:pt x="5691" y="14154"/>
                    </a:lnTo>
                    <a:lnTo>
                      <a:pt x="5668" y="13159"/>
                    </a:lnTo>
                    <a:lnTo>
                      <a:pt x="5640" y="11939"/>
                    </a:lnTo>
                    <a:lnTo>
                      <a:pt x="5625" y="11323"/>
                    </a:lnTo>
                    <a:lnTo>
                      <a:pt x="6373" y="10072"/>
                    </a:lnTo>
                    <a:lnTo>
                      <a:pt x="6212" y="8800"/>
                    </a:lnTo>
                    <a:lnTo>
                      <a:pt x="5312" y="8800"/>
                    </a:lnTo>
                    <a:lnTo>
                      <a:pt x="4695" y="4011"/>
                    </a:lnTo>
                    <a:lnTo>
                      <a:pt x="4703" y="3620"/>
                    </a:lnTo>
                    <a:lnTo>
                      <a:pt x="4999" y="1549"/>
                    </a:lnTo>
                    <a:lnTo>
                      <a:pt x="3428" y="1549"/>
                    </a:lnTo>
                    <a:lnTo>
                      <a:pt x="2802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6" name="Shape"/>
              <p:cNvSpPr/>
              <p:nvPr/>
            </p:nvSpPr>
            <p:spPr>
              <a:xfrm>
                <a:off x="131609" y="26980"/>
                <a:ext cx="30721" cy="2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9" y="251"/>
                    </a:lnTo>
                    <a:lnTo>
                      <a:pt x="2597" y="5930"/>
                    </a:lnTo>
                    <a:lnTo>
                      <a:pt x="5134" y="10720"/>
                    </a:lnTo>
                    <a:lnTo>
                      <a:pt x="5223" y="10994"/>
                    </a:lnTo>
                    <a:lnTo>
                      <a:pt x="5298" y="11918"/>
                    </a:lnTo>
                    <a:lnTo>
                      <a:pt x="5376" y="12899"/>
                    </a:lnTo>
                    <a:lnTo>
                      <a:pt x="5462" y="13959"/>
                    </a:lnTo>
                    <a:lnTo>
                      <a:pt x="5551" y="15065"/>
                    </a:lnTo>
                    <a:lnTo>
                      <a:pt x="5609" y="15777"/>
                    </a:lnTo>
                    <a:lnTo>
                      <a:pt x="1581" y="21600"/>
                    </a:lnTo>
                    <a:lnTo>
                      <a:pt x="19472" y="21600"/>
                    </a:lnTo>
                    <a:lnTo>
                      <a:pt x="21600" y="16160"/>
                    </a:lnTo>
                    <a:lnTo>
                      <a:pt x="15209" y="16160"/>
                    </a:lnTo>
                    <a:lnTo>
                      <a:pt x="11692" y="15305"/>
                    </a:lnTo>
                    <a:lnTo>
                      <a:pt x="11552" y="15305"/>
                    </a:lnTo>
                    <a:lnTo>
                      <a:pt x="7330" y="10298"/>
                    </a:lnTo>
                    <a:lnTo>
                      <a:pt x="3254" y="4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Shape"/>
              <p:cNvSpPr/>
              <p:nvPr/>
            </p:nvSpPr>
            <p:spPr>
              <a:xfrm>
                <a:off x="153239" y="17112"/>
                <a:ext cx="15137" cy="27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6" y="0"/>
                    </a:moveTo>
                    <a:lnTo>
                      <a:pt x="14005" y="7069"/>
                    </a:lnTo>
                    <a:lnTo>
                      <a:pt x="14162" y="7276"/>
                    </a:lnTo>
                    <a:lnTo>
                      <a:pt x="14340" y="7512"/>
                    </a:lnTo>
                    <a:lnTo>
                      <a:pt x="14446" y="7650"/>
                    </a:lnTo>
                    <a:lnTo>
                      <a:pt x="14610" y="7867"/>
                    </a:lnTo>
                    <a:lnTo>
                      <a:pt x="14744" y="8043"/>
                    </a:lnTo>
                    <a:lnTo>
                      <a:pt x="13030" y="8043"/>
                    </a:lnTo>
                    <a:lnTo>
                      <a:pt x="5221" y="8320"/>
                    </a:lnTo>
                    <a:lnTo>
                      <a:pt x="6613" y="8320"/>
                    </a:lnTo>
                    <a:lnTo>
                      <a:pt x="1557" y="20655"/>
                    </a:lnTo>
                    <a:lnTo>
                      <a:pt x="1471" y="20862"/>
                    </a:lnTo>
                    <a:lnTo>
                      <a:pt x="1170" y="21269"/>
                    </a:lnTo>
                    <a:lnTo>
                      <a:pt x="0" y="21600"/>
                    </a:lnTo>
                    <a:lnTo>
                      <a:pt x="12971" y="21600"/>
                    </a:lnTo>
                    <a:lnTo>
                      <a:pt x="17290" y="16904"/>
                    </a:lnTo>
                    <a:lnTo>
                      <a:pt x="20308" y="16904"/>
                    </a:lnTo>
                    <a:lnTo>
                      <a:pt x="20470" y="15969"/>
                    </a:lnTo>
                    <a:lnTo>
                      <a:pt x="20595" y="15236"/>
                    </a:lnTo>
                    <a:lnTo>
                      <a:pt x="20768" y="14236"/>
                    </a:lnTo>
                    <a:lnTo>
                      <a:pt x="20934" y="13269"/>
                    </a:lnTo>
                    <a:lnTo>
                      <a:pt x="21083" y="12395"/>
                    </a:lnTo>
                    <a:lnTo>
                      <a:pt x="21226" y="11568"/>
                    </a:lnTo>
                    <a:lnTo>
                      <a:pt x="21402" y="10544"/>
                    </a:lnTo>
                    <a:lnTo>
                      <a:pt x="21559" y="9629"/>
                    </a:lnTo>
                    <a:lnTo>
                      <a:pt x="21600" y="9392"/>
                    </a:lnTo>
                    <a:lnTo>
                      <a:pt x="18958" y="9392"/>
                    </a:lnTo>
                    <a:lnTo>
                      <a:pt x="12996" y="640"/>
                    </a:lnTo>
                    <a:lnTo>
                      <a:pt x="8646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179817" y="340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60" y="0"/>
                    </a:moveTo>
                    <a:lnTo>
                      <a:pt x="3143" y="2941"/>
                    </a:lnTo>
                    <a:lnTo>
                      <a:pt x="2912" y="6081"/>
                    </a:lnTo>
                    <a:lnTo>
                      <a:pt x="2692" y="9074"/>
                    </a:lnTo>
                    <a:lnTo>
                      <a:pt x="0" y="21600"/>
                    </a:lnTo>
                    <a:lnTo>
                      <a:pt x="20332" y="6081"/>
                    </a:lnTo>
                    <a:lnTo>
                      <a:pt x="21600" y="6081"/>
                    </a:lnTo>
                    <a:lnTo>
                      <a:pt x="17207" y="4331"/>
                    </a:lnTo>
                    <a:lnTo>
                      <a:pt x="10371" y="4331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172259" y="2760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57" y="0"/>
                    </a:moveTo>
                    <a:lnTo>
                      <a:pt x="0" y="2011"/>
                    </a:lnTo>
                    <a:lnTo>
                      <a:pt x="521" y="2011"/>
                    </a:lnTo>
                    <a:lnTo>
                      <a:pt x="475" y="3876"/>
                    </a:lnTo>
                    <a:lnTo>
                      <a:pt x="35" y="21600"/>
                    </a:lnTo>
                    <a:lnTo>
                      <a:pt x="764" y="20666"/>
                    </a:lnTo>
                    <a:lnTo>
                      <a:pt x="6273" y="15625"/>
                    </a:lnTo>
                    <a:lnTo>
                      <a:pt x="2197" y="15625"/>
                    </a:lnTo>
                    <a:lnTo>
                      <a:pt x="21600" y="13637"/>
                    </a:lnTo>
                    <a:lnTo>
                      <a:pt x="17369" y="12610"/>
                    </a:lnTo>
                    <a:lnTo>
                      <a:pt x="17682" y="10168"/>
                    </a:lnTo>
                    <a:lnTo>
                      <a:pt x="18090" y="8927"/>
                    </a:lnTo>
                    <a:lnTo>
                      <a:pt x="18446" y="7838"/>
                    </a:lnTo>
                    <a:lnTo>
                      <a:pt x="18766" y="6859"/>
                    </a:lnTo>
                    <a:lnTo>
                      <a:pt x="19534" y="6076"/>
                    </a:lnTo>
                    <a:lnTo>
                      <a:pt x="20463" y="5248"/>
                    </a:lnTo>
                    <a:lnTo>
                      <a:pt x="21424" y="5248"/>
                    </a:lnTo>
                    <a:lnTo>
                      <a:pt x="365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179272" y="2970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64" y="2100"/>
                    </a:lnTo>
                    <a:lnTo>
                      <a:pt x="12566" y="11314"/>
                    </a:lnTo>
                    <a:lnTo>
                      <a:pt x="0" y="11314"/>
                    </a:lnTo>
                    <a:lnTo>
                      <a:pt x="19474" y="21600"/>
                    </a:lnTo>
                    <a:lnTo>
                      <a:pt x="16855" y="21600"/>
                    </a:lnTo>
                    <a:lnTo>
                      <a:pt x="19118" y="11314"/>
                    </a:lnTo>
                    <a:lnTo>
                      <a:pt x="19766" y="8353"/>
                    </a:lnTo>
                    <a:lnTo>
                      <a:pt x="20706" y="4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184008" y="2350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24" y="0"/>
                    </a:moveTo>
                    <a:lnTo>
                      <a:pt x="578" y="20573"/>
                    </a:lnTo>
                    <a:lnTo>
                      <a:pt x="365" y="20952"/>
                    </a:lnTo>
                    <a:lnTo>
                      <a:pt x="0" y="21600"/>
                    </a:lnTo>
                    <a:lnTo>
                      <a:pt x="936" y="20952"/>
                    </a:lnTo>
                    <a:lnTo>
                      <a:pt x="20971" y="10161"/>
                    </a:lnTo>
                    <a:lnTo>
                      <a:pt x="21600" y="10161"/>
                    </a:lnTo>
                    <a:lnTo>
                      <a:pt x="12425" y="325"/>
                    </a:lnTo>
                    <a:lnTo>
                      <a:pt x="12124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175540" y="236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33" y="0"/>
                    </a:moveTo>
                    <a:lnTo>
                      <a:pt x="0" y="17200"/>
                    </a:lnTo>
                    <a:lnTo>
                      <a:pt x="5521" y="17200"/>
                    </a:lnTo>
                    <a:lnTo>
                      <a:pt x="21600" y="21600"/>
                    </a:lnTo>
                    <a:lnTo>
                      <a:pt x="20933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3" name="Shape"/>
              <p:cNvSpPr/>
              <p:nvPr/>
            </p:nvSpPr>
            <p:spPr>
              <a:xfrm>
                <a:off x="17575" y="10115"/>
                <a:ext cx="13345" cy="19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8" y="0"/>
                    </a:moveTo>
                    <a:lnTo>
                      <a:pt x="17597" y="1952"/>
                    </a:lnTo>
                    <a:lnTo>
                      <a:pt x="0" y="21600"/>
                    </a:lnTo>
                    <a:lnTo>
                      <a:pt x="20700" y="21600"/>
                    </a:lnTo>
                    <a:lnTo>
                      <a:pt x="20807" y="20381"/>
                    </a:lnTo>
                    <a:lnTo>
                      <a:pt x="21600" y="20037"/>
                    </a:lnTo>
                    <a:lnTo>
                      <a:pt x="14901" y="20037"/>
                    </a:lnTo>
                    <a:lnTo>
                      <a:pt x="14238" y="17380"/>
                    </a:lnTo>
                    <a:lnTo>
                      <a:pt x="14414" y="12701"/>
                    </a:lnTo>
                    <a:lnTo>
                      <a:pt x="15423" y="9314"/>
                    </a:lnTo>
                    <a:lnTo>
                      <a:pt x="15565" y="8841"/>
                    </a:lnTo>
                    <a:lnTo>
                      <a:pt x="15735" y="8267"/>
                    </a:lnTo>
                    <a:lnTo>
                      <a:pt x="15842" y="7907"/>
                    </a:lnTo>
                    <a:lnTo>
                      <a:pt x="16164" y="6826"/>
                    </a:lnTo>
                    <a:lnTo>
                      <a:pt x="19468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4" name="Shape"/>
              <p:cNvSpPr/>
              <p:nvPr/>
            </p:nvSpPr>
            <p:spPr>
              <a:xfrm>
                <a:off x="165029" y="1987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5" y="0"/>
                    </a:moveTo>
                    <a:lnTo>
                      <a:pt x="3731" y="10844"/>
                    </a:lnTo>
                    <a:lnTo>
                      <a:pt x="3391" y="13210"/>
                    </a:lnTo>
                    <a:lnTo>
                      <a:pt x="2980" y="16054"/>
                    </a:lnTo>
                    <a:lnTo>
                      <a:pt x="2586" y="18794"/>
                    </a:lnTo>
                    <a:lnTo>
                      <a:pt x="2181" y="21600"/>
                    </a:lnTo>
                    <a:lnTo>
                      <a:pt x="0" y="21600"/>
                    </a:lnTo>
                    <a:lnTo>
                      <a:pt x="20132" y="16054"/>
                    </a:lnTo>
                    <a:lnTo>
                      <a:pt x="21600" y="16054"/>
                    </a:lnTo>
                    <a:lnTo>
                      <a:pt x="5295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176309" y="2002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0" y="0"/>
                    </a:moveTo>
                    <a:lnTo>
                      <a:pt x="0" y="21600"/>
                    </a:lnTo>
                    <a:lnTo>
                      <a:pt x="21600" y="17270"/>
                    </a:lnTo>
                    <a:lnTo>
                      <a:pt x="17055" y="10147"/>
                    </a:lnTo>
                    <a:lnTo>
                      <a:pt x="12147" y="6894"/>
                    </a:lnTo>
                    <a:lnTo>
                      <a:pt x="8769" y="4652"/>
                    </a:lnTo>
                    <a:lnTo>
                      <a:pt x="4746" y="1964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28402" y="128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43" y="0"/>
                    </a:moveTo>
                    <a:lnTo>
                      <a:pt x="0" y="21600"/>
                    </a:lnTo>
                    <a:lnTo>
                      <a:pt x="5869" y="17682"/>
                    </a:lnTo>
                    <a:lnTo>
                      <a:pt x="17369" y="17682"/>
                    </a:lnTo>
                    <a:lnTo>
                      <a:pt x="21600" y="4946"/>
                    </a:lnTo>
                    <a:lnTo>
                      <a:pt x="7343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>
                <a:off x="2938" y="7343"/>
                <a:ext cx="12702" cy="1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93" y="0"/>
                    </a:moveTo>
                    <a:lnTo>
                      <a:pt x="4587" y="0"/>
                    </a:lnTo>
                    <a:lnTo>
                      <a:pt x="12194" y="6646"/>
                    </a:lnTo>
                    <a:lnTo>
                      <a:pt x="13964" y="12649"/>
                    </a:lnTo>
                    <a:lnTo>
                      <a:pt x="14324" y="13877"/>
                    </a:lnTo>
                    <a:lnTo>
                      <a:pt x="14626" y="14901"/>
                    </a:lnTo>
                    <a:lnTo>
                      <a:pt x="15031" y="16270"/>
                    </a:lnTo>
                    <a:lnTo>
                      <a:pt x="0" y="21600"/>
                    </a:lnTo>
                    <a:lnTo>
                      <a:pt x="10763" y="21600"/>
                    </a:lnTo>
                    <a:lnTo>
                      <a:pt x="18717" y="13877"/>
                    </a:lnTo>
                    <a:lnTo>
                      <a:pt x="19131" y="12649"/>
                    </a:lnTo>
                    <a:lnTo>
                      <a:pt x="21104" y="4095"/>
                    </a:lnTo>
                    <a:lnTo>
                      <a:pt x="21600" y="1923"/>
                    </a:lnTo>
                    <a:lnTo>
                      <a:pt x="17493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Shape"/>
              <p:cNvSpPr/>
              <p:nvPr/>
            </p:nvSpPr>
            <p:spPr>
              <a:xfrm>
                <a:off x="148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40" y="0"/>
                    </a:moveTo>
                    <a:lnTo>
                      <a:pt x="8528" y="7612"/>
                    </a:lnTo>
                    <a:lnTo>
                      <a:pt x="0" y="14823"/>
                    </a:lnTo>
                    <a:lnTo>
                      <a:pt x="2577" y="20834"/>
                    </a:lnTo>
                    <a:lnTo>
                      <a:pt x="2900" y="21600"/>
                    </a:lnTo>
                    <a:lnTo>
                      <a:pt x="10633" y="13650"/>
                    </a:lnTo>
                    <a:lnTo>
                      <a:pt x="21600" y="13650"/>
                    </a:lnTo>
                    <a:lnTo>
                      <a:pt x="884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0" name="object 103"/>
            <p:cNvSpPr/>
            <p:nvPr/>
          </p:nvSpPr>
          <p:spPr>
            <a:xfrm>
              <a:off x="186171" y="509723"/>
              <a:ext cx="13795" cy="2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0"/>
                  </a:moveTo>
                  <a:lnTo>
                    <a:pt x="15791" y="3658"/>
                  </a:lnTo>
                  <a:lnTo>
                    <a:pt x="10222" y="5481"/>
                  </a:lnTo>
                  <a:lnTo>
                    <a:pt x="3658" y="10456"/>
                  </a:lnTo>
                  <a:lnTo>
                    <a:pt x="0" y="17205"/>
                  </a:lnTo>
                  <a:lnTo>
                    <a:pt x="9268" y="21600"/>
                  </a:lnTo>
                  <a:lnTo>
                    <a:pt x="14260" y="16480"/>
                  </a:lnTo>
                  <a:lnTo>
                    <a:pt x="17462" y="10818"/>
                  </a:lnTo>
                  <a:lnTo>
                    <a:pt x="21600" y="5481"/>
                  </a:lnTo>
                  <a:lnTo>
                    <a:pt x="21282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object 104"/>
            <p:cNvSpPr/>
            <p:nvPr/>
          </p:nvSpPr>
          <p:spPr>
            <a:xfrm>
              <a:off x="240851" y="527605"/>
              <a:ext cx="12702" cy="1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5" y="0"/>
                  </a:moveTo>
                  <a:lnTo>
                    <a:pt x="0" y="19890"/>
                  </a:lnTo>
                  <a:lnTo>
                    <a:pt x="6346" y="16708"/>
                  </a:lnTo>
                  <a:lnTo>
                    <a:pt x="15843" y="21600"/>
                  </a:lnTo>
                  <a:lnTo>
                    <a:pt x="21600" y="2121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object 105"/>
            <p:cNvSpPr/>
            <p:nvPr/>
          </p:nvSpPr>
          <p:spPr>
            <a:xfrm>
              <a:off x="166265" y="5315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0"/>
                  </a:moveTo>
                  <a:lnTo>
                    <a:pt x="1664" y="5956"/>
                  </a:lnTo>
                  <a:lnTo>
                    <a:pt x="0" y="13836"/>
                  </a:lnTo>
                  <a:lnTo>
                    <a:pt x="7242" y="20198"/>
                  </a:lnTo>
                  <a:lnTo>
                    <a:pt x="18563" y="21600"/>
                  </a:lnTo>
                  <a:lnTo>
                    <a:pt x="21600" y="11993"/>
                  </a:lnTo>
                  <a:lnTo>
                    <a:pt x="21221" y="11264"/>
                  </a:lnTo>
                  <a:lnTo>
                    <a:pt x="12457" y="13276"/>
                  </a:lnTo>
                  <a:lnTo>
                    <a:pt x="17076" y="0"/>
                  </a:lnTo>
                  <a:close/>
                </a:path>
              </a:pathLst>
            </a:custGeom>
            <a:solidFill>
              <a:srgbClr val="A2D3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object 106"/>
            <p:cNvSpPr/>
            <p:nvPr/>
          </p:nvSpPr>
          <p:spPr>
            <a:xfrm>
              <a:off x="238762" y="517699"/>
              <a:ext cx="16067" cy="1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98" y="0"/>
                  </a:moveTo>
                  <a:lnTo>
                    <a:pt x="0" y="18756"/>
                  </a:lnTo>
                  <a:lnTo>
                    <a:pt x="5651" y="21600"/>
                  </a:lnTo>
                  <a:lnTo>
                    <a:pt x="6966" y="18436"/>
                  </a:lnTo>
                  <a:lnTo>
                    <a:pt x="21600" y="1310"/>
                  </a:lnTo>
                  <a:lnTo>
                    <a:pt x="13796" y="270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4" name="object 107"/>
            <p:cNvSpPr/>
            <p:nvPr/>
          </p:nvSpPr>
          <p:spPr>
            <a:xfrm>
              <a:off x="257259" y="5237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968" y="1838"/>
                  </a:lnTo>
                  <a:lnTo>
                    <a:pt x="0" y="9660"/>
                  </a:lnTo>
                  <a:lnTo>
                    <a:pt x="1692" y="13340"/>
                  </a:lnTo>
                  <a:lnTo>
                    <a:pt x="5121" y="21600"/>
                  </a:lnTo>
                  <a:lnTo>
                    <a:pt x="7162" y="21024"/>
                  </a:lnTo>
                  <a:lnTo>
                    <a:pt x="15824" y="17552"/>
                  </a:lnTo>
                  <a:lnTo>
                    <a:pt x="16133" y="17206"/>
                  </a:lnTo>
                  <a:lnTo>
                    <a:pt x="19559" y="13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E8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5" name="object 108"/>
            <p:cNvSpPr/>
            <p:nvPr/>
          </p:nvSpPr>
          <p:spPr>
            <a:xfrm>
              <a:off x="148242" y="5416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6" y="0"/>
                  </a:moveTo>
                  <a:lnTo>
                    <a:pt x="0" y="1170"/>
                  </a:lnTo>
                  <a:lnTo>
                    <a:pt x="2849" y="18989"/>
                  </a:lnTo>
                  <a:lnTo>
                    <a:pt x="8357" y="21600"/>
                  </a:lnTo>
                  <a:lnTo>
                    <a:pt x="20583" y="16431"/>
                  </a:lnTo>
                  <a:lnTo>
                    <a:pt x="21600" y="16377"/>
                  </a:lnTo>
                  <a:lnTo>
                    <a:pt x="19306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8" name="object 109"/>
            <p:cNvGrpSpPr/>
            <p:nvPr/>
          </p:nvGrpSpPr>
          <p:grpSpPr>
            <a:xfrm>
              <a:off x="111311" y="513082"/>
              <a:ext cx="14545" cy="23289"/>
              <a:chOff x="0" y="0"/>
              <a:chExt cx="14544" cy="23288"/>
            </a:xfrm>
          </p:grpSpPr>
          <p:sp>
            <p:nvSpPr>
              <p:cNvPr id="476" name="Shape"/>
              <p:cNvSpPr/>
              <p:nvPr/>
            </p:nvSpPr>
            <p:spPr>
              <a:xfrm>
                <a:off x="-1" y="8052"/>
                <a:ext cx="12703" cy="15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99" y="0"/>
                    </a:moveTo>
                    <a:lnTo>
                      <a:pt x="0" y="21600"/>
                    </a:lnTo>
                    <a:lnTo>
                      <a:pt x="14174" y="16899"/>
                    </a:lnTo>
                    <a:lnTo>
                      <a:pt x="17355" y="12884"/>
                    </a:lnTo>
                    <a:lnTo>
                      <a:pt x="17570" y="12613"/>
                    </a:lnTo>
                    <a:lnTo>
                      <a:pt x="20769" y="12613"/>
                    </a:lnTo>
                    <a:lnTo>
                      <a:pt x="21262" y="7463"/>
                    </a:lnTo>
                    <a:lnTo>
                      <a:pt x="21600" y="4275"/>
                    </a:lnTo>
                    <a:lnTo>
                      <a:pt x="15099" y="0"/>
                    </a:lnTo>
                    <a:close/>
                  </a:path>
                </a:pathLst>
              </a:custGeom>
              <a:solidFill>
                <a:srgbClr val="569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184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4177" y="21600"/>
                    </a:lnTo>
                    <a:lnTo>
                      <a:pt x="18934" y="67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69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9" name="object 110"/>
            <p:cNvSpPr/>
            <p:nvPr/>
          </p:nvSpPr>
          <p:spPr>
            <a:xfrm>
              <a:off x="163165" y="5233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795" y="1567"/>
                  </a:lnTo>
                  <a:lnTo>
                    <a:pt x="7034" y="1931"/>
                  </a:lnTo>
                  <a:lnTo>
                    <a:pt x="0" y="14078"/>
                  </a:lnTo>
                  <a:lnTo>
                    <a:pt x="13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DD5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object 111"/>
            <p:cNvSpPr/>
            <p:nvPr/>
          </p:nvSpPr>
          <p:spPr>
            <a:xfrm>
              <a:off x="199886" y="521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17" y="288"/>
                  </a:lnTo>
                  <a:lnTo>
                    <a:pt x="6551" y="335"/>
                  </a:lnTo>
                  <a:lnTo>
                    <a:pt x="0" y="10607"/>
                  </a:lnTo>
                  <a:lnTo>
                    <a:pt x="1203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E8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1" name="object 112"/>
            <p:cNvSpPr/>
            <p:nvPr/>
          </p:nvSpPr>
          <p:spPr>
            <a:xfrm>
              <a:off x="107450" y="5173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9" y="0"/>
                  </a:moveTo>
                  <a:lnTo>
                    <a:pt x="0" y="3511"/>
                  </a:lnTo>
                  <a:lnTo>
                    <a:pt x="17195" y="11571"/>
                  </a:lnTo>
                  <a:lnTo>
                    <a:pt x="3698" y="21600"/>
                  </a:lnTo>
                  <a:lnTo>
                    <a:pt x="21600" y="18435"/>
                  </a:lnTo>
                  <a:lnTo>
                    <a:pt x="15888" y="7899"/>
                  </a:lnTo>
                  <a:lnTo>
                    <a:pt x="16651" y="1303"/>
                  </a:lnTo>
                  <a:lnTo>
                    <a:pt x="15944" y="1887"/>
                  </a:lnTo>
                  <a:lnTo>
                    <a:pt x="4079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2" name="object 113"/>
            <p:cNvSpPr/>
            <p:nvPr/>
          </p:nvSpPr>
          <p:spPr>
            <a:xfrm>
              <a:off x="119546" y="5196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" y="0"/>
                  </a:moveTo>
                  <a:lnTo>
                    <a:pt x="227" y="15091"/>
                  </a:lnTo>
                  <a:lnTo>
                    <a:pt x="0" y="18889"/>
                  </a:lnTo>
                  <a:lnTo>
                    <a:pt x="573" y="21600"/>
                  </a:lnTo>
                  <a:lnTo>
                    <a:pt x="11607" y="21600"/>
                  </a:lnTo>
                  <a:lnTo>
                    <a:pt x="13054" y="18097"/>
                  </a:lnTo>
                  <a:lnTo>
                    <a:pt x="21600" y="12031"/>
                  </a:lnTo>
                  <a:lnTo>
                    <a:pt x="17097" y="2808"/>
                  </a:lnTo>
                  <a:lnTo>
                    <a:pt x="15537" y="3301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51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3" name="object 114"/>
            <p:cNvSpPr/>
            <p:nvPr/>
          </p:nvSpPr>
          <p:spPr>
            <a:xfrm>
              <a:off x="172448" y="5345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93" y="0"/>
                  </a:moveTo>
                  <a:lnTo>
                    <a:pt x="0" y="21600"/>
                  </a:lnTo>
                  <a:lnTo>
                    <a:pt x="21600" y="15095"/>
                  </a:lnTo>
                  <a:lnTo>
                    <a:pt x="8585" y="13060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569E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4" name="object 115"/>
            <p:cNvSpPr/>
            <p:nvPr/>
          </p:nvSpPr>
          <p:spPr>
            <a:xfrm>
              <a:off x="118790" y="5242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4" y="0"/>
                  </a:moveTo>
                  <a:lnTo>
                    <a:pt x="0" y="0"/>
                  </a:lnTo>
                  <a:lnTo>
                    <a:pt x="1469" y="6268"/>
                  </a:lnTo>
                  <a:lnTo>
                    <a:pt x="10112" y="14273"/>
                  </a:lnTo>
                  <a:lnTo>
                    <a:pt x="13145" y="21600"/>
                  </a:lnTo>
                  <a:lnTo>
                    <a:pt x="21600" y="20690"/>
                  </a:lnTo>
                  <a:lnTo>
                    <a:pt x="15346" y="5287"/>
                  </a:lnTo>
                  <a:lnTo>
                    <a:pt x="17554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5" name="object 116"/>
            <p:cNvSpPr/>
            <p:nvPr/>
          </p:nvSpPr>
          <p:spPr>
            <a:xfrm>
              <a:off x="201201" y="5370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1" y="0"/>
                  </a:moveTo>
                  <a:lnTo>
                    <a:pt x="7991" y="4166"/>
                  </a:lnTo>
                  <a:lnTo>
                    <a:pt x="0" y="4766"/>
                  </a:lnTo>
                  <a:lnTo>
                    <a:pt x="5146" y="10470"/>
                  </a:lnTo>
                  <a:lnTo>
                    <a:pt x="15377" y="21600"/>
                  </a:lnTo>
                  <a:lnTo>
                    <a:pt x="21600" y="9593"/>
                  </a:lnTo>
                  <a:lnTo>
                    <a:pt x="12531" y="0"/>
                  </a:lnTo>
                  <a:close/>
                </a:path>
              </a:pathLst>
            </a:custGeom>
            <a:solidFill>
              <a:srgbClr val="9DB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object 117"/>
            <p:cNvSpPr/>
            <p:nvPr/>
          </p:nvSpPr>
          <p:spPr>
            <a:xfrm>
              <a:off x="124805" y="524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25" y="0"/>
                  </a:moveTo>
                  <a:lnTo>
                    <a:pt x="14165" y="129"/>
                  </a:lnTo>
                  <a:lnTo>
                    <a:pt x="0" y="428"/>
                  </a:lnTo>
                  <a:lnTo>
                    <a:pt x="13470" y="21600"/>
                  </a:lnTo>
                  <a:lnTo>
                    <a:pt x="19744" y="6295"/>
                  </a:lnTo>
                  <a:lnTo>
                    <a:pt x="21600" y="3748"/>
                  </a:lnTo>
                  <a:lnTo>
                    <a:pt x="19625" y="0"/>
                  </a:lnTo>
                  <a:close/>
                </a:path>
              </a:pathLst>
            </a:custGeom>
            <a:solidFill>
              <a:srgbClr val="61A0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7" name="object 118"/>
            <p:cNvSpPr/>
            <p:nvPr/>
          </p:nvSpPr>
          <p:spPr>
            <a:xfrm>
              <a:off x="212987" y="5370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4" y="0"/>
                  </a:moveTo>
                  <a:lnTo>
                    <a:pt x="0" y="16256"/>
                  </a:lnTo>
                  <a:lnTo>
                    <a:pt x="5424" y="21600"/>
                  </a:lnTo>
                  <a:lnTo>
                    <a:pt x="21600" y="5335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B3CDD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8" name="object 119"/>
            <p:cNvSpPr/>
            <p:nvPr/>
          </p:nvSpPr>
          <p:spPr>
            <a:xfrm>
              <a:off x="527001" y="518931"/>
              <a:ext cx="19942" cy="1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497" y="215"/>
                  </a:lnTo>
                  <a:lnTo>
                    <a:pt x="4953" y="6118"/>
                  </a:lnTo>
                  <a:lnTo>
                    <a:pt x="2834" y="13342"/>
                  </a:lnTo>
                  <a:lnTo>
                    <a:pt x="0" y="20768"/>
                  </a:lnTo>
                  <a:lnTo>
                    <a:pt x="4099" y="21600"/>
                  </a:lnTo>
                  <a:lnTo>
                    <a:pt x="5613" y="19158"/>
                  </a:lnTo>
                  <a:lnTo>
                    <a:pt x="9754" y="17852"/>
                  </a:lnTo>
                  <a:lnTo>
                    <a:pt x="13015" y="21113"/>
                  </a:lnTo>
                  <a:lnTo>
                    <a:pt x="15917" y="16229"/>
                  </a:lnTo>
                  <a:lnTo>
                    <a:pt x="12520" y="11503"/>
                  </a:lnTo>
                  <a:lnTo>
                    <a:pt x="13428" y="7928"/>
                  </a:lnTo>
                  <a:lnTo>
                    <a:pt x="15684" y="8603"/>
                  </a:lnTo>
                  <a:lnTo>
                    <a:pt x="16523" y="6607"/>
                  </a:lnTo>
                  <a:lnTo>
                    <a:pt x="16619" y="4839"/>
                  </a:lnTo>
                  <a:lnTo>
                    <a:pt x="18380" y="2958"/>
                  </a:lnTo>
                  <a:lnTo>
                    <a:pt x="15931" y="17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9" name="object 120"/>
            <p:cNvGrpSpPr/>
            <p:nvPr/>
          </p:nvGrpSpPr>
          <p:grpSpPr>
            <a:xfrm>
              <a:off x="602694" y="490267"/>
              <a:ext cx="46826" cy="59921"/>
              <a:chOff x="0" y="0"/>
              <a:chExt cx="46825" cy="59920"/>
            </a:xfrm>
          </p:grpSpPr>
          <p:sp>
            <p:nvSpPr>
              <p:cNvPr id="489" name="Shape"/>
              <p:cNvSpPr/>
              <p:nvPr/>
            </p:nvSpPr>
            <p:spPr>
              <a:xfrm>
                <a:off x="12736" y="43912"/>
                <a:ext cx="24051" cy="1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0" y="0"/>
                    </a:moveTo>
                    <a:lnTo>
                      <a:pt x="0" y="9106"/>
                    </a:lnTo>
                    <a:lnTo>
                      <a:pt x="2862" y="10306"/>
                    </a:lnTo>
                    <a:lnTo>
                      <a:pt x="10220" y="21600"/>
                    </a:lnTo>
                    <a:lnTo>
                      <a:pt x="12513" y="20555"/>
                    </a:lnTo>
                    <a:lnTo>
                      <a:pt x="15706" y="14355"/>
                    </a:lnTo>
                    <a:lnTo>
                      <a:pt x="21600" y="348"/>
                    </a:lnTo>
                    <a:lnTo>
                      <a:pt x="3923" y="348"/>
                    </a:lnTo>
                    <a:lnTo>
                      <a:pt x="319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14920" y="32703"/>
                <a:ext cx="280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4" y="11015"/>
                    </a:lnTo>
                    <a:lnTo>
                      <a:pt x="1471" y="18886"/>
                    </a:lnTo>
                    <a:lnTo>
                      <a:pt x="1640" y="21056"/>
                    </a:lnTo>
                    <a:lnTo>
                      <a:pt x="1682" y="21600"/>
                    </a:lnTo>
                    <a:lnTo>
                      <a:pt x="168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10921" y="31247"/>
                <a:ext cx="335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77" y="19842"/>
                    </a:lnTo>
                    <a:lnTo>
                      <a:pt x="1366" y="19842"/>
                    </a:lnTo>
                    <a:lnTo>
                      <a:pt x="3451" y="21600"/>
                    </a:lnTo>
                    <a:lnTo>
                      <a:pt x="3800" y="19842"/>
                    </a:lnTo>
                    <a:lnTo>
                      <a:pt x="2603" y="4931"/>
                    </a:lnTo>
                    <a:lnTo>
                      <a:pt x="2572" y="4538"/>
                    </a:lnTo>
                    <a:lnTo>
                      <a:pt x="20600" y="45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2" name="Shape"/>
              <p:cNvSpPr/>
              <p:nvPr/>
            </p:nvSpPr>
            <p:spPr>
              <a:xfrm>
                <a:off x="-1" y="2618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552" y="20567"/>
                    </a:lnTo>
                    <a:lnTo>
                      <a:pt x="20453" y="21600"/>
                    </a:lnTo>
                    <a:lnTo>
                      <a:pt x="21137" y="19259"/>
                    </a:lnTo>
                    <a:lnTo>
                      <a:pt x="21600" y="15231"/>
                    </a:lnTo>
                    <a:lnTo>
                      <a:pt x="7763" y="15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3" name="Shape"/>
              <p:cNvSpPr/>
              <p:nvPr/>
            </p:nvSpPr>
            <p:spPr>
              <a:xfrm>
                <a:off x="1776" y="15798"/>
                <a:ext cx="44872" cy="18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" y="0"/>
                    </a:moveTo>
                    <a:lnTo>
                      <a:pt x="0" y="1927"/>
                    </a:lnTo>
                    <a:lnTo>
                      <a:pt x="837" y="3300"/>
                    </a:lnTo>
                    <a:lnTo>
                      <a:pt x="611" y="3958"/>
                    </a:lnTo>
                    <a:lnTo>
                      <a:pt x="460" y="6706"/>
                    </a:lnTo>
                    <a:lnTo>
                      <a:pt x="445" y="6975"/>
                    </a:lnTo>
                    <a:lnTo>
                      <a:pt x="393" y="7913"/>
                    </a:lnTo>
                    <a:lnTo>
                      <a:pt x="341" y="8872"/>
                    </a:lnTo>
                    <a:lnTo>
                      <a:pt x="297" y="9663"/>
                    </a:lnTo>
                    <a:lnTo>
                      <a:pt x="263" y="10291"/>
                    </a:lnTo>
                    <a:lnTo>
                      <a:pt x="1326" y="14652"/>
                    </a:lnTo>
                    <a:lnTo>
                      <a:pt x="2940" y="18924"/>
                    </a:lnTo>
                    <a:lnTo>
                      <a:pt x="1575" y="21600"/>
                    </a:lnTo>
                    <a:lnTo>
                      <a:pt x="4232" y="21600"/>
                    </a:lnTo>
                    <a:lnTo>
                      <a:pt x="4366" y="18924"/>
                    </a:lnTo>
                    <a:lnTo>
                      <a:pt x="4402" y="18208"/>
                    </a:lnTo>
                    <a:lnTo>
                      <a:pt x="20575" y="18208"/>
                    </a:lnTo>
                    <a:lnTo>
                      <a:pt x="21600" y="13936"/>
                    </a:lnTo>
                    <a:lnTo>
                      <a:pt x="7899" y="13936"/>
                    </a:lnTo>
                    <a:lnTo>
                      <a:pt x="7926" y="10661"/>
                    </a:lnTo>
                    <a:lnTo>
                      <a:pt x="7760" y="9663"/>
                    </a:lnTo>
                    <a:lnTo>
                      <a:pt x="5569" y="9663"/>
                    </a:lnTo>
                    <a:lnTo>
                      <a:pt x="4451" y="6975"/>
                    </a:lnTo>
                    <a:lnTo>
                      <a:pt x="4435" y="5168"/>
                    </a:lnTo>
                    <a:lnTo>
                      <a:pt x="3106" y="5168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4" name="Shape"/>
              <p:cNvSpPr/>
              <p:nvPr/>
            </p:nvSpPr>
            <p:spPr>
              <a:xfrm>
                <a:off x="14548" y="13105"/>
                <a:ext cx="12702" cy="1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53" y="0"/>
                    </a:moveTo>
                    <a:lnTo>
                      <a:pt x="12077" y="3641"/>
                    </a:lnTo>
                    <a:lnTo>
                      <a:pt x="8277" y="3641"/>
                    </a:lnTo>
                    <a:lnTo>
                      <a:pt x="2427" y="5414"/>
                    </a:lnTo>
                    <a:lnTo>
                      <a:pt x="2272" y="6433"/>
                    </a:lnTo>
                    <a:lnTo>
                      <a:pt x="1775" y="9745"/>
                    </a:lnTo>
                    <a:lnTo>
                      <a:pt x="1369" y="12470"/>
                    </a:lnTo>
                    <a:lnTo>
                      <a:pt x="1138" y="13994"/>
                    </a:lnTo>
                    <a:lnTo>
                      <a:pt x="736" y="16676"/>
                    </a:lnTo>
                    <a:lnTo>
                      <a:pt x="267" y="19807"/>
                    </a:lnTo>
                    <a:lnTo>
                      <a:pt x="0" y="21600"/>
                    </a:lnTo>
                    <a:lnTo>
                      <a:pt x="19304" y="21600"/>
                    </a:lnTo>
                    <a:lnTo>
                      <a:pt x="13876" y="13994"/>
                    </a:lnTo>
                    <a:lnTo>
                      <a:pt x="20681" y="7207"/>
                    </a:lnTo>
                    <a:lnTo>
                      <a:pt x="21162" y="6715"/>
                    </a:lnTo>
                    <a:lnTo>
                      <a:pt x="21600" y="5829"/>
                    </a:lnTo>
                    <a:lnTo>
                      <a:pt x="14453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Shape"/>
              <p:cNvSpPr/>
              <p:nvPr/>
            </p:nvSpPr>
            <p:spPr>
              <a:xfrm>
                <a:off x="23036" y="15849"/>
                <a:ext cx="237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1" y="0"/>
                    </a:moveTo>
                    <a:lnTo>
                      <a:pt x="6112" y="6319"/>
                    </a:lnTo>
                    <a:lnTo>
                      <a:pt x="3218" y="15029"/>
                    </a:lnTo>
                    <a:lnTo>
                      <a:pt x="0" y="21600"/>
                    </a:lnTo>
                    <a:lnTo>
                      <a:pt x="21438" y="21600"/>
                    </a:lnTo>
                    <a:lnTo>
                      <a:pt x="21600" y="20995"/>
                    </a:lnTo>
                    <a:lnTo>
                      <a:pt x="21289" y="19812"/>
                    </a:lnTo>
                    <a:lnTo>
                      <a:pt x="21439" y="19207"/>
                    </a:lnTo>
                    <a:lnTo>
                      <a:pt x="16918" y="13065"/>
                    </a:lnTo>
                    <a:lnTo>
                      <a:pt x="12121" y="941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6" name="Shape"/>
              <p:cNvSpPr/>
              <p:nvPr/>
            </p:nvSpPr>
            <p:spPr>
              <a:xfrm>
                <a:off x="8975" y="9168"/>
                <a:ext cx="12702" cy="14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09" y="0"/>
                    </a:moveTo>
                    <a:lnTo>
                      <a:pt x="1545" y="6800"/>
                    </a:lnTo>
                    <a:lnTo>
                      <a:pt x="0" y="9294"/>
                    </a:lnTo>
                    <a:lnTo>
                      <a:pt x="5215" y="12029"/>
                    </a:lnTo>
                    <a:lnTo>
                      <a:pt x="5744" y="12306"/>
                    </a:lnTo>
                    <a:lnTo>
                      <a:pt x="12538" y="12787"/>
                    </a:lnTo>
                    <a:lnTo>
                      <a:pt x="10863" y="12787"/>
                    </a:lnTo>
                    <a:lnTo>
                      <a:pt x="2490" y="21600"/>
                    </a:lnTo>
                    <a:lnTo>
                      <a:pt x="21600" y="21600"/>
                    </a:lnTo>
                    <a:lnTo>
                      <a:pt x="15058" y="16039"/>
                    </a:lnTo>
                    <a:lnTo>
                      <a:pt x="15524" y="9294"/>
                    </a:lnTo>
                    <a:lnTo>
                      <a:pt x="15772" y="6800"/>
                    </a:lnTo>
                    <a:lnTo>
                      <a:pt x="21172" y="1922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7" name="Shape"/>
              <p:cNvSpPr/>
              <p:nvPr/>
            </p:nvSpPr>
            <p:spPr>
              <a:xfrm>
                <a:off x="363" y="7061"/>
                <a:ext cx="12702" cy="13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041" y="20735"/>
                    </a:lnTo>
                    <a:lnTo>
                      <a:pt x="14344" y="21182"/>
                    </a:lnTo>
                    <a:lnTo>
                      <a:pt x="14626" y="21600"/>
                    </a:lnTo>
                    <a:lnTo>
                      <a:pt x="21600" y="21600"/>
                    </a:lnTo>
                    <a:lnTo>
                      <a:pt x="21428" y="16397"/>
                    </a:lnTo>
                    <a:lnTo>
                      <a:pt x="12252" y="7499"/>
                    </a:lnTo>
                    <a:lnTo>
                      <a:pt x="5741" y="3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Shape"/>
              <p:cNvSpPr/>
              <p:nvPr/>
            </p:nvSpPr>
            <p:spPr>
              <a:xfrm>
                <a:off x="1001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89"/>
                    </a:lnTo>
                    <a:lnTo>
                      <a:pt x="17527" y="21600"/>
                    </a:lnTo>
                    <a:lnTo>
                      <a:pt x="19036" y="18717"/>
                    </a:lnTo>
                    <a:lnTo>
                      <a:pt x="20469" y="16531"/>
                    </a:lnTo>
                    <a:lnTo>
                      <a:pt x="21489" y="15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0" name="object 121"/>
            <p:cNvSpPr/>
            <p:nvPr/>
          </p:nvSpPr>
          <p:spPr>
            <a:xfrm>
              <a:off x="608579" y="5016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8" y="0"/>
                  </a:moveTo>
                  <a:lnTo>
                    <a:pt x="0" y="5069"/>
                  </a:lnTo>
                  <a:lnTo>
                    <a:pt x="6265" y="9683"/>
                  </a:lnTo>
                  <a:lnTo>
                    <a:pt x="6614" y="17700"/>
                  </a:lnTo>
                  <a:lnTo>
                    <a:pt x="14631" y="21600"/>
                  </a:lnTo>
                  <a:lnTo>
                    <a:pt x="21600" y="11135"/>
                  </a:lnTo>
                  <a:lnTo>
                    <a:pt x="17305" y="10702"/>
                  </a:lnTo>
                  <a:lnTo>
                    <a:pt x="12530" y="7128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object 122"/>
            <p:cNvSpPr/>
            <p:nvPr/>
          </p:nvSpPr>
          <p:spPr>
            <a:xfrm>
              <a:off x="613888" y="5061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06" y="603"/>
                  </a:lnTo>
                  <a:lnTo>
                    <a:pt x="6141" y="2064"/>
                  </a:lnTo>
                  <a:lnTo>
                    <a:pt x="656" y="2391"/>
                  </a:lnTo>
                  <a:lnTo>
                    <a:pt x="0" y="6595"/>
                  </a:lnTo>
                  <a:lnTo>
                    <a:pt x="16669" y="15986"/>
                  </a:lnTo>
                  <a:lnTo>
                    <a:pt x="163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8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2" name="object 123"/>
            <p:cNvSpPr/>
            <p:nvPr/>
          </p:nvSpPr>
          <p:spPr>
            <a:xfrm>
              <a:off x="607430" y="5112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3" y="0"/>
                  </a:moveTo>
                  <a:lnTo>
                    <a:pt x="4537" y="2717"/>
                  </a:lnTo>
                  <a:lnTo>
                    <a:pt x="0" y="4496"/>
                  </a:lnTo>
                  <a:lnTo>
                    <a:pt x="11313" y="19525"/>
                  </a:lnTo>
                  <a:lnTo>
                    <a:pt x="15511" y="21600"/>
                  </a:lnTo>
                  <a:lnTo>
                    <a:pt x="21600" y="17303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3" name="object 124"/>
            <p:cNvSpPr/>
            <p:nvPr/>
          </p:nvSpPr>
          <p:spPr>
            <a:xfrm>
              <a:off x="603526" y="506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20" y="21600"/>
                  </a:lnTo>
                  <a:lnTo>
                    <a:pt x="21600" y="14984"/>
                  </a:lnTo>
                  <a:lnTo>
                    <a:pt x="12325" y="1480"/>
                  </a:lnTo>
                  <a:lnTo>
                    <a:pt x="11349" y="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79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6" name="object 125"/>
            <p:cNvGrpSpPr/>
            <p:nvPr/>
          </p:nvGrpSpPr>
          <p:grpSpPr>
            <a:xfrm>
              <a:off x="487035" y="503792"/>
              <a:ext cx="139100" cy="55565"/>
              <a:chOff x="0" y="0"/>
              <a:chExt cx="139099" cy="55564"/>
            </a:xfrm>
          </p:grpSpPr>
          <p:sp>
            <p:nvSpPr>
              <p:cNvPr id="504" name="Shape"/>
              <p:cNvSpPr/>
              <p:nvPr/>
            </p:nvSpPr>
            <p:spPr>
              <a:xfrm>
                <a:off x="40795" y="42862"/>
                <a:ext cx="381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93" y="21600"/>
                    </a:lnTo>
                    <a:lnTo>
                      <a:pt x="20098" y="122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-1" y="28651"/>
                <a:ext cx="90353" cy="2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" y="0"/>
                    </a:moveTo>
                    <a:lnTo>
                      <a:pt x="770" y="4518"/>
                    </a:lnTo>
                    <a:lnTo>
                      <a:pt x="786" y="6452"/>
                    </a:lnTo>
                    <a:lnTo>
                      <a:pt x="1132" y="16161"/>
                    </a:lnTo>
                    <a:lnTo>
                      <a:pt x="1153" y="16771"/>
                    </a:lnTo>
                    <a:lnTo>
                      <a:pt x="1176" y="17420"/>
                    </a:lnTo>
                    <a:lnTo>
                      <a:pt x="1199" y="18070"/>
                    </a:lnTo>
                    <a:lnTo>
                      <a:pt x="1114" y="18070"/>
                    </a:lnTo>
                    <a:lnTo>
                      <a:pt x="0" y="19355"/>
                    </a:lnTo>
                    <a:lnTo>
                      <a:pt x="9509" y="21600"/>
                    </a:lnTo>
                    <a:lnTo>
                      <a:pt x="20573" y="21600"/>
                    </a:lnTo>
                    <a:lnTo>
                      <a:pt x="21429" y="20653"/>
                    </a:lnTo>
                    <a:lnTo>
                      <a:pt x="21600" y="20384"/>
                    </a:lnTo>
                    <a:lnTo>
                      <a:pt x="5160" y="20384"/>
                    </a:lnTo>
                    <a:lnTo>
                      <a:pt x="2896" y="17420"/>
                    </a:lnTo>
                    <a:lnTo>
                      <a:pt x="2882" y="16771"/>
                    </a:lnTo>
                    <a:lnTo>
                      <a:pt x="1882" y="16771"/>
                    </a:lnTo>
                    <a:lnTo>
                      <a:pt x="1807" y="12389"/>
                    </a:lnTo>
                    <a:lnTo>
                      <a:pt x="1800" y="11989"/>
                    </a:lnTo>
                    <a:lnTo>
                      <a:pt x="1772" y="10360"/>
                    </a:lnTo>
                    <a:lnTo>
                      <a:pt x="1746" y="8846"/>
                    </a:lnTo>
                    <a:lnTo>
                      <a:pt x="1717" y="7143"/>
                    </a:lnTo>
                    <a:lnTo>
                      <a:pt x="1696" y="5951"/>
                    </a:lnTo>
                    <a:lnTo>
                      <a:pt x="1672" y="4518"/>
                    </a:lnTo>
                    <a:lnTo>
                      <a:pt x="1646" y="3061"/>
                    </a:lnTo>
                    <a:lnTo>
                      <a:pt x="1626" y="1870"/>
                    </a:lnTo>
                    <a:lnTo>
                      <a:pt x="1601" y="408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17907" y="36113"/>
                <a:ext cx="7689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5" y="0"/>
                    </a:moveTo>
                    <a:lnTo>
                      <a:pt x="0" y="10477"/>
                    </a:lnTo>
                    <a:lnTo>
                      <a:pt x="1031" y="21600"/>
                    </a:lnTo>
                    <a:lnTo>
                      <a:pt x="20349" y="21600"/>
                    </a:lnTo>
                    <a:lnTo>
                      <a:pt x="21600" y="18406"/>
                    </a:lnTo>
                    <a:lnTo>
                      <a:pt x="10281" y="18406"/>
                    </a:lnTo>
                    <a:lnTo>
                      <a:pt x="10110" y="17196"/>
                    </a:lnTo>
                    <a:lnTo>
                      <a:pt x="5008" y="17196"/>
                    </a:lnTo>
                    <a:lnTo>
                      <a:pt x="4949" y="15959"/>
                    </a:lnTo>
                    <a:lnTo>
                      <a:pt x="2797" y="15959"/>
                    </a:lnTo>
                    <a:lnTo>
                      <a:pt x="1605" y="14725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Shape"/>
              <p:cNvSpPr/>
              <p:nvPr/>
            </p:nvSpPr>
            <p:spPr>
              <a:xfrm>
                <a:off x="54508" y="27724"/>
                <a:ext cx="75169" cy="18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7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1580" y="21600"/>
                    </a:lnTo>
                    <a:lnTo>
                      <a:pt x="12894" y="19709"/>
                    </a:lnTo>
                    <a:lnTo>
                      <a:pt x="15820" y="14672"/>
                    </a:lnTo>
                    <a:lnTo>
                      <a:pt x="18658" y="10992"/>
                    </a:lnTo>
                    <a:lnTo>
                      <a:pt x="21233" y="10992"/>
                    </a:lnTo>
                    <a:lnTo>
                      <a:pt x="21600" y="8159"/>
                    </a:lnTo>
                    <a:lnTo>
                      <a:pt x="10522" y="8159"/>
                    </a:lnTo>
                    <a:lnTo>
                      <a:pt x="10539" y="7610"/>
                    </a:lnTo>
                    <a:lnTo>
                      <a:pt x="10567" y="6749"/>
                    </a:lnTo>
                    <a:lnTo>
                      <a:pt x="10590" y="6038"/>
                    </a:lnTo>
                    <a:lnTo>
                      <a:pt x="10620" y="5088"/>
                    </a:lnTo>
                    <a:lnTo>
                      <a:pt x="10641" y="4440"/>
                    </a:lnTo>
                    <a:lnTo>
                      <a:pt x="10178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hape"/>
              <p:cNvSpPr/>
              <p:nvPr/>
            </p:nvSpPr>
            <p:spPr>
              <a:xfrm>
                <a:off x="3613" y="15328"/>
                <a:ext cx="12702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3" y="0"/>
                    </a:moveTo>
                    <a:lnTo>
                      <a:pt x="4119" y="2699"/>
                    </a:lnTo>
                    <a:lnTo>
                      <a:pt x="4616" y="9116"/>
                    </a:lnTo>
                    <a:lnTo>
                      <a:pt x="5215" y="9899"/>
                    </a:lnTo>
                    <a:lnTo>
                      <a:pt x="5618" y="10424"/>
                    </a:lnTo>
                    <a:lnTo>
                      <a:pt x="6218" y="11203"/>
                    </a:lnTo>
                    <a:lnTo>
                      <a:pt x="6854" y="12447"/>
                    </a:lnTo>
                    <a:lnTo>
                      <a:pt x="7458" y="13631"/>
                    </a:lnTo>
                    <a:lnTo>
                      <a:pt x="8099" y="14882"/>
                    </a:lnTo>
                    <a:lnTo>
                      <a:pt x="8704" y="16070"/>
                    </a:lnTo>
                    <a:lnTo>
                      <a:pt x="9004" y="1665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819" y="14882"/>
                    </a:lnTo>
                    <a:lnTo>
                      <a:pt x="16230" y="14051"/>
                    </a:lnTo>
                    <a:lnTo>
                      <a:pt x="15640" y="13220"/>
                    </a:lnTo>
                    <a:lnTo>
                      <a:pt x="15087" y="12447"/>
                    </a:lnTo>
                    <a:lnTo>
                      <a:pt x="14560" y="11701"/>
                    </a:lnTo>
                    <a:lnTo>
                      <a:pt x="14204" y="11203"/>
                    </a:lnTo>
                    <a:lnTo>
                      <a:pt x="13651" y="10424"/>
                    </a:lnTo>
                    <a:lnTo>
                      <a:pt x="13273" y="9899"/>
                    </a:lnTo>
                    <a:lnTo>
                      <a:pt x="12720" y="9116"/>
                    </a:lnTo>
                    <a:lnTo>
                      <a:pt x="12575" y="8917"/>
                    </a:lnTo>
                    <a:lnTo>
                      <a:pt x="12002" y="8106"/>
                    </a:lnTo>
                    <a:lnTo>
                      <a:pt x="11356" y="7200"/>
                    </a:lnTo>
                    <a:lnTo>
                      <a:pt x="10870" y="6520"/>
                    </a:lnTo>
                    <a:lnTo>
                      <a:pt x="10281" y="5690"/>
                    </a:lnTo>
                    <a:lnTo>
                      <a:pt x="9852" y="5086"/>
                    </a:lnTo>
                    <a:lnTo>
                      <a:pt x="9221" y="4199"/>
                    </a:lnTo>
                    <a:lnTo>
                      <a:pt x="8797" y="3604"/>
                    </a:lnTo>
                    <a:lnTo>
                      <a:pt x="8151" y="2699"/>
                    </a:lnTo>
                    <a:lnTo>
                      <a:pt x="7515" y="1802"/>
                    </a:lnTo>
                    <a:lnTo>
                      <a:pt x="6880" y="906"/>
                    </a:ln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91122" y="24865"/>
                <a:ext cx="408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7" y="0"/>
                    </a:moveTo>
                    <a:lnTo>
                      <a:pt x="1600" y="0"/>
                    </a:lnTo>
                    <a:lnTo>
                      <a:pt x="1655" y="5053"/>
                    </a:lnTo>
                    <a:lnTo>
                      <a:pt x="1713" y="10369"/>
                    </a:lnTo>
                    <a:lnTo>
                      <a:pt x="1774" y="15984"/>
                    </a:lnTo>
                    <a:lnTo>
                      <a:pt x="0" y="21600"/>
                    </a:lnTo>
                    <a:lnTo>
                      <a:pt x="20401" y="21600"/>
                    </a:lnTo>
                    <a:lnTo>
                      <a:pt x="21533" y="9033"/>
                    </a:lnTo>
                    <a:lnTo>
                      <a:pt x="21600" y="8297"/>
                    </a:lnTo>
                    <a:lnTo>
                      <a:pt x="19888" y="5053"/>
                    </a:lnTo>
                    <a:lnTo>
                      <a:pt x="19734" y="5053"/>
                    </a:lnTo>
                    <a:lnTo>
                      <a:pt x="1959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Shape"/>
              <p:cNvSpPr/>
              <p:nvPr/>
            </p:nvSpPr>
            <p:spPr>
              <a:xfrm>
                <a:off x="14115" y="9270"/>
                <a:ext cx="12702" cy="2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55" y="0"/>
                    </a:moveTo>
                    <a:lnTo>
                      <a:pt x="2013" y="4516"/>
                    </a:lnTo>
                    <a:lnTo>
                      <a:pt x="1841" y="4675"/>
                    </a:lnTo>
                    <a:lnTo>
                      <a:pt x="1662" y="4843"/>
                    </a:lnTo>
                    <a:lnTo>
                      <a:pt x="372" y="9338"/>
                    </a:lnTo>
                    <a:lnTo>
                      <a:pt x="244" y="9778"/>
                    </a:lnTo>
                    <a:lnTo>
                      <a:pt x="0" y="21445"/>
                    </a:lnTo>
                    <a:lnTo>
                      <a:pt x="5465" y="21600"/>
                    </a:lnTo>
                    <a:lnTo>
                      <a:pt x="896" y="17782"/>
                    </a:lnTo>
                    <a:lnTo>
                      <a:pt x="1138" y="13926"/>
                    </a:lnTo>
                    <a:lnTo>
                      <a:pt x="2600" y="13926"/>
                    </a:lnTo>
                    <a:lnTo>
                      <a:pt x="12501" y="12850"/>
                    </a:lnTo>
                    <a:lnTo>
                      <a:pt x="21311" y="12850"/>
                    </a:lnTo>
                    <a:lnTo>
                      <a:pt x="21600" y="11675"/>
                    </a:lnTo>
                    <a:lnTo>
                      <a:pt x="16067" y="7012"/>
                    </a:lnTo>
                    <a:lnTo>
                      <a:pt x="15849" y="6828"/>
                    </a:lnTo>
                    <a:lnTo>
                      <a:pt x="6382" y="6828"/>
                    </a:lnTo>
                    <a:lnTo>
                      <a:pt x="6652" y="2925"/>
                    </a:lnTo>
                    <a:lnTo>
                      <a:pt x="6855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27254" y="218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42" y="0"/>
                    </a:moveTo>
                    <a:lnTo>
                      <a:pt x="0" y="21600"/>
                    </a:lnTo>
                    <a:lnTo>
                      <a:pt x="17458" y="21600"/>
                    </a:lnTo>
                    <a:lnTo>
                      <a:pt x="21600" y="7483"/>
                    </a:lnTo>
                    <a:lnTo>
                      <a:pt x="13064" y="7483"/>
                    </a:lnTo>
                    <a:lnTo>
                      <a:pt x="11939" y="1119"/>
                    </a:lnTo>
                    <a:lnTo>
                      <a:pt x="11742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2" name="Triangle"/>
              <p:cNvSpPr/>
              <p:nvPr/>
            </p:nvSpPr>
            <p:spPr>
              <a:xfrm>
                <a:off x="126041" y="2365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19" y="0"/>
                    </a:moveTo>
                    <a:lnTo>
                      <a:pt x="0" y="17606"/>
                    </a:lnTo>
                    <a:lnTo>
                      <a:pt x="21600" y="21600"/>
                    </a:lnTo>
                    <a:lnTo>
                      <a:pt x="13719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Shape"/>
              <p:cNvSpPr/>
              <p:nvPr/>
            </p:nvSpPr>
            <p:spPr>
              <a:xfrm>
                <a:off x="126398" y="2219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37" y="12254"/>
                    </a:lnTo>
                    <a:lnTo>
                      <a:pt x="5002" y="17317"/>
                    </a:lnTo>
                    <a:lnTo>
                      <a:pt x="62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4" name="Shape"/>
              <p:cNvSpPr/>
              <p:nvPr/>
            </p:nvSpPr>
            <p:spPr>
              <a:xfrm>
                <a:off x="85141" y="213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7" y="0"/>
                    </a:moveTo>
                    <a:lnTo>
                      <a:pt x="0" y="0"/>
                    </a:lnTo>
                    <a:lnTo>
                      <a:pt x="4442" y="21600"/>
                    </a:lnTo>
                    <a:lnTo>
                      <a:pt x="21600" y="21600"/>
                    </a:lnTo>
                    <a:lnTo>
                      <a:pt x="2156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quare"/>
              <p:cNvSpPr/>
              <p:nvPr/>
            </p:nvSpPr>
            <p:spPr>
              <a:xfrm>
                <a:off x="123789" y="21310"/>
                <a:ext cx="12702" cy="12702"/>
              </a:xfrm>
              <a:prstGeom prst="rect">
                <a:avLst/>
              </a:pr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54508" y="16324"/>
                <a:ext cx="3755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5" y="0"/>
                    </a:moveTo>
                    <a:lnTo>
                      <a:pt x="460" y="3652"/>
                    </a:lnTo>
                    <a:lnTo>
                      <a:pt x="409" y="7079"/>
                    </a:lnTo>
                    <a:lnTo>
                      <a:pt x="0" y="10647"/>
                    </a:lnTo>
                    <a:lnTo>
                      <a:pt x="0" y="21600"/>
                    </a:lnTo>
                    <a:lnTo>
                      <a:pt x="19744" y="21600"/>
                    </a:lnTo>
                    <a:lnTo>
                      <a:pt x="21600" y="18618"/>
                    </a:lnTo>
                    <a:lnTo>
                      <a:pt x="21227" y="17308"/>
                    </a:lnTo>
                    <a:lnTo>
                      <a:pt x="18091" y="13935"/>
                    </a:lnTo>
                    <a:lnTo>
                      <a:pt x="4086" y="13935"/>
                    </a:lnTo>
                    <a:lnTo>
                      <a:pt x="4053" y="13096"/>
                    </a:lnTo>
                    <a:lnTo>
                      <a:pt x="3988" y="11484"/>
                    </a:lnTo>
                    <a:lnTo>
                      <a:pt x="3917" y="9699"/>
                    </a:lnTo>
                    <a:lnTo>
                      <a:pt x="3847" y="7970"/>
                    </a:lnTo>
                    <a:lnTo>
                      <a:pt x="3812" y="7079"/>
                    </a:lnTo>
                    <a:lnTo>
                      <a:pt x="3742" y="5324"/>
                    </a:lnTo>
                    <a:lnTo>
                      <a:pt x="3696" y="4180"/>
                    </a:ln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94138" y="14121"/>
                <a:ext cx="33999" cy="13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63" y="19422"/>
                    </a:lnTo>
                    <a:lnTo>
                      <a:pt x="7387" y="19422"/>
                    </a:lnTo>
                    <a:lnTo>
                      <a:pt x="6246" y="14656"/>
                    </a:lnTo>
                    <a:lnTo>
                      <a:pt x="5672" y="5822"/>
                    </a:lnTo>
                    <a:lnTo>
                      <a:pt x="5370" y="1935"/>
                    </a:lnTo>
                    <a:lnTo>
                      <a:pt x="5291" y="936"/>
                    </a:lnTo>
                    <a:lnTo>
                      <a:pt x="521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126169" y="1765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233" y="20797"/>
                    </a:lnTo>
                    <a:lnTo>
                      <a:pt x="8552" y="21600"/>
                    </a:lnTo>
                    <a:lnTo>
                      <a:pt x="15839" y="21600"/>
                    </a:lnTo>
                    <a:lnTo>
                      <a:pt x="21600" y="15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9" name="Triangle"/>
              <p:cNvSpPr/>
              <p:nvPr/>
            </p:nvSpPr>
            <p:spPr>
              <a:xfrm>
                <a:off x="30974" y="198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6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0" name="Shape"/>
              <p:cNvSpPr/>
              <p:nvPr/>
            </p:nvSpPr>
            <p:spPr>
              <a:xfrm>
                <a:off x="25535" y="132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30" y="0"/>
                    </a:moveTo>
                    <a:lnTo>
                      <a:pt x="0" y="313"/>
                    </a:lnTo>
                    <a:lnTo>
                      <a:pt x="15" y="12252"/>
                    </a:lnTo>
                    <a:lnTo>
                      <a:pt x="21600" y="21600"/>
                    </a:lnTo>
                    <a:lnTo>
                      <a:pt x="20905" y="20984"/>
                    </a:lnTo>
                    <a:lnTo>
                      <a:pt x="4895" y="1421"/>
                    </a:lnTo>
                    <a:lnTo>
                      <a:pt x="4459" y="892"/>
                    </a:lnTo>
                    <a:lnTo>
                      <a:pt x="3989" y="313"/>
                    </a:lnTo>
                    <a:lnTo>
                      <a:pt x="373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1" name="Shape"/>
              <p:cNvSpPr/>
              <p:nvPr/>
            </p:nvSpPr>
            <p:spPr>
              <a:xfrm>
                <a:off x="111442" y="7061"/>
                <a:ext cx="16194" cy="17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" y="0"/>
                    </a:moveTo>
                    <a:lnTo>
                      <a:pt x="356" y="5008"/>
                    </a:lnTo>
                    <a:lnTo>
                      <a:pt x="192" y="6051"/>
                    </a:lnTo>
                    <a:lnTo>
                      <a:pt x="119" y="6525"/>
                    </a:lnTo>
                    <a:lnTo>
                      <a:pt x="0" y="7284"/>
                    </a:lnTo>
                    <a:lnTo>
                      <a:pt x="4551" y="20729"/>
                    </a:lnTo>
                    <a:lnTo>
                      <a:pt x="4712" y="21204"/>
                    </a:lnTo>
                    <a:lnTo>
                      <a:pt x="4845" y="21600"/>
                    </a:lnTo>
                    <a:lnTo>
                      <a:pt x="21600" y="21600"/>
                    </a:lnTo>
                    <a:lnTo>
                      <a:pt x="21452" y="20729"/>
                    </a:lnTo>
                    <a:lnTo>
                      <a:pt x="21297" y="19815"/>
                    </a:lnTo>
                    <a:lnTo>
                      <a:pt x="19128" y="19815"/>
                    </a:lnTo>
                    <a:lnTo>
                      <a:pt x="6117" y="18803"/>
                    </a:lnTo>
                    <a:lnTo>
                      <a:pt x="5494" y="18803"/>
                    </a:lnTo>
                    <a:lnTo>
                      <a:pt x="7874" y="9511"/>
                    </a:lnTo>
                    <a:lnTo>
                      <a:pt x="7732" y="8579"/>
                    </a:lnTo>
                    <a:lnTo>
                      <a:pt x="4845" y="1247"/>
                    </a:lnTo>
                    <a:lnTo>
                      <a:pt x="4761" y="1041"/>
                    </a:lnTo>
                    <a:lnTo>
                      <a:pt x="1397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62682" y="9282"/>
                <a:ext cx="136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" y="0"/>
                    </a:moveTo>
                    <a:lnTo>
                      <a:pt x="397" y="1980"/>
                    </a:lnTo>
                    <a:lnTo>
                      <a:pt x="239" y="5359"/>
                    </a:lnTo>
                    <a:lnTo>
                      <a:pt x="125" y="7790"/>
                    </a:lnTo>
                    <a:lnTo>
                      <a:pt x="0" y="17682"/>
                    </a:lnTo>
                    <a:lnTo>
                      <a:pt x="410" y="21600"/>
                    </a:lnTo>
                    <a:lnTo>
                      <a:pt x="20913" y="21600"/>
                    </a:lnTo>
                    <a:lnTo>
                      <a:pt x="21600" y="17682"/>
                    </a:lnTo>
                    <a:lnTo>
                      <a:pt x="18695" y="17682"/>
                    </a:lnTo>
                    <a:lnTo>
                      <a:pt x="16439" y="13768"/>
                    </a:lnTo>
                    <a:lnTo>
                      <a:pt x="11018" y="13768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69367" y="1019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85" y="0"/>
                    </a:moveTo>
                    <a:lnTo>
                      <a:pt x="948" y="19676"/>
                    </a:lnTo>
                    <a:lnTo>
                      <a:pt x="0" y="21600"/>
                    </a:lnTo>
                    <a:lnTo>
                      <a:pt x="16266" y="21600"/>
                    </a:lnTo>
                    <a:lnTo>
                      <a:pt x="20103" y="10858"/>
                    </a:lnTo>
                    <a:lnTo>
                      <a:pt x="21157" y="7919"/>
                    </a:lnTo>
                    <a:lnTo>
                      <a:pt x="21600" y="6672"/>
                    </a:lnTo>
                    <a:lnTo>
                      <a:pt x="10685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65009" y="65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9" y="0"/>
                    </a:moveTo>
                    <a:lnTo>
                      <a:pt x="744" y="2020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141" y="20620"/>
                    </a:lnTo>
                    <a:lnTo>
                      <a:pt x="14892" y="10819"/>
                    </a:lnTo>
                    <a:lnTo>
                      <a:pt x="14104" y="9009"/>
                    </a:lnTo>
                    <a:lnTo>
                      <a:pt x="13612" y="7878"/>
                    </a:lnTo>
                    <a:lnTo>
                      <a:pt x="11449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106113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335" y="21600"/>
                    </a:lnTo>
                    <a:lnTo>
                      <a:pt x="17894" y="140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7" name="object 126"/>
            <p:cNvSpPr/>
            <p:nvPr/>
          </p:nvSpPr>
          <p:spPr>
            <a:xfrm>
              <a:off x="520244" y="516594"/>
              <a:ext cx="16805" cy="3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9" y="468"/>
                  </a:lnTo>
                  <a:lnTo>
                    <a:pt x="11395" y="5416"/>
                  </a:lnTo>
                  <a:lnTo>
                    <a:pt x="4179" y="12422"/>
                  </a:lnTo>
                  <a:lnTo>
                    <a:pt x="0" y="16835"/>
                  </a:lnTo>
                  <a:lnTo>
                    <a:pt x="3249" y="21600"/>
                  </a:lnTo>
                  <a:lnTo>
                    <a:pt x="6334" y="19377"/>
                  </a:lnTo>
                  <a:lnTo>
                    <a:pt x="6938" y="15899"/>
                  </a:lnTo>
                  <a:lnTo>
                    <a:pt x="12048" y="9304"/>
                  </a:lnTo>
                  <a:lnTo>
                    <a:pt x="14563" y="5099"/>
                  </a:lnTo>
                  <a:lnTo>
                    <a:pt x="21142" y="16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D3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8" name="object 127"/>
            <p:cNvSpPr/>
            <p:nvPr/>
          </p:nvSpPr>
          <p:spPr>
            <a:xfrm>
              <a:off x="599994" y="509431"/>
              <a:ext cx="12702" cy="1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2" y="0"/>
                  </a:moveTo>
                  <a:lnTo>
                    <a:pt x="8388" y="517"/>
                  </a:lnTo>
                  <a:lnTo>
                    <a:pt x="2071" y="2570"/>
                  </a:lnTo>
                  <a:lnTo>
                    <a:pt x="0" y="3087"/>
                  </a:lnTo>
                  <a:lnTo>
                    <a:pt x="5957" y="11188"/>
                  </a:lnTo>
                  <a:lnTo>
                    <a:pt x="1262" y="21002"/>
                  </a:lnTo>
                  <a:lnTo>
                    <a:pt x="15446" y="21600"/>
                  </a:lnTo>
                  <a:lnTo>
                    <a:pt x="6929" y="11948"/>
                  </a:lnTo>
                  <a:lnTo>
                    <a:pt x="14574" y="19013"/>
                  </a:lnTo>
                  <a:lnTo>
                    <a:pt x="21600" y="16200"/>
                  </a:lnTo>
                  <a:lnTo>
                    <a:pt x="13052" y="11576"/>
                  </a:lnTo>
                  <a:lnTo>
                    <a:pt x="7416" y="6854"/>
                  </a:lnTo>
                  <a:lnTo>
                    <a:pt x="9262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5" name="object 128"/>
            <p:cNvGrpSpPr/>
            <p:nvPr/>
          </p:nvGrpSpPr>
          <p:grpSpPr>
            <a:xfrm>
              <a:off x="532054" y="519819"/>
              <a:ext cx="15471" cy="30191"/>
              <a:chOff x="0" y="0"/>
              <a:chExt cx="15470" cy="30190"/>
            </a:xfrm>
          </p:grpSpPr>
          <p:sp>
            <p:nvSpPr>
              <p:cNvPr id="529" name="Shape"/>
              <p:cNvSpPr/>
              <p:nvPr/>
            </p:nvSpPr>
            <p:spPr>
              <a:xfrm>
                <a:off x="109" y="15050"/>
                <a:ext cx="12702" cy="1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1" y="0"/>
                    </a:moveTo>
                    <a:lnTo>
                      <a:pt x="0" y="0"/>
                    </a:lnTo>
                    <a:lnTo>
                      <a:pt x="12207" y="6108"/>
                    </a:lnTo>
                    <a:lnTo>
                      <a:pt x="13159" y="12601"/>
                    </a:lnTo>
                    <a:lnTo>
                      <a:pt x="12934" y="18191"/>
                    </a:lnTo>
                    <a:lnTo>
                      <a:pt x="21600" y="21600"/>
                    </a:lnTo>
                    <a:lnTo>
                      <a:pt x="21600" y="3895"/>
                    </a:lnTo>
                    <a:lnTo>
                      <a:pt x="12588" y="3895"/>
                    </a:ln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-1" y="862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" y="21600"/>
                    </a:lnTo>
                    <a:lnTo>
                      <a:pt x="21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Triangle"/>
              <p:cNvSpPr/>
              <p:nvPr/>
            </p:nvSpPr>
            <p:spPr>
              <a:xfrm>
                <a:off x="2768" y="795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"/>
              <p:cNvSpPr/>
              <p:nvPr/>
            </p:nvSpPr>
            <p:spPr>
              <a:xfrm>
                <a:off x="1645" y="364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86" y="0"/>
                    </a:lnTo>
                    <a:lnTo>
                      <a:pt x="0" y="84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Triangle"/>
              <p:cNvSpPr/>
              <p:nvPr/>
            </p:nvSpPr>
            <p:spPr>
              <a:xfrm>
                <a:off x="512" y="158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0335" y="12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Triangle"/>
              <p:cNvSpPr/>
              <p:nvPr/>
            </p:nvSpPr>
            <p:spPr>
              <a:xfrm>
                <a:off x="172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23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8" name="object 129"/>
            <p:cNvGrpSpPr/>
            <p:nvPr/>
          </p:nvGrpSpPr>
          <p:grpSpPr>
            <a:xfrm>
              <a:off x="586252" y="516111"/>
              <a:ext cx="19179" cy="26584"/>
              <a:chOff x="0" y="0"/>
              <a:chExt cx="19178" cy="26583"/>
            </a:xfrm>
          </p:grpSpPr>
          <p:sp>
            <p:nvSpPr>
              <p:cNvPr id="536" name="Shape"/>
              <p:cNvSpPr/>
              <p:nvPr/>
            </p:nvSpPr>
            <p:spPr>
              <a:xfrm>
                <a:off x="0" y="1388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8"/>
                    </a:moveTo>
                    <a:lnTo>
                      <a:pt x="17377" y="15753"/>
                    </a:lnTo>
                    <a:lnTo>
                      <a:pt x="15526" y="12342"/>
                    </a:lnTo>
                    <a:lnTo>
                      <a:pt x="14925" y="11190"/>
                    </a:lnTo>
                    <a:lnTo>
                      <a:pt x="15063" y="10735"/>
                    </a:lnTo>
                    <a:lnTo>
                      <a:pt x="15880" y="8365"/>
                    </a:lnTo>
                    <a:lnTo>
                      <a:pt x="15689" y="6671"/>
                    </a:lnTo>
                    <a:lnTo>
                      <a:pt x="15608" y="6214"/>
                    </a:lnTo>
                    <a:lnTo>
                      <a:pt x="13319" y="6824"/>
                    </a:lnTo>
                    <a:lnTo>
                      <a:pt x="13319" y="10735"/>
                    </a:lnTo>
                    <a:lnTo>
                      <a:pt x="11901" y="10408"/>
                    </a:lnTo>
                    <a:lnTo>
                      <a:pt x="9315" y="9801"/>
                    </a:lnTo>
                    <a:lnTo>
                      <a:pt x="10677" y="8365"/>
                    </a:lnTo>
                    <a:lnTo>
                      <a:pt x="11629" y="7453"/>
                    </a:lnTo>
                    <a:lnTo>
                      <a:pt x="13156" y="10408"/>
                    </a:lnTo>
                    <a:lnTo>
                      <a:pt x="13319" y="10735"/>
                    </a:lnTo>
                    <a:lnTo>
                      <a:pt x="13319" y="6824"/>
                    </a:lnTo>
                    <a:lnTo>
                      <a:pt x="11848" y="7214"/>
                    </a:lnTo>
                    <a:lnTo>
                      <a:pt x="12420" y="6671"/>
                    </a:lnTo>
                    <a:lnTo>
                      <a:pt x="8225" y="4368"/>
                    </a:lnTo>
                    <a:lnTo>
                      <a:pt x="8253" y="10408"/>
                    </a:lnTo>
                    <a:lnTo>
                      <a:pt x="6563" y="10408"/>
                    </a:lnTo>
                    <a:lnTo>
                      <a:pt x="3350" y="8365"/>
                    </a:lnTo>
                    <a:lnTo>
                      <a:pt x="5529" y="3194"/>
                    </a:lnTo>
                    <a:lnTo>
                      <a:pt x="5692" y="2803"/>
                    </a:lnTo>
                    <a:lnTo>
                      <a:pt x="3241" y="0"/>
                    </a:lnTo>
                    <a:lnTo>
                      <a:pt x="0" y="2063"/>
                    </a:lnTo>
                    <a:lnTo>
                      <a:pt x="871" y="6214"/>
                    </a:lnTo>
                    <a:lnTo>
                      <a:pt x="1062" y="13538"/>
                    </a:lnTo>
                    <a:lnTo>
                      <a:pt x="408" y="17754"/>
                    </a:lnTo>
                    <a:lnTo>
                      <a:pt x="272" y="18710"/>
                    </a:lnTo>
                    <a:lnTo>
                      <a:pt x="5201" y="20731"/>
                    </a:lnTo>
                    <a:lnTo>
                      <a:pt x="10241" y="18710"/>
                    </a:lnTo>
                    <a:lnTo>
                      <a:pt x="11168" y="17754"/>
                    </a:lnTo>
                    <a:lnTo>
                      <a:pt x="9070" y="12886"/>
                    </a:lnTo>
                    <a:lnTo>
                      <a:pt x="12257" y="12342"/>
                    </a:lnTo>
                    <a:lnTo>
                      <a:pt x="14735" y="20731"/>
                    </a:lnTo>
                    <a:lnTo>
                      <a:pt x="15007" y="21600"/>
                    </a:lnTo>
                    <a:lnTo>
                      <a:pt x="20564" y="17754"/>
                    </a:lnTo>
                    <a:lnTo>
                      <a:pt x="21137" y="15753"/>
                    </a:lnTo>
                    <a:lnTo>
                      <a:pt x="21600" y="13538"/>
                    </a:lnTo>
                    <a:close/>
                  </a:path>
                </a:pathLst>
              </a:custGeom>
              <a:solidFill>
                <a:srgbClr val="519F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hape"/>
              <p:cNvSpPr/>
              <p:nvPr/>
            </p:nvSpPr>
            <p:spPr>
              <a:xfrm>
                <a:off x="6476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650" y="0"/>
                    </a:lnTo>
                    <a:lnTo>
                      <a:pt x="7473" y="4100"/>
                    </a:lnTo>
                    <a:lnTo>
                      <a:pt x="3123" y="11801"/>
                    </a:lnTo>
                    <a:lnTo>
                      <a:pt x="0" y="159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9F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2" name="object 130"/>
            <p:cNvGrpSpPr/>
            <p:nvPr/>
          </p:nvGrpSpPr>
          <p:grpSpPr>
            <a:xfrm>
              <a:off x="579392" y="522967"/>
              <a:ext cx="14767" cy="19086"/>
              <a:chOff x="0" y="0"/>
              <a:chExt cx="14766" cy="19085"/>
            </a:xfrm>
          </p:grpSpPr>
          <p:sp>
            <p:nvSpPr>
              <p:cNvPr id="539" name="Triangle"/>
              <p:cNvSpPr/>
              <p:nvPr/>
            </p:nvSpPr>
            <p:spPr>
              <a:xfrm>
                <a:off x="752" y="63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5" y="0"/>
                    </a:moveTo>
                    <a:lnTo>
                      <a:pt x="0" y="21600"/>
                    </a:lnTo>
                    <a:lnTo>
                      <a:pt x="21600" y="7744"/>
                    </a:lnTo>
                    <a:lnTo>
                      <a:pt x="5175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0" y="38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610"/>
                    </a:lnTo>
                    <a:lnTo>
                      <a:pt x="17656" y="21600"/>
                    </a:lnTo>
                    <a:lnTo>
                      <a:pt x="19665" y="106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2063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38" y="0"/>
                    </a:moveTo>
                    <a:lnTo>
                      <a:pt x="1284" y="15742"/>
                    </a:lnTo>
                    <a:lnTo>
                      <a:pt x="813" y="17903"/>
                    </a:lnTo>
                    <a:lnTo>
                      <a:pt x="0" y="21600"/>
                    </a:lnTo>
                    <a:lnTo>
                      <a:pt x="9070" y="17903"/>
                    </a:lnTo>
                    <a:lnTo>
                      <a:pt x="8329" y="15742"/>
                    </a:lnTo>
                    <a:lnTo>
                      <a:pt x="21600" y="5965"/>
                    </a:lnTo>
                    <a:lnTo>
                      <a:pt x="4738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3" name="object 131"/>
            <p:cNvSpPr/>
            <p:nvPr/>
          </p:nvSpPr>
          <p:spPr>
            <a:xfrm>
              <a:off x="565806" y="5285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0"/>
                  </a:moveTo>
                  <a:lnTo>
                    <a:pt x="0" y="3232"/>
                  </a:lnTo>
                  <a:lnTo>
                    <a:pt x="12167" y="21600"/>
                  </a:lnTo>
                  <a:lnTo>
                    <a:pt x="21600" y="16788"/>
                  </a:lnTo>
                  <a:lnTo>
                    <a:pt x="11911" y="0"/>
                  </a:lnTo>
                  <a:close/>
                </a:path>
              </a:pathLst>
            </a:custGeom>
            <a:solidFill>
              <a:srgbClr val="77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4" name="object 132"/>
            <p:cNvSpPr/>
            <p:nvPr/>
          </p:nvSpPr>
          <p:spPr>
            <a:xfrm>
              <a:off x="542336" y="5228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2" y="0"/>
                  </a:moveTo>
                  <a:lnTo>
                    <a:pt x="9575" y="470"/>
                  </a:lnTo>
                  <a:lnTo>
                    <a:pt x="4771" y="1846"/>
                  </a:lnTo>
                  <a:lnTo>
                    <a:pt x="0" y="21600"/>
                  </a:lnTo>
                  <a:lnTo>
                    <a:pt x="21600" y="16341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70B5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5" name="object 133"/>
            <p:cNvSpPr/>
            <p:nvPr/>
          </p:nvSpPr>
          <p:spPr>
            <a:xfrm>
              <a:off x="558859" y="5309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306" y="21600"/>
                  </a:lnTo>
                  <a:lnTo>
                    <a:pt x="21600" y="18794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rgbClr val="59A2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6" name="object 134"/>
            <p:cNvSpPr/>
            <p:nvPr/>
          </p:nvSpPr>
          <p:spPr>
            <a:xfrm>
              <a:off x="550762" y="5214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3" y="0"/>
                  </a:moveTo>
                  <a:lnTo>
                    <a:pt x="9577" y="822"/>
                  </a:lnTo>
                  <a:lnTo>
                    <a:pt x="0" y="1647"/>
                  </a:lnTo>
                  <a:lnTo>
                    <a:pt x="9251" y="21600"/>
                  </a:lnTo>
                  <a:lnTo>
                    <a:pt x="21600" y="9755"/>
                  </a:lnTo>
                  <a:lnTo>
                    <a:pt x="19513" y="0"/>
                  </a:lnTo>
                  <a:close/>
                </a:path>
              </a:pathLst>
            </a:custGeom>
            <a:solidFill>
              <a:srgbClr val="68B5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7" name="object 135"/>
            <p:cNvSpPr/>
            <p:nvPr/>
          </p:nvSpPr>
          <p:spPr>
            <a:xfrm>
              <a:off x="590113" y="5278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2549" y="9156"/>
                  </a:lnTo>
                  <a:lnTo>
                    <a:pt x="1768" y="9304"/>
                  </a:lnTo>
                  <a:lnTo>
                    <a:pt x="2761" y="12479"/>
                  </a:lnTo>
                  <a:lnTo>
                    <a:pt x="0" y="17759"/>
                  </a:lnTo>
                  <a:lnTo>
                    <a:pt x="1768" y="19864"/>
                  </a:lnTo>
                  <a:lnTo>
                    <a:pt x="21600" y="21600"/>
                  </a:lnTo>
                  <a:lnTo>
                    <a:pt x="14445" y="12185"/>
                  </a:lnTo>
                  <a:lnTo>
                    <a:pt x="15225" y="4024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8" name="object 136"/>
            <p:cNvSpPr/>
            <p:nvPr/>
          </p:nvSpPr>
          <p:spPr>
            <a:xfrm>
              <a:off x="571958" y="5254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6" y="0"/>
                  </a:moveTo>
                  <a:lnTo>
                    <a:pt x="0" y="8076"/>
                  </a:lnTo>
                  <a:lnTo>
                    <a:pt x="4837" y="8831"/>
                  </a:lnTo>
                  <a:lnTo>
                    <a:pt x="8886" y="21600"/>
                  </a:lnTo>
                  <a:lnTo>
                    <a:pt x="18171" y="18805"/>
                  </a:lnTo>
                  <a:lnTo>
                    <a:pt x="21600" y="9063"/>
                  </a:lnTo>
                  <a:lnTo>
                    <a:pt x="14286" y="0"/>
                  </a:lnTo>
                  <a:close/>
                </a:path>
              </a:pathLst>
            </a:custGeom>
            <a:solidFill>
              <a:srgbClr val="51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9" name="object 137"/>
            <p:cNvSpPr/>
            <p:nvPr/>
          </p:nvSpPr>
          <p:spPr>
            <a:xfrm>
              <a:off x="564562" y="5413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2" y="0"/>
                  </a:moveTo>
                  <a:lnTo>
                    <a:pt x="6214" y="1134"/>
                  </a:lnTo>
                  <a:lnTo>
                    <a:pt x="318" y="3914"/>
                  </a:lnTo>
                  <a:lnTo>
                    <a:pt x="0" y="21600"/>
                  </a:lnTo>
                  <a:lnTo>
                    <a:pt x="12372" y="19198"/>
                  </a:lnTo>
                  <a:lnTo>
                    <a:pt x="21600" y="17368"/>
                  </a:lnTo>
                  <a:lnTo>
                    <a:pt x="8652" y="0"/>
                  </a:lnTo>
                  <a:close/>
                </a:path>
              </a:pathLst>
            </a:custGeom>
            <a:solidFill>
              <a:srgbClr val="569E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0" name="object 138"/>
            <p:cNvSpPr/>
            <p:nvPr/>
          </p:nvSpPr>
          <p:spPr>
            <a:xfrm>
              <a:off x="556243" y="5178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23" y="0"/>
                  </a:moveTo>
                  <a:lnTo>
                    <a:pt x="571" y="627"/>
                  </a:lnTo>
                  <a:lnTo>
                    <a:pt x="0" y="5439"/>
                  </a:lnTo>
                  <a:lnTo>
                    <a:pt x="8391" y="21600"/>
                  </a:lnTo>
                  <a:lnTo>
                    <a:pt x="21600" y="9220"/>
                  </a:lnTo>
                  <a:lnTo>
                    <a:pt x="13637" y="1652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70B5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3" name="object 139"/>
            <p:cNvGrpSpPr/>
            <p:nvPr/>
          </p:nvGrpSpPr>
          <p:grpSpPr>
            <a:xfrm>
              <a:off x="583922" y="527535"/>
              <a:ext cx="13896" cy="20959"/>
              <a:chOff x="0" y="0"/>
              <a:chExt cx="13895" cy="20958"/>
            </a:xfrm>
          </p:grpSpPr>
          <p:sp>
            <p:nvSpPr>
              <p:cNvPr id="551" name="Shap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18" y="4493"/>
                    </a:lnTo>
                    <a:lnTo>
                      <a:pt x="19559" y="3814"/>
                    </a:lnTo>
                    <a:lnTo>
                      <a:pt x="10431" y="0"/>
                    </a:lnTo>
                    <a:lnTo>
                      <a:pt x="0" y="15814"/>
                    </a:lnTo>
                    <a:lnTo>
                      <a:pt x="13918" y="2147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09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1193" y="825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37"/>
                    </a:moveTo>
                    <a:lnTo>
                      <a:pt x="16015" y="3162"/>
                    </a:lnTo>
                    <a:lnTo>
                      <a:pt x="17781" y="0"/>
                    </a:lnTo>
                    <a:lnTo>
                      <a:pt x="0" y="10858"/>
                    </a:lnTo>
                    <a:lnTo>
                      <a:pt x="3914" y="13227"/>
                    </a:lnTo>
                    <a:lnTo>
                      <a:pt x="10430" y="14136"/>
                    </a:lnTo>
                    <a:lnTo>
                      <a:pt x="13310" y="21600"/>
                    </a:lnTo>
                    <a:lnTo>
                      <a:pt x="21600" y="16737"/>
                    </a:lnTo>
                    <a:close/>
                  </a:path>
                </a:pathLst>
              </a:custGeom>
              <a:solidFill>
                <a:srgbClr val="409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6" name="object 140"/>
            <p:cNvGrpSpPr/>
            <p:nvPr/>
          </p:nvGrpSpPr>
          <p:grpSpPr>
            <a:xfrm>
              <a:off x="619064" y="171484"/>
              <a:ext cx="63107" cy="346433"/>
              <a:chOff x="0" y="0"/>
              <a:chExt cx="63106" cy="346432"/>
            </a:xfrm>
          </p:grpSpPr>
          <p:sp>
            <p:nvSpPr>
              <p:cNvPr id="554" name="Shape"/>
              <p:cNvSpPr/>
              <p:nvPr/>
            </p:nvSpPr>
            <p:spPr>
              <a:xfrm>
                <a:off x="5303" y="331890"/>
                <a:ext cx="15735" cy="1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" y="0"/>
                    </a:lnTo>
                    <a:lnTo>
                      <a:pt x="2749" y="6025"/>
                    </a:lnTo>
                    <a:lnTo>
                      <a:pt x="1487" y="9746"/>
                    </a:lnTo>
                    <a:lnTo>
                      <a:pt x="0" y="13993"/>
                    </a:lnTo>
                    <a:lnTo>
                      <a:pt x="1873" y="21600"/>
                    </a:lnTo>
                    <a:lnTo>
                      <a:pt x="6737" y="16676"/>
                    </a:lnTo>
                    <a:lnTo>
                      <a:pt x="11114" y="101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8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Shape"/>
              <p:cNvSpPr/>
              <p:nvPr/>
            </p:nvSpPr>
            <p:spPr>
              <a:xfrm>
                <a:off x="-1" y="0"/>
                <a:ext cx="63108" cy="336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" y="0"/>
                    </a:moveTo>
                    <a:lnTo>
                      <a:pt x="784" y="492"/>
                    </a:lnTo>
                    <a:lnTo>
                      <a:pt x="774" y="1059"/>
                    </a:lnTo>
                    <a:lnTo>
                      <a:pt x="896" y="1641"/>
                    </a:lnTo>
                    <a:lnTo>
                      <a:pt x="413" y="2176"/>
                    </a:lnTo>
                    <a:lnTo>
                      <a:pt x="3574" y="2924"/>
                    </a:lnTo>
                    <a:lnTo>
                      <a:pt x="4513" y="3726"/>
                    </a:lnTo>
                    <a:lnTo>
                      <a:pt x="3401" y="4529"/>
                    </a:lnTo>
                    <a:lnTo>
                      <a:pt x="413" y="5284"/>
                    </a:lnTo>
                    <a:lnTo>
                      <a:pt x="702" y="5672"/>
                    </a:lnTo>
                    <a:lnTo>
                      <a:pt x="743" y="5721"/>
                    </a:lnTo>
                    <a:lnTo>
                      <a:pt x="1234" y="6225"/>
                    </a:lnTo>
                    <a:lnTo>
                      <a:pt x="1243" y="6643"/>
                    </a:lnTo>
                    <a:lnTo>
                      <a:pt x="1364" y="10127"/>
                    </a:lnTo>
                    <a:lnTo>
                      <a:pt x="1400" y="11774"/>
                    </a:lnTo>
                    <a:lnTo>
                      <a:pt x="1441" y="13656"/>
                    </a:lnTo>
                    <a:lnTo>
                      <a:pt x="1315" y="17165"/>
                    </a:lnTo>
                    <a:lnTo>
                      <a:pt x="891" y="20160"/>
                    </a:lnTo>
                    <a:lnTo>
                      <a:pt x="857" y="20396"/>
                    </a:lnTo>
                    <a:lnTo>
                      <a:pt x="830" y="20590"/>
                    </a:lnTo>
                    <a:lnTo>
                      <a:pt x="780" y="20823"/>
                    </a:lnTo>
                    <a:lnTo>
                      <a:pt x="743" y="20996"/>
                    </a:lnTo>
                    <a:lnTo>
                      <a:pt x="48" y="21336"/>
                    </a:lnTo>
                    <a:lnTo>
                      <a:pt x="0" y="21600"/>
                    </a:lnTo>
                    <a:lnTo>
                      <a:pt x="217" y="21589"/>
                    </a:lnTo>
                    <a:lnTo>
                      <a:pt x="626" y="21549"/>
                    </a:lnTo>
                    <a:lnTo>
                      <a:pt x="1333" y="21446"/>
                    </a:lnTo>
                    <a:lnTo>
                      <a:pt x="1660" y="21446"/>
                    </a:lnTo>
                    <a:lnTo>
                      <a:pt x="1865" y="21289"/>
                    </a:lnTo>
                    <a:lnTo>
                      <a:pt x="7200" y="21289"/>
                    </a:lnTo>
                    <a:lnTo>
                      <a:pt x="7429" y="21251"/>
                    </a:lnTo>
                    <a:lnTo>
                      <a:pt x="8129" y="21154"/>
                    </a:lnTo>
                    <a:lnTo>
                      <a:pt x="8203" y="21137"/>
                    </a:lnTo>
                    <a:lnTo>
                      <a:pt x="5283" y="21137"/>
                    </a:lnTo>
                    <a:lnTo>
                      <a:pt x="2852" y="20895"/>
                    </a:lnTo>
                    <a:lnTo>
                      <a:pt x="1660" y="20396"/>
                    </a:lnTo>
                    <a:lnTo>
                      <a:pt x="2973" y="19777"/>
                    </a:lnTo>
                    <a:lnTo>
                      <a:pt x="6153" y="19755"/>
                    </a:lnTo>
                    <a:lnTo>
                      <a:pt x="12542" y="19755"/>
                    </a:lnTo>
                    <a:lnTo>
                      <a:pt x="16605" y="18311"/>
                    </a:lnTo>
                    <a:lnTo>
                      <a:pt x="20476" y="15172"/>
                    </a:lnTo>
                    <a:lnTo>
                      <a:pt x="21600" y="11774"/>
                    </a:lnTo>
                    <a:lnTo>
                      <a:pt x="20429" y="8485"/>
                    </a:lnTo>
                    <a:lnTo>
                      <a:pt x="17467" y="5721"/>
                    </a:lnTo>
                    <a:lnTo>
                      <a:pt x="14459" y="5721"/>
                    </a:lnTo>
                    <a:lnTo>
                      <a:pt x="13132" y="5569"/>
                    </a:lnTo>
                    <a:lnTo>
                      <a:pt x="13739" y="5371"/>
                    </a:lnTo>
                    <a:lnTo>
                      <a:pt x="16584" y="5284"/>
                    </a:lnTo>
                    <a:lnTo>
                      <a:pt x="13736" y="3777"/>
                    </a:lnTo>
                    <a:lnTo>
                      <a:pt x="10606" y="2504"/>
                    </a:lnTo>
                    <a:lnTo>
                      <a:pt x="6733" y="1300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368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7" name="object 141"/>
            <p:cNvSpPr/>
            <p:nvPr/>
          </p:nvSpPr>
          <p:spPr>
            <a:xfrm>
              <a:off x="657334" y="2509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1" y="0"/>
                  </a:moveTo>
                  <a:lnTo>
                    <a:pt x="3060" y="4319"/>
                  </a:lnTo>
                  <a:lnTo>
                    <a:pt x="0" y="14083"/>
                  </a:lnTo>
                  <a:lnTo>
                    <a:pt x="6691" y="21600"/>
                  </a:lnTo>
                  <a:lnTo>
                    <a:pt x="21600" y="19178"/>
                  </a:lnTo>
                  <a:lnTo>
                    <a:pt x="20087" y="9651"/>
                  </a:lnTo>
                  <a:lnTo>
                    <a:pt x="18288" y="4984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679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8" name="object 142"/>
            <p:cNvSpPr/>
            <p:nvPr/>
          </p:nvSpPr>
          <p:spPr>
            <a:xfrm>
              <a:off x="624283" y="405736"/>
              <a:ext cx="1901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" y="0"/>
                  </a:moveTo>
                  <a:lnTo>
                    <a:pt x="0" y="15895"/>
                  </a:lnTo>
                  <a:lnTo>
                    <a:pt x="7158" y="21600"/>
                  </a:lnTo>
                  <a:lnTo>
                    <a:pt x="16547" y="21119"/>
                  </a:lnTo>
                  <a:lnTo>
                    <a:pt x="21600" y="18456"/>
                  </a:lnTo>
                  <a:lnTo>
                    <a:pt x="21122" y="8286"/>
                  </a:lnTo>
                  <a:lnTo>
                    <a:pt x="14539" y="4418"/>
                  </a:lnTo>
                  <a:lnTo>
                    <a:pt x="6497" y="29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9" name="object 143"/>
            <p:cNvSpPr/>
            <p:nvPr/>
          </p:nvSpPr>
          <p:spPr>
            <a:xfrm>
              <a:off x="639439" y="3740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8" y="0"/>
                  </a:moveTo>
                  <a:lnTo>
                    <a:pt x="0" y="4624"/>
                  </a:lnTo>
                  <a:lnTo>
                    <a:pt x="3215" y="21600"/>
                  </a:lnTo>
                  <a:lnTo>
                    <a:pt x="16471" y="17735"/>
                  </a:lnTo>
                  <a:lnTo>
                    <a:pt x="21600" y="10289"/>
                  </a:lnTo>
                  <a:lnTo>
                    <a:pt x="18068" y="3101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178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0" name="object 144"/>
            <p:cNvSpPr/>
            <p:nvPr/>
          </p:nvSpPr>
          <p:spPr>
            <a:xfrm>
              <a:off x="638576" y="3356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61" y="3858"/>
                  </a:lnTo>
                  <a:lnTo>
                    <a:pt x="11366" y="4039"/>
                  </a:lnTo>
                  <a:lnTo>
                    <a:pt x="10820" y="4039"/>
                  </a:lnTo>
                  <a:lnTo>
                    <a:pt x="0" y="17184"/>
                  </a:lnTo>
                  <a:lnTo>
                    <a:pt x="3880" y="21600"/>
                  </a:lnTo>
                  <a:lnTo>
                    <a:pt x="20699" y="171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1" name="object 145"/>
            <p:cNvSpPr/>
            <p:nvPr/>
          </p:nvSpPr>
          <p:spPr>
            <a:xfrm>
              <a:off x="329453" y="123034"/>
              <a:ext cx="54317" cy="5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7" y="0"/>
                  </a:moveTo>
                  <a:lnTo>
                    <a:pt x="1921" y="4337"/>
                  </a:lnTo>
                  <a:lnTo>
                    <a:pt x="0" y="11366"/>
                  </a:lnTo>
                  <a:lnTo>
                    <a:pt x="2677" y="18112"/>
                  </a:lnTo>
                  <a:lnTo>
                    <a:pt x="9197" y="21600"/>
                  </a:lnTo>
                  <a:lnTo>
                    <a:pt x="18403" y="18486"/>
                  </a:lnTo>
                  <a:lnTo>
                    <a:pt x="21600" y="10206"/>
                  </a:lnTo>
                  <a:lnTo>
                    <a:pt x="18595" y="2223"/>
                  </a:lnTo>
                  <a:lnTo>
                    <a:pt x="9197" y="0"/>
                  </a:lnTo>
                  <a:close/>
                </a:path>
              </a:pathLst>
            </a:custGeom>
            <a:solidFill>
              <a:srgbClr val="5087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2" name="object 146"/>
            <p:cNvSpPr/>
            <p:nvPr/>
          </p:nvSpPr>
          <p:spPr>
            <a:xfrm>
              <a:off x="335307" y="129117"/>
              <a:ext cx="46607" cy="4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4" y="0"/>
                  </a:moveTo>
                  <a:lnTo>
                    <a:pt x="15469" y="700"/>
                  </a:lnTo>
                  <a:lnTo>
                    <a:pt x="15304" y="633"/>
                  </a:lnTo>
                  <a:lnTo>
                    <a:pt x="15492" y="3875"/>
                  </a:lnTo>
                  <a:lnTo>
                    <a:pt x="13732" y="4380"/>
                  </a:lnTo>
                  <a:lnTo>
                    <a:pt x="8852" y="8154"/>
                  </a:lnTo>
                  <a:lnTo>
                    <a:pt x="6168" y="9811"/>
                  </a:lnTo>
                  <a:lnTo>
                    <a:pt x="2760" y="7237"/>
                  </a:lnTo>
                  <a:lnTo>
                    <a:pt x="3184" y="3618"/>
                  </a:lnTo>
                  <a:lnTo>
                    <a:pt x="147" y="5128"/>
                  </a:lnTo>
                  <a:lnTo>
                    <a:pt x="106" y="5330"/>
                  </a:lnTo>
                  <a:lnTo>
                    <a:pt x="171" y="5566"/>
                  </a:lnTo>
                  <a:lnTo>
                    <a:pt x="147" y="5775"/>
                  </a:lnTo>
                  <a:lnTo>
                    <a:pt x="1004" y="13340"/>
                  </a:lnTo>
                  <a:lnTo>
                    <a:pt x="5234" y="15848"/>
                  </a:lnTo>
                  <a:lnTo>
                    <a:pt x="11272" y="15328"/>
                  </a:lnTo>
                  <a:lnTo>
                    <a:pt x="17552" y="13807"/>
                  </a:lnTo>
                  <a:lnTo>
                    <a:pt x="13774" y="16496"/>
                  </a:lnTo>
                  <a:lnTo>
                    <a:pt x="9646" y="17290"/>
                  </a:lnTo>
                  <a:lnTo>
                    <a:pt x="5330" y="17065"/>
                  </a:lnTo>
                  <a:lnTo>
                    <a:pt x="989" y="16698"/>
                  </a:lnTo>
                  <a:lnTo>
                    <a:pt x="0" y="18221"/>
                  </a:lnTo>
                  <a:lnTo>
                    <a:pt x="7475" y="21072"/>
                  </a:lnTo>
                  <a:lnTo>
                    <a:pt x="8005" y="21200"/>
                  </a:lnTo>
                  <a:lnTo>
                    <a:pt x="11057" y="21600"/>
                  </a:lnTo>
                  <a:lnTo>
                    <a:pt x="13991" y="21233"/>
                  </a:lnTo>
                  <a:lnTo>
                    <a:pt x="16808" y="19883"/>
                  </a:lnTo>
                  <a:lnTo>
                    <a:pt x="19512" y="17339"/>
                  </a:lnTo>
                  <a:lnTo>
                    <a:pt x="21379" y="13462"/>
                  </a:lnTo>
                  <a:lnTo>
                    <a:pt x="21600" y="8987"/>
                  </a:lnTo>
                  <a:lnTo>
                    <a:pt x="20356" y="4673"/>
                  </a:lnTo>
                  <a:lnTo>
                    <a:pt x="17829" y="1273"/>
                  </a:lnTo>
                  <a:lnTo>
                    <a:pt x="16364" y="0"/>
                  </a:lnTo>
                  <a:close/>
                </a:path>
              </a:pathLst>
            </a:custGeom>
            <a:solidFill>
              <a:srgbClr val="30A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3" name="object 147"/>
            <p:cNvSpPr/>
            <p:nvPr/>
          </p:nvSpPr>
          <p:spPr>
            <a:xfrm>
              <a:off x="340464" y="127969"/>
              <a:ext cx="28272" cy="1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37" y="0"/>
                  </a:moveTo>
                  <a:lnTo>
                    <a:pt x="5328" y="2084"/>
                  </a:lnTo>
                  <a:lnTo>
                    <a:pt x="0" y="6736"/>
                  </a:lnTo>
                  <a:lnTo>
                    <a:pt x="2047" y="20034"/>
                  </a:lnTo>
                  <a:lnTo>
                    <a:pt x="10159" y="21600"/>
                  </a:lnTo>
                  <a:lnTo>
                    <a:pt x="15739" y="17047"/>
                  </a:lnTo>
                  <a:lnTo>
                    <a:pt x="18698" y="13322"/>
                  </a:lnTo>
                  <a:lnTo>
                    <a:pt x="21600" y="11973"/>
                  </a:lnTo>
                  <a:lnTo>
                    <a:pt x="21289" y="3317"/>
                  </a:lnTo>
                  <a:lnTo>
                    <a:pt x="15649" y="428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77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0" name="object 148"/>
            <p:cNvGrpSpPr/>
            <p:nvPr/>
          </p:nvGrpSpPr>
          <p:grpSpPr>
            <a:xfrm>
              <a:off x="329287" y="129403"/>
              <a:ext cx="43894" cy="44110"/>
              <a:chOff x="0" y="0"/>
              <a:chExt cx="43893" cy="44109"/>
            </a:xfrm>
          </p:grpSpPr>
          <p:sp>
            <p:nvSpPr>
              <p:cNvPr id="564" name="Triangle"/>
              <p:cNvSpPr/>
              <p:nvPr/>
            </p:nvSpPr>
            <p:spPr>
              <a:xfrm>
                <a:off x="0" y="2772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549" y="0"/>
                    </a:lnTo>
                    <a:lnTo>
                      <a:pt x="0" y="984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5" name="Shape"/>
              <p:cNvSpPr/>
              <p:nvPr/>
            </p:nvSpPr>
            <p:spPr>
              <a:xfrm>
                <a:off x="290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88"/>
                    </a:moveTo>
                    <a:lnTo>
                      <a:pt x="17892" y="0"/>
                    </a:lnTo>
                    <a:lnTo>
                      <a:pt x="7465" y="5841"/>
                    </a:lnTo>
                    <a:lnTo>
                      <a:pt x="2958" y="9782"/>
                    </a:lnTo>
                    <a:lnTo>
                      <a:pt x="0" y="21600"/>
                    </a:lnTo>
                    <a:lnTo>
                      <a:pt x="21600" y="12588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Shape"/>
              <p:cNvSpPr/>
              <p:nvPr/>
            </p:nvSpPr>
            <p:spPr>
              <a:xfrm>
                <a:off x="6184" y="113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94"/>
                    </a:lnTo>
                    <a:lnTo>
                      <a:pt x="13884" y="21600"/>
                    </a:lnTo>
                    <a:lnTo>
                      <a:pt x="20051" y="35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6680" y="31408"/>
                <a:ext cx="166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43"/>
                    </a:moveTo>
                    <a:lnTo>
                      <a:pt x="20114" y="15994"/>
                    </a:lnTo>
                    <a:lnTo>
                      <a:pt x="0" y="0"/>
                    </a:lnTo>
                    <a:lnTo>
                      <a:pt x="1982" y="3908"/>
                    </a:lnTo>
                    <a:lnTo>
                      <a:pt x="9396" y="14847"/>
                    </a:lnTo>
                    <a:lnTo>
                      <a:pt x="17009" y="21600"/>
                    </a:lnTo>
                    <a:lnTo>
                      <a:pt x="21600" y="16743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11976" y="6972"/>
                <a:ext cx="198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75"/>
                    </a:moveTo>
                    <a:lnTo>
                      <a:pt x="13634" y="11882"/>
                    </a:lnTo>
                    <a:lnTo>
                      <a:pt x="2050" y="9438"/>
                    </a:lnTo>
                    <a:lnTo>
                      <a:pt x="720" y="0"/>
                    </a:lnTo>
                    <a:lnTo>
                      <a:pt x="83" y="9438"/>
                    </a:lnTo>
                    <a:lnTo>
                      <a:pt x="0" y="10871"/>
                    </a:lnTo>
                    <a:lnTo>
                      <a:pt x="8022" y="21600"/>
                    </a:lnTo>
                    <a:lnTo>
                      <a:pt x="14340" y="14690"/>
                    </a:lnTo>
                    <a:lnTo>
                      <a:pt x="16391" y="11882"/>
                    </a:lnTo>
                    <a:lnTo>
                      <a:pt x="21600" y="4775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1828" y="10598"/>
                <a:ext cx="42066" cy="23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54"/>
                    </a:moveTo>
                    <a:lnTo>
                      <a:pt x="14641" y="16719"/>
                    </a:lnTo>
                    <a:lnTo>
                      <a:pt x="7950" y="17626"/>
                    </a:lnTo>
                    <a:lnTo>
                      <a:pt x="3261" y="13241"/>
                    </a:lnTo>
                    <a:lnTo>
                      <a:pt x="2315" y="0"/>
                    </a:lnTo>
                    <a:lnTo>
                      <a:pt x="293" y="3041"/>
                    </a:lnTo>
                    <a:lnTo>
                      <a:pt x="0" y="9515"/>
                    </a:lnTo>
                    <a:lnTo>
                      <a:pt x="704" y="16435"/>
                    </a:lnTo>
                    <a:lnTo>
                      <a:pt x="1696" y="20798"/>
                    </a:lnTo>
                    <a:lnTo>
                      <a:pt x="2224" y="21600"/>
                    </a:lnTo>
                    <a:lnTo>
                      <a:pt x="3248" y="19112"/>
                    </a:lnTo>
                    <a:lnTo>
                      <a:pt x="8054" y="19761"/>
                    </a:lnTo>
                    <a:lnTo>
                      <a:pt x="12835" y="20150"/>
                    </a:lnTo>
                    <a:lnTo>
                      <a:pt x="16245" y="19112"/>
                    </a:lnTo>
                    <a:lnTo>
                      <a:pt x="17413" y="18758"/>
                    </a:lnTo>
                    <a:lnTo>
                      <a:pt x="18417" y="17626"/>
                    </a:lnTo>
                    <a:lnTo>
                      <a:pt x="21600" y="14054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71" name="object 149" descr="object 1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331" y="278075"/>
              <a:ext cx="148376" cy="222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8" name="object 150"/>
            <p:cNvGrpSpPr/>
            <p:nvPr/>
          </p:nvGrpSpPr>
          <p:grpSpPr>
            <a:xfrm>
              <a:off x="20690" y="52617"/>
              <a:ext cx="517224" cy="624584"/>
              <a:chOff x="0" y="0"/>
              <a:chExt cx="517223" cy="624583"/>
            </a:xfrm>
          </p:grpSpPr>
          <p:sp>
            <p:nvSpPr>
              <p:cNvPr id="572" name="Shape"/>
              <p:cNvSpPr/>
              <p:nvPr/>
            </p:nvSpPr>
            <p:spPr>
              <a:xfrm>
                <a:off x="0" y="360941"/>
                <a:ext cx="230152" cy="263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0"/>
                    </a:moveTo>
                    <a:lnTo>
                      <a:pt x="0" y="213"/>
                    </a:lnTo>
                    <a:lnTo>
                      <a:pt x="206" y="1120"/>
                    </a:lnTo>
                    <a:lnTo>
                      <a:pt x="443" y="2015"/>
                    </a:lnTo>
                    <a:lnTo>
                      <a:pt x="1517" y="5006"/>
                    </a:lnTo>
                    <a:lnTo>
                      <a:pt x="3410" y="8550"/>
                    </a:lnTo>
                    <a:lnTo>
                      <a:pt x="5799" y="11742"/>
                    </a:lnTo>
                    <a:lnTo>
                      <a:pt x="8685" y="14627"/>
                    </a:lnTo>
                    <a:lnTo>
                      <a:pt x="11984" y="17166"/>
                    </a:lnTo>
                    <a:lnTo>
                      <a:pt x="15616" y="19321"/>
                    </a:lnTo>
                    <a:lnTo>
                      <a:pt x="19496" y="21054"/>
                    </a:lnTo>
                    <a:lnTo>
                      <a:pt x="21600" y="21600"/>
                    </a:lnTo>
                    <a:lnTo>
                      <a:pt x="17194" y="19782"/>
                    </a:lnTo>
                    <a:lnTo>
                      <a:pt x="13130" y="17406"/>
                    </a:lnTo>
                    <a:lnTo>
                      <a:pt x="9550" y="14510"/>
                    </a:lnTo>
                    <a:lnTo>
                      <a:pt x="6594" y="11130"/>
                    </a:lnTo>
                    <a:lnTo>
                      <a:pt x="6459" y="11085"/>
                    </a:lnTo>
                    <a:lnTo>
                      <a:pt x="6026" y="10335"/>
                    </a:lnTo>
                    <a:lnTo>
                      <a:pt x="6024" y="10226"/>
                    </a:lnTo>
                    <a:lnTo>
                      <a:pt x="6584" y="9326"/>
                    </a:lnTo>
                    <a:lnTo>
                      <a:pt x="6594" y="9195"/>
                    </a:lnTo>
                    <a:lnTo>
                      <a:pt x="6527" y="8693"/>
                    </a:lnTo>
                    <a:lnTo>
                      <a:pt x="6406" y="7955"/>
                    </a:lnTo>
                    <a:lnTo>
                      <a:pt x="6397" y="7659"/>
                    </a:lnTo>
                    <a:lnTo>
                      <a:pt x="6393" y="7527"/>
                    </a:lnTo>
                    <a:lnTo>
                      <a:pt x="6976" y="7527"/>
                    </a:lnTo>
                    <a:lnTo>
                      <a:pt x="6927" y="7125"/>
                    </a:lnTo>
                    <a:lnTo>
                      <a:pt x="6921" y="7111"/>
                    </a:lnTo>
                    <a:lnTo>
                      <a:pt x="3638" y="7111"/>
                    </a:lnTo>
                    <a:lnTo>
                      <a:pt x="2485" y="5618"/>
                    </a:lnTo>
                    <a:lnTo>
                      <a:pt x="903" y="2297"/>
                    </a:lnTo>
                    <a:lnTo>
                      <a:pt x="236" y="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28055" y="37742"/>
                <a:ext cx="240506" cy="409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1" y="0"/>
                    </a:moveTo>
                    <a:lnTo>
                      <a:pt x="12218" y="0"/>
                    </a:lnTo>
                    <a:lnTo>
                      <a:pt x="11412" y="358"/>
                    </a:lnTo>
                    <a:lnTo>
                      <a:pt x="8383" y="2047"/>
                    </a:lnTo>
                    <a:lnTo>
                      <a:pt x="4728" y="4741"/>
                    </a:lnTo>
                    <a:lnTo>
                      <a:pt x="2660" y="7053"/>
                    </a:lnTo>
                    <a:lnTo>
                      <a:pt x="1223" y="9497"/>
                    </a:lnTo>
                    <a:lnTo>
                      <a:pt x="357" y="12050"/>
                    </a:lnTo>
                    <a:lnTo>
                      <a:pt x="0" y="14688"/>
                    </a:lnTo>
                    <a:lnTo>
                      <a:pt x="41" y="15889"/>
                    </a:lnTo>
                    <a:lnTo>
                      <a:pt x="49" y="16131"/>
                    </a:lnTo>
                    <a:lnTo>
                      <a:pt x="56" y="16356"/>
                    </a:lnTo>
                    <a:lnTo>
                      <a:pt x="63" y="16568"/>
                    </a:lnTo>
                    <a:lnTo>
                      <a:pt x="73" y="16841"/>
                    </a:lnTo>
                    <a:lnTo>
                      <a:pt x="84" y="17165"/>
                    </a:lnTo>
                    <a:lnTo>
                      <a:pt x="91" y="17388"/>
                    </a:lnTo>
                    <a:lnTo>
                      <a:pt x="296" y="18441"/>
                    </a:lnTo>
                    <a:lnTo>
                      <a:pt x="586" y="19462"/>
                    </a:lnTo>
                    <a:lnTo>
                      <a:pt x="859" y="20541"/>
                    </a:lnTo>
                    <a:lnTo>
                      <a:pt x="954" y="21518"/>
                    </a:lnTo>
                    <a:lnTo>
                      <a:pt x="961" y="21600"/>
                    </a:lnTo>
                    <a:lnTo>
                      <a:pt x="4103" y="21600"/>
                    </a:lnTo>
                    <a:lnTo>
                      <a:pt x="4049" y="21518"/>
                    </a:lnTo>
                    <a:lnTo>
                      <a:pt x="3747" y="21518"/>
                    </a:lnTo>
                    <a:lnTo>
                      <a:pt x="3673" y="21394"/>
                    </a:lnTo>
                    <a:lnTo>
                      <a:pt x="3891" y="21261"/>
                    </a:lnTo>
                    <a:lnTo>
                      <a:pt x="3902" y="21026"/>
                    </a:lnTo>
                    <a:lnTo>
                      <a:pt x="3915" y="20640"/>
                    </a:lnTo>
                    <a:lnTo>
                      <a:pt x="3918" y="20541"/>
                    </a:lnTo>
                    <a:lnTo>
                      <a:pt x="3929" y="20246"/>
                    </a:lnTo>
                    <a:lnTo>
                      <a:pt x="5641" y="19090"/>
                    </a:lnTo>
                    <a:lnTo>
                      <a:pt x="5625" y="19080"/>
                    </a:lnTo>
                    <a:lnTo>
                      <a:pt x="4171" y="19080"/>
                    </a:lnTo>
                    <a:lnTo>
                      <a:pt x="4070" y="19036"/>
                    </a:lnTo>
                    <a:lnTo>
                      <a:pt x="4120" y="18836"/>
                    </a:lnTo>
                    <a:lnTo>
                      <a:pt x="4116" y="18505"/>
                    </a:lnTo>
                    <a:lnTo>
                      <a:pt x="3075" y="18463"/>
                    </a:lnTo>
                    <a:lnTo>
                      <a:pt x="2199" y="18287"/>
                    </a:lnTo>
                    <a:lnTo>
                      <a:pt x="2006" y="18144"/>
                    </a:lnTo>
                    <a:lnTo>
                      <a:pt x="1206" y="18144"/>
                    </a:lnTo>
                    <a:lnTo>
                      <a:pt x="1039" y="17784"/>
                    </a:lnTo>
                    <a:lnTo>
                      <a:pt x="1055" y="17516"/>
                    </a:lnTo>
                    <a:lnTo>
                      <a:pt x="1071" y="17260"/>
                    </a:lnTo>
                    <a:lnTo>
                      <a:pt x="1147" y="17037"/>
                    </a:lnTo>
                    <a:lnTo>
                      <a:pt x="1016" y="17037"/>
                    </a:lnTo>
                    <a:lnTo>
                      <a:pt x="868" y="16841"/>
                    </a:lnTo>
                    <a:lnTo>
                      <a:pt x="1284" y="16738"/>
                    </a:lnTo>
                    <a:lnTo>
                      <a:pt x="1356" y="16685"/>
                    </a:lnTo>
                    <a:lnTo>
                      <a:pt x="1404" y="16646"/>
                    </a:lnTo>
                    <a:lnTo>
                      <a:pt x="1448" y="16616"/>
                    </a:lnTo>
                    <a:lnTo>
                      <a:pt x="1605" y="16500"/>
                    </a:lnTo>
                    <a:lnTo>
                      <a:pt x="1648" y="16500"/>
                    </a:lnTo>
                    <a:lnTo>
                      <a:pt x="1937" y="16356"/>
                    </a:lnTo>
                    <a:lnTo>
                      <a:pt x="2247" y="16131"/>
                    </a:lnTo>
                    <a:lnTo>
                      <a:pt x="3110" y="15981"/>
                    </a:lnTo>
                    <a:lnTo>
                      <a:pt x="4082" y="15981"/>
                    </a:lnTo>
                    <a:lnTo>
                      <a:pt x="4225" y="15889"/>
                    </a:lnTo>
                    <a:lnTo>
                      <a:pt x="4273" y="15276"/>
                    </a:lnTo>
                    <a:lnTo>
                      <a:pt x="4492" y="14322"/>
                    </a:lnTo>
                    <a:lnTo>
                      <a:pt x="5869" y="10745"/>
                    </a:lnTo>
                    <a:lnTo>
                      <a:pt x="8669" y="7141"/>
                    </a:lnTo>
                    <a:lnTo>
                      <a:pt x="11125" y="5032"/>
                    </a:lnTo>
                    <a:lnTo>
                      <a:pt x="13287" y="3616"/>
                    </a:lnTo>
                    <a:lnTo>
                      <a:pt x="13538" y="3458"/>
                    </a:lnTo>
                    <a:lnTo>
                      <a:pt x="13799" y="3317"/>
                    </a:lnTo>
                    <a:lnTo>
                      <a:pt x="16749" y="1935"/>
                    </a:lnTo>
                    <a:lnTo>
                      <a:pt x="19944" y="852"/>
                    </a:lnTo>
                    <a:lnTo>
                      <a:pt x="21600" y="471"/>
                    </a:lnTo>
                    <a:lnTo>
                      <a:pt x="12962" y="471"/>
                    </a:lnTo>
                    <a:lnTo>
                      <a:pt x="12291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hape"/>
              <p:cNvSpPr/>
              <p:nvPr/>
            </p:nvSpPr>
            <p:spPr>
              <a:xfrm>
                <a:off x="47840" y="11665"/>
                <a:ext cx="139906" cy="15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43" y="3735"/>
                    </a:lnTo>
                    <a:lnTo>
                      <a:pt x="8663" y="8843"/>
                    </a:lnTo>
                    <a:lnTo>
                      <a:pt x="3652" y="14930"/>
                    </a:lnTo>
                    <a:lnTo>
                      <a:pt x="0" y="21600"/>
                    </a:lnTo>
                    <a:lnTo>
                      <a:pt x="3419" y="16074"/>
                    </a:lnTo>
                    <a:lnTo>
                      <a:pt x="7515" y="10969"/>
                    </a:lnTo>
                    <a:lnTo>
                      <a:pt x="12247" y="6365"/>
                    </a:lnTo>
                    <a:lnTo>
                      <a:pt x="17580" y="2343"/>
                    </a:lnTo>
                    <a:lnTo>
                      <a:pt x="20158" y="2343"/>
                    </a:lnTo>
                    <a:lnTo>
                      <a:pt x="20126" y="2122"/>
                    </a:lnTo>
                    <a:lnTo>
                      <a:pt x="20121" y="2083"/>
                    </a:lnTo>
                    <a:lnTo>
                      <a:pt x="18047" y="20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hape"/>
              <p:cNvSpPr/>
              <p:nvPr/>
            </p:nvSpPr>
            <p:spPr>
              <a:xfrm>
                <a:off x="161709" y="28022"/>
                <a:ext cx="167757" cy="18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0" y="0"/>
                    </a:moveTo>
                    <a:lnTo>
                      <a:pt x="0" y="0"/>
                    </a:lnTo>
                    <a:lnTo>
                      <a:pt x="382" y="5795"/>
                    </a:lnTo>
                    <a:lnTo>
                      <a:pt x="624" y="10602"/>
                    </a:lnTo>
                    <a:lnTo>
                      <a:pt x="1042" y="13435"/>
                    </a:lnTo>
                    <a:lnTo>
                      <a:pt x="1941" y="13435"/>
                    </a:lnTo>
                    <a:lnTo>
                      <a:pt x="1374" y="21600"/>
                    </a:lnTo>
                    <a:lnTo>
                      <a:pt x="13758" y="21600"/>
                    </a:lnTo>
                    <a:lnTo>
                      <a:pt x="16315" y="12588"/>
                    </a:lnTo>
                    <a:lnTo>
                      <a:pt x="21600" y="1396"/>
                    </a:lnTo>
                    <a:lnTo>
                      <a:pt x="2651" y="1396"/>
                    </a:lnTo>
                    <a:lnTo>
                      <a:pt x="2163" y="912"/>
                    </a:lnTo>
                    <a:lnTo>
                      <a:pt x="215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"/>
              <p:cNvSpPr/>
              <p:nvPr/>
            </p:nvSpPr>
            <p:spPr>
              <a:xfrm>
                <a:off x="377361" y="24018"/>
                <a:ext cx="139863" cy="2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80" y="0"/>
                    </a:moveTo>
                    <a:lnTo>
                      <a:pt x="0" y="0"/>
                    </a:lnTo>
                    <a:lnTo>
                      <a:pt x="7269" y="656"/>
                    </a:lnTo>
                    <a:lnTo>
                      <a:pt x="14454" y="7765"/>
                    </a:lnTo>
                    <a:lnTo>
                      <a:pt x="21600" y="21600"/>
                    </a:lnTo>
                    <a:lnTo>
                      <a:pt x="14894" y="656"/>
                    </a:lnTo>
                    <a:lnTo>
                      <a:pt x="14917" y="656"/>
                    </a:lnTo>
                    <a:lnTo>
                      <a:pt x="1458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Shape"/>
              <p:cNvSpPr/>
              <p:nvPr/>
            </p:nvSpPr>
            <p:spPr>
              <a:xfrm>
                <a:off x="182295" y="0"/>
                <a:ext cx="289475" cy="29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48" y="0"/>
                    </a:moveTo>
                    <a:lnTo>
                      <a:pt x="7184" y="872"/>
                    </a:lnTo>
                    <a:lnTo>
                      <a:pt x="3796" y="6386"/>
                    </a:lnTo>
                    <a:lnTo>
                      <a:pt x="579" y="19570"/>
                    </a:lnTo>
                    <a:lnTo>
                      <a:pt x="0" y="21600"/>
                    </a:lnTo>
                    <a:lnTo>
                      <a:pt x="10982" y="21600"/>
                    </a:lnTo>
                    <a:lnTo>
                      <a:pt x="14555" y="17749"/>
                    </a:lnTo>
                    <a:lnTo>
                      <a:pt x="21600" y="17749"/>
                    </a:lnTo>
                    <a:lnTo>
                      <a:pt x="18209" y="8242"/>
                    </a:lnTo>
                    <a:lnTo>
                      <a:pt x="14574" y="2467"/>
                    </a:lnTo>
                    <a:lnTo>
                      <a:pt x="10982" y="117"/>
                    </a:lnTo>
                    <a:lnTo>
                      <a:pt x="10348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92" name="object 151"/>
            <p:cNvGrpSpPr/>
            <p:nvPr/>
          </p:nvGrpSpPr>
          <p:grpSpPr>
            <a:xfrm>
              <a:off x="50572" y="326804"/>
              <a:ext cx="36680" cy="45920"/>
              <a:chOff x="0" y="0"/>
              <a:chExt cx="36679" cy="45919"/>
            </a:xfrm>
          </p:grpSpPr>
          <p:sp>
            <p:nvSpPr>
              <p:cNvPr id="579" name="Shape"/>
              <p:cNvSpPr/>
              <p:nvPr/>
            </p:nvSpPr>
            <p:spPr>
              <a:xfrm>
                <a:off x="12017" y="33217"/>
                <a:ext cx="132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" y="0"/>
                    </a:moveTo>
                    <a:lnTo>
                      <a:pt x="0" y="0"/>
                    </a:lnTo>
                    <a:lnTo>
                      <a:pt x="6085" y="9049"/>
                    </a:lnTo>
                    <a:lnTo>
                      <a:pt x="12443" y="21600"/>
                    </a:lnTo>
                    <a:lnTo>
                      <a:pt x="21600" y="6320"/>
                    </a:lnTo>
                    <a:lnTo>
                      <a:pt x="12319" y="6320"/>
                    </a:lnTo>
                    <a:lnTo>
                      <a:pt x="12100" y="4956"/>
                    </a:lnTo>
                    <a:lnTo>
                      <a:pt x="7576" y="4956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0" name="Shape"/>
              <p:cNvSpPr/>
              <p:nvPr/>
            </p:nvSpPr>
            <p:spPr>
              <a:xfrm>
                <a:off x="16387" y="310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3" y="0"/>
                    </a:moveTo>
                    <a:lnTo>
                      <a:pt x="0" y="21600"/>
                    </a:lnTo>
                    <a:lnTo>
                      <a:pt x="19423" y="21600"/>
                    </a:lnTo>
                    <a:lnTo>
                      <a:pt x="21136" y="16937"/>
                    </a:lnTo>
                    <a:lnTo>
                      <a:pt x="21600" y="16937"/>
                    </a:lnTo>
                    <a:lnTo>
                      <a:pt x="1512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hape"/>
              <p:cNvSpPr/>
              <p:nvPr/>
            </p:nvSpPr>
            <p:spPr>
              <a:xfrm>
                <a:off x="11700" y="298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3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828" y="6254"/>
                    </a:lnTo>
                    <a:lnTo>
                      <a:pt x="15038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Triangle"/>
              <p:cNvSpPr/>
              <p:nvPr/>
            </p:nvSpPr>
            <p:spPr>
              <a:xfrm>
                <a:off x="5310" y="299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51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3766" y="16509"/>
                <a:ext cx="15102" cy="19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" y="0"/>
                    </a:moveTo>
                    <a:lnTo>
                      <a:pt x="372" y="6021"/>
                    </a:lnTo>
                    <a:lnTo>
                      <a:pt x="235" y="6592"/>
                    </a:lnTo>
                    <a:lnTo>
                      <a:pt x="73" y="7268"/>
                    </a:lnTo>
                    <a:lnTo>
                      <a:pt x="0" y="7574"/>
                    </a:lnTo>
                    <a:lnTo>
                      <a:pt x="2647" y="15060"/>
                    </a:lnTo>
                    <a:lnTo>
                      <a:pt x="10782" y="21600"/>
                    </a:lnTo>
                    <a:lnTo>
                      <a:pt x="5277" y="15345"/>
                    </a:lnTo>
                    <a:lnTo>
                      <a:pt x="21417" y="15345"/>
                    </a:lnTo>
                    <a:lnTo>
                      <a:pt x="21446" y="15060"/>
                    </a:lnTo>
                    <a:lnTo>
                      <a:pt x="21600" y="13578"/>
                    </a:lnTo>
                    <a:lnTo>
                      <a:pt x="11655" y="13578"/>
                    </a:lnTo>
                    <a:lnTo>
                      <a:pt x="3842" y="12904"/>
                    </a:lnTo>
                    <a:lnTo>
                      <a:pt x="10477" y="7268"/>
                    </a:lnTo>
                    <a:lnTo>
                      <a:pt x="10453" y="6021"/>
                    </a:lnTo>
                    <a:lnTo>
                      <a:pt x="181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hape"/>
              <p:cNvSpPr/>
              <p:nvPr/>
            </p:nvSpPr>
            <p:spPr>
              <a:xfrm>
                <a:off x="23310" y="16103"/>
                <a:ext cx="12703" cy="19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6" y="0"/>
                    </a:moveTo>
                    <a:lnTo>
                      <a:pt x="11584" y="0"/>
                    </a:lnTo>
                    <a:lnTo>
                      <a:pt x="13023" y="1278"/>
                    </a:lnTo>
                    <a:lnTo>
                      <a:pt x="9629" y="5107"/>
                    </a:lnTo>
                    <a:lnTo>
                      <a:pt x="2734" y="12377"/>
                    </a:lnTo>
                    <a:lnTo>
                      <a:pt x="204" y="18667"/>
                    </a:lnTo>
                    <a:lnTo>
                      <a:pt x="0" y="19179"/>
                    </a:lnTo>
                    <a:lnTo>
                      <a:pt x="9083" y="21600"/>
                    </a:lnTo>
                    <a:lnTo>
                      <a:pt x="21600" y="12004"/>
                    </a:lnTo>
                    <a:lnTo>
                      <a:pt x="17636" y="439"/>
                    </a:lnTo>
                    <a:lnTo>
                      <a:pt x="1748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Triangle"/>
              <p:cNvSpPr/>
              <p:nvPr/>
            </p:nvSpPr>
            <p:spPr>
              <a:xfrm>
                <a:off x="12511" y="275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0" y="21600"/>
                    </a:lnTo>
                    <a:lnTo>
                      <a:pt x="21600" y="2628"/>
                    </a:ln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Shape"/>
              <p:cNvSpPr/>
              <p:nvPr/>
            </p:nvSpPr>
            <p:spPr>
              <a:xfrm>
                <a:off x="11074" y="1435"/>
                <a:ext cx="16754" cy="27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33" y="0"/>
                    </a:moveTo>
                    <a:lnTo>
                      <a:pt x="8999" y="2126"/>
                    </a:lnTo>
                    <a:lnTo>
                      <a:pt x="9663" y="2957"/>
                    </a:lnTo>
                    <a:lnTo>
                      <a:pt x="5096" y="7256"/>
                    </a:lnTo>
                    <a:lnTo>
                      <a:pt x="0" y="16200"/>
                    </a:lnTo>
                    <a:lnTo>
                      <a:pt x="739" y="16608"/>
                    </a:lnTo>
                    <a:lnTo>
                      <a:pt x="22" y="17091"/>
                    </a:lnTo>
                    <a:lnTo>
                      <a:pt x="784" y="20333"/>
                    </a:lnTo>
                    <a:lnTo>
                      <a:pt x="848" y="20606"/>
                    </a:lnTo>
                    <a:lnTo>
                      <a:pt x="970" y="21119"/>
                    </a:lnTo>
                    <a:lnTo>
                      <a:pt x="1083" y="21600"/>
                    </a:lnTo>
                    <a:lnTo>
                      <a:pt x="10047" y="21600"/>
                    </a:lnTo>
                    <a:lnTo>
                      <a:pt x="11678" y="9175"/>
                    </a:lnTo>
                    <a:lnTo>
                      <a:pt x="11810" y="7256"/>
                    </a:lnTo>
                    <a:lnTo>
                      <a:pt x="11973" y="4861"/>
                    </a:lnTo>
                    <a:lnTo>
                      <a:pt x="12004" y="4390"/>
                    </a:lnTo>
                    <a:lnTo>
                      <a:pt x="21600" y="4390"/>
                    </a:lnTo>
                    <a:lnTo>
                      <a:pt x="1503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Shape"/>
              <p:cNvSpPr/>
              <p:nvPr/>
            </p:nvSpPr>
            <p:spPr>
              <a:xfrm>
                <a:off x="22886" y="677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8" y="0"/>
                    </a:moveTo>
                    <a:lnTo>
                      <a:pt x="11389" y="0"/>
                    </a:lnTo>
                    <a:lnTo>
                      <a:pt x="0" y="4318"/>
                    </a:lnTo>
                    <a:lnTo>
                      <a:pt x="4970" y="21600"/>
                    </a:lnTo>
                    <a:lnTo>
                      <a:pt x="12695" y="18533"/>
                    </a:lnTo>
                    <a:lnTo>
                      <a:pt x="21600" y="18533"/>
                    </a:lnTo>
                    <a:lnTo>
                      <a:pt x="19181" y="6604"/>
                    </a:lnTo>
                    <a:lnTo>
                      <a:pt x="12008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0" y="730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37" y="2716"/>
                    </a:lnTo>
                    <a:lnTo>
                      <a:pt x="0" y="20067"/>
                    </a:lnTo>
                    <a:lnTo>
                      <a:pt x="2749" y="21600"/>
                    </a:lnTo>
                    <a:lnTo>
                      <a:pt x="3012" y="207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"/>
              <p:cNvSpPr/>
              <p:nvPr/>
            </p:nvSpPr>
            <p:spPr>
              <a:xfrm>
                <a:off x="711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0" y="0"/>
                    </a:moveTo>
                    <a:lnTo>
                      <a:pt x="687" y="20033"/>
                    </a:lnTo>
                    <a:lnTo>
                      <a:pt x="0" y="21600"/>
                    </a:lnTo>
                    <a:lnTo>
                      <a:pt x="21600" y="2964"/>
                    </a:lnTo>
                    <a:lnTo>
                      <a:pt x="2063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23977" y="182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89" y="21600"/>
                    </a:lnTo>
                    <a:lnTo>
                      <a:pt x="6278" y="21600"/>
                    </a:lnTo>
                    <a:lnTo>
                      <a:pt x="21600" y="2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Triangle"/>
              <p:cNvSpPr/>
              <p:nvPr/>
            </p:nvSpPr>
            <p:spPr>
              <a:xfrm>
                <a:off x="17931" y="83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24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62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3" name="object 152"/>
            <p:cNvSpPr/>
            <p:nvPr/>
          </p:nvSpPr>
          <p:spPr>
            <a:xfrm>
              <a:off x="186346" y="772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8" y="0"/>
                  </a:moveTo>
                  <a:lnTo>
                    <a:pt x="3227" y="435"/>
                  </a:lnTo>
                  <a:lnTo>
                    <a:pt x="0" y="8171"/>
                  </a:lnTo>
                  <a:lnTo>
                    <a:pt x="4469" y="17955"/>
                  </a:lnTo>
                  <a:lnTo>
                    <a:pt x="12911" y="21600"/>
                  </a:lnTo>
                  <a:lnTo>
                    <a:pt x="21600" y="10924"/>
                  </a:lnTo>
                  <a:lnTo>
                    <a:pt x="18492" y="9694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8" name="object 153"/>
            <p:cNvGrpSpPr/>
            <p:nvPr/>
          </p:nvGrpSpPr>
          <p:grpSpPr>
            <a:xfrm>
              <a:off x="188850" y="150294"/>
              <a:ext cx="17300" cy="19998"/>
              <a:chOff x="0" y="0"/>
              <a:chExt cx="17299" cy="19997"/>
            </a:xfrm>
          </p:grpSpPr>
          <p:sp>
            <p:nvSpPr>
              <p:cNvPr id="594" name="Shape"/>
              <p:cNvSpPr/>
              <p:nvPr/>
            </p:nvSpPr>
            <p:spPr>
              <a:xfrm>
                <a:off x="1873" y="59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8" y="0"/>
                    </a:moveTo>
                    <a:lnTo>
                      <a:pt x="0" y="6573"/>
                    </a:lnTo>
                    <a:lnTo>
                      <a:pt x="7876" y="21600"/>
                    </a:lnTo>
                    <a:lnTo>
                      <a:pt x="15408" y="16614"/>
                    </a:lnTo>
                    <a:lnTo>
                      <a:pt x="21600" y="16614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Triangle"/>
              <p:cNvSpPr/>
              <p:nvPr/>
            </p:nvSpPr>
            <p:spPr>
              <a:xfrm>
                <a:off x="4597" y="729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0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430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6" name="Shape"/>
              <p:cNvSpPr/>
              <p:nvPr/>
            </p:nvSpPr>
            <p:spPr>
              <a:xfrm>
                <a:off x="0" y="345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286" y="21600"/>
                    </a:lnTo>
                    <a:lnTo>
                      <a:pt x="14239" y="7807"/>
                    </a:lnTo>
                    <a:lnTo>
                      <a:pt x="21600" y="7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7" name="Shape"/>
              <p:cNvSpPr/>
              <p:nvPr/>
            </p:nvSpPr>
            <p:spPr>
              <a:xfrm>
                <a:off x="446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0" y="0"/>
                    </a:moveTo>
                    <a:lnTo>
                      <a:pt x="10305" y="8712"/>
                    </a:lnTo>
                    <a:lnTo>
                      <a:pt x="2635" y="18459"/>
                    </a:lnTo>
                    <a:lnTo>
                      <a:pt x="0" y="21600"/>
                    </a:lnTo>
                    <a:lnTo>
                      <a:pt x="3088" y="21600"/>
                    </a:lnTo>
                    <a:lnTo>
                      <a:pt x="21600" y="15733"/>
                    </a:lnTo>
                    <a:lnTo>
                      <a:pt x="1829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9" name="object 154"/>
            <p:cNvSpPr/>
            <p:nvPr/>
          </p:nvSpPr>
          <p:spPr>
            <a:xfrm>
              <a:off x="64428" y="443766"/>
              <a:ext cx="1562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03" y="0"/>
                  </a:moveTo>
                  <a:lnTo>
                    <a:pt x="0" y="12554"/>
                  </a:lnTo>
                  <a:lnTo>
                    <a:pt x="20791" y="21600"/>
                  </a:lnTo>
                  <a:lnTo>
                    <a:pt x="21600" y="17415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object 155"/>
            <p:cNvSpPr/>
            <p:nvPr/>
          </p:nvSpPr>
          <p:spPr>
            <a:xfrm>
              <a:off x="51328" y="414956"/>
              <a:ext cx="12702" cy="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0" y="2442"/>
                  </a:lnTo>
                  <a:lnTo>
                    <a:pt x="3952" y="21600"/>
                  </a:lnTo>
                  <a:lnTo>
                    <a:pt x="10474" y="21600"/>
                  </a:lnTo>
                  <a:lnTo>
                    <a:pt x="13971" y="14497"/>
                  </a:lnTo>
                  <a:lnTo>
                    <a:pt x="21600" y="7119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3" name="object 156"/>
            <p:cNvGrpSpPr/>
            <p:nvPr/>
          </p:nvGrpSpPr>
          <p:grpSpPr>
            <a:xfrm>
              <a:off x="54692" y="398485"/>
              <a:ext cx="17567" cy="18374"/>
              <a:chOff x="0" y="0"/>
              <a:chExt cx="17566" cy="18373"/>
            </a:xfrm>
          </p:grpSpPr>
          <p:sp>
            <p:nvSpPr>
              <p:cNvPr id="601" name="Shape"/>
              <p:cNvSpPr/>
              <p:nvPr/>
            </p:nvSpPr>
            <p:spPr>
              <a:xfrm>
                <a:off x="-1" y="567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997" y="2663"/>
                    </a:lnTo>
                    <a:lnTo>
                      <a:pt x="0" y="9214"/>
                    </a:lnTo>
                    <a:lnTo>
                      <a:pt x="6767" y="21600"/>
                    </a:lnTo>
                    <a:lnTo>
                      <a:pt x="14886" y="188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Shape"/>
              <p:cNvSpPr/>
              <p:nvPr/>
            </p:nvSpPr>
            <p:spPr>
              <a:xfrm>
                <a:off x="4863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93" y="10629"/>
                    </a:lnTo>
                    <a:lnTo>
                      <a:pt x="0" y="21600"/>
                    </a:lnTo>
                    <a:lnTo>
                      <a:pt x="4269" y="171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07" name="object 157"/>
            <p:cNvGrpSpPr/>
            <p:nvPr/>
          </p:nvGrpSpPr>
          <p:grpSpPr>
            <a:xfrm>
              <a:off x="53404" y="330095"/>
              <a:ext cx="15738" cy="29009"/>
              <a:chOff x="0" y="0"/>
              <a:chExt cx="15737" cy="29008"/>
            </a:xfrm>
          </p:grpSpPr>
          <p:sp>
            <p:nvSpPr>
              <p:cNvPr id="604" name="Triangle"/>
              <p:cNvSpPr/>
              <p:nvPr/>
            </p:nvSpPr>
            <p:spPr>
              <a:xfrm>
                <a:off x="-1" y="163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9" y="0"/>
                    </a:moveTo>
                    <a:lnTo>
                      <a:pt x="0" y="19294"/>
                    </a:lnTo>
                    <a:lnTo>
                      <a:pt x="21600" y="21600"/>
                    </a:lnTo>
                    <a:lnTo>
                      <a:pt x="18349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Triangle"/>
              <p:cNvSpPr/>
              <p:nvPr/>
            </p:nvSpPr>
            <p:spPr>
              <a:xfrm>
                <a:off x="2177" y="1288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41" y="21600"/>
                    </a:lnTo>
                    <a:lnTo>
                      <a:pt x="21600" y="9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hape"/>
              <p:cNvSpPr/>
              <p:nvPr/>
            </p:nvSpPr>
            <p:spPr>
              <a:xfrm>
                <a:off x="1753" y="0"/>
                <a:ext cx="13985" cy="18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8" y="0"/>
                    </a:moveTo>
                    <a:lnTo>
                      <a:pt x="7082" y="6566"/>
                    </a:lnTo>
                    <a:lnTo>
                      <a:pt x="0" y="14823"/>
                    </a:lnTo>
                    <a:lnTo>
                      <a:pt x="10023" y="21600"/>
                    </a:lnTo>
                    <a:lnTo>
                      <a:pt x="11752" y="15224"/>
                    </a:lnTo>
                    <a:lnTo>
                      <a:pt x="15966" y="8677"/>
                    </a:lnTo>
                    <a:lnTo>
                      <a:pt x="21600" y="2189"/>
                    </a:lnTo>
                    <a:lnTo>
                      <a:pt x="20168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08" name="object 158"/>
            <p:cNvSpPr/>
            <p:nvPr/>
          </p:nvSpPr>
          <p:spPr>
            <a:xfrm>
              <a:off x="57514" y="3546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22" y="16245"/>
                  </a:lnTo>
                  <a:lnTo>
                    <a:pt x="7427" y="16974"/>
                  </a:lnTo>
                  <a:lnTo>
                    <a:pt x="17040" y="21600"/>
                  </a:lnTo>
                  <a:lnTo>
                    <a:pt x="21600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9" name="object 159"/>
            <p:cNvSpPr/>
            <p:nvPr/>
          </p:nvSpPr>
          <p:spPr>
            <a:xfrm>
              <a:off x="159493" y="110918"/>
              <a:ext cx="19228" cy="2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42" y="0"/>
                  </a:moveTo>
                  <a:lnTo>
                    <a:pt x="1486" y="4742"/>
                  </a:lnTo>
                  <a:lnTo>
                    <a:pt x="0" y="12862"/>
                  </a:lnTo>
                  <a:lnTo>
                    <a:pt x="4236" y="19951"/>
                  </a:lnTo>
                  <a:lnTo>
                    <a:pt x="14847" y="21600"/>
                  </a:lnTo>
                  <a:lnTo>
                    <a:pt x="21581" y="16820"/>
                  </a:lnTo>
                  <a:lnTo>
                    <a:pt x="21600" y="8979"/>
                  </a:lnTo>
                  <a:lnTo>
                    <a:pt x="16541" y="2048"/>
                  </a:lnTo>
                  <a:lnTo>
                    <a:pt x="8042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0" name="object 160"/>
            <p:cNvSpPr/>
            <p:nvPr/>
          </p:nvSpPr>
          <p:spPr>
            <a:xfrm>
              <a:off x="166251" y="1204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5" y="0"/>
                  </a:moveTo>
                  <a:lnTo>
                    <a:pt x="0" y="13047"/>
                  </a:lnTo>
                  <a:lnTo>
                    <a:pt x="7089" y="17598"/>
                  </a:lnTo>
                  <a:lnTo>
                    <a:pt x="21600" y="21600"/>
                  </a:lnTo>
                  <a:lnTo>
                    <a:pt x="15925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object 161"/>
            <p:cNvSpPr/>
            <p:nvPr/>
          </p:nvSpPr>
          <p:spPr>
            <a:xfrm>
              <a:off x="165889" y="1125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95" y="0"/>
                  </a:moveTo>
                  <a:lnTo>
                    <a:pt x="8482" y="1344"/>
                  </a:lnTo>
                  <a:lnTo>
                    <a:pt x="0" y="9911"/>
                  </a:lnTo>
                  <a:lnTo>
                    <a:pt x="15394" y="21600"/>
                  </a:lnTo>
                  <a:lnTo>
                    <a:pt x="21600" y="4279"/>
                  </a:lnTo>
                  <a:lnTo>
                    <a:pt x="19438" y="304"/>
                  </a:lnTo>
                  <a:lnTo>
                    <a:pt x="9895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object 162"/>
            <p:cNvSpPr/>
            <p:nvPr/>
          </p:nvSpPr>
          <p:spPr>
            <a:xfrm>
              <a:off x="98582" y="182394"/>
              <a:ext cx="36088" cy="37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1495" y="4721"/>
                  </a:lnTo>
                  <a:lnTo>
                    <a:pt x="0" y="12449"/>
                  </a:lnTo>
                  <a:lnTo>
                    <a:pt x="3650" y="19353"/>
                  </a:lnTo>
                  <a:lnTo>
                    <a:pt x="12465" y="21600"/>
                  </a:lnTo>
                  <a:lnTo>
                    <a:pt x="20010" y="17037"/>
                  </a:lnTo>
                  <a:lnTo>
                    <a:pt x="21600" y="8898"/>
                  </a:lnTo>
                  <a:lnTo>
                    <a:pt x="17536" y="1710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0" name="object 163"/>
            <p:cNvGrpSpPr/>
            <p:nvPr/>
          </p:nvGrpSpPr>
          <p:grpSpPr>
            <a:xfrm>
              <a:off x="97826" y="184787"/>
              <a:ext cx="35988" cy="37393"/>
              <a:chOff x="0" y="0"/>
              <a:chExt cx="35987" cy="37392"/>
            </a:xfrm>
          </p:grpSpPr>
          <p:sp>
            <p:nvSpPr>
              <p:cNvPr id="613" name="Shape"/>
              <p:cNvSpPr/>
              <p:nvPr/>
            </p:nvSpPr>
            <p:spPr>
              <a:xfrm>
                <a:off x="12121" y="246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440" y="9091"/>
                    </a:lnTo>
                    <a:lnTo>
                      <a:pt x="0" y="9091"/>
                    </a:lnTo>
                    <a:lnTo>
                      <a:pt x="153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4" name="Shape"/>
              <p:cNvSpPr/>
              <p:nvPr/>
            </p:nvSpPr>
            <p:spPr>
              <a:xfrm>
                <a:off x="5839" y="2210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551" y="21600"/>
                    </a:lnTo>
                    <a:lnTo>
                      <a:pt x="21600" y="21600"/>
                    </a:lnTo>
                    <a:lnTo>
                      <a:pt x="18892" y="19631"/>
                    </a:lnTo>
                    <a:lnTo>
                      <a:pt x="4551" y="2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5" name="Shape"/>
              <p:cNvSpPr/>
              <p:nvPr/>
            </p:nvSpPr>
            <p:spPr>
              <a:xfrm>
                <a:off x="7814" y="19550"/>
                <a:ext cx="1806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60" y="0"/>
                    </a:moveTo>
                    <a:lnTo>
                      <a:pt x="0" y="0"/>
                    </a:lnTo>
                    <a:lnTo>
                      <a:pt x="3759" y="15727"/>
                    </a:lnTo>
                    <a:lnTo>
                      <a:pt x="4160" y="15727"/>
                    </a:lnTo>
                    <a:lnTo>
                      <a:pt x="13699" y="21600"/>
                    </a:lnTo>
                    <a:lnTo>
                      <a:pt x="21600" y="5632"/>
                    </a:lnTo>
                    <a:lnTo>
                      <a:pt x="14636" y="5632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Triangle"/>
              <p:cNvSpPr/>
              <p:nvPr/>
            </p:nvSpPr>
            <p:spPr>
              <a:xfrm>
                <a:off x="23285" y="1837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3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hape"/>
              <p:cNvSpPr/>
              <p:nvPr/>
            </p:nvSpPr>
            <p:spPr>
              <a:xfrm>
                <a:off x="0" y="12160"/>
                <a:ext cx="12701" cy="13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" y="1481"/>
                    </a:lnTo>
                    <a:lnTo>
                      <a:pt x="1828" y="12115"/>
                    </a:lnTo>
                    <a:lnTo>
                      <a:pt x="2202" y="14528"/>
                    </a:lnTo>
                    <a:lnTo>
                      <a:pt x="2549" y="16762"/>
                    </a:lnTo>
                    <a:lnTo>
                      <a:pt x="2901" y="19045"/>
                    </a:lnTo>
                    <a:lnTo>
                      <a:pt x="9118" y="21600"/>
                    </a:lnTo>
                    <a:lnTo>
                      <a:pt x="7557" y="16762"/>
                    </a:lnTo>
                    <a:lnTo>
                      <a:pt x="7385" y="16221"/>
                    </a:lnTo>
                    <a:lnTo>
                      <a:pt x="15291" y="14837"/>
                    </a:lnTo>
                    <a:lnTo>
                      <a:pt x="21600" y="14837"/>
                    </a:lnTo>
                    <a:lnTo>
                      <a:pt x="18901" y="14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8" name="Shape"/>
              <p:cNvSpPr/>
              <p:nvPr/>
            </p:nvSpPr>
            <p:spPr>
              <a:xfrm>
                <a:off x="20054" y="9708"/>
                <a:ext cx="15116" cy="14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76" y="0"/>
                    </a:moveTo>
                    <a:lnTo>
                      <a:pt x="12584" y="0"/>
                    </a:lnTo>
                    <a:lnTo>
                      <a:pt x="12634" y="3753"/>
                    </a:lnTo>
                    <a:lnTo>
                      <a:pt x="12795" y="15495"/>
                    </a:lnTo>
                    <a:lnTo>
                      <a:pt x="0" y="21600"/>
                    </a:lnTo>
                    <a:lnTo>
                      <a:pt x="8322" y="21600"/>
                    </a:lnTo>
                    <a:lnTo>
                      <a:pt x="9861" y="19999"/>
                    </a:lnTo>
                    <a:lnTo>
                      <a:pt x="17527" y="19999"/>
                    </a:lnTo>
                    <a:lnTo>
                      <a:pt x="21600" y="3753"/>
                    </a:lnTo>
                    <a:lnTo>
                      <a:pt x="19376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Shape"/>
              <p:cNvSpPr/>
              <p:nvPr/>
            </p:nvSpPr>
            <p:spPr>
              <a:xfrm>
                <a:off x="4016" y="-1"/>
                <a:ext cx="29597" cy="14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15" y="0"/>
                    </a:moveTo>
                    <a:lnTo>
                      <a:pt x="0" y="14388"/>
                    </a:lnTo>
                    <a:lnTo>
                      <a:pt x="4789" y="19411"/>
                    </a:lnTo>
                    <a:lnTo>
                      <a:pt x="9072" y="21600"/>
                    </a:lnTo>
                    <a:lnTo>
                      <a:pt x="13353" y="20183"/>
                    </a:lnTo>
                    <a:lnTo>
                      <a:pt x="18131" y="14388"/>
                    </a:lnTo>
                    <a:lnTo>
                      <a:pt x="21600" y="14388"/>
                    </a:lnTo>
                    <a:lnTo>
                      <a:pt x="18052" y="3027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1" name="object 164"/>
            <p:cNvSpPr/>
            <p:nvPr/>
          </p:nvSpPr>
          <p:spPr>
            <a:xfrm>
              <a:off x="100636" y="194497"/>
              <a:ext cx="26199" cy="1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7" y="0"/>
                  </a:moveTo>
                  <a:lnTo>
                    <a:pt x="16080" y="5985"/>
                  </a:lnTo>
                  <a:lnTo>
                    <a:pt x="11244" y="7448"/>
                  </a:lnTo>
                  <a:lnTo>
                    <a:pt x="6403" y="5187"/>
                  </a:lnTo>
                  <a:lnTo>
                    <a:pt x="994" y="0"/>
                  </a:lnTo>
                  <a:lnTo>
                    <a:pt x="628" y="990"/>
                  </a:lnTo>
                  <a:lnTo>
                    <a:pt x="209" y="2507"/>
                  </a:lnTo>
                  <a:lnTo>
                    <a:pt x="0" y="3711"/>
                  </a:lnTo>
                  <a:lnTo>
                    <a:pt x="5096" y="17834"/>
                  </a:lnTo>
                  <a:lnTo>
                    <a:pt x="14218" y="21600"/>
                  </a:lnTo>
                  <a:lnTo>
                    <a:pt x="21600" y="15494"/>
                  </a:lnTo>
                  <a:lnTo>
                    <a:pt x="21477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2" name="object 165"/>
            <p:cNvSpPr/>
            <p:nvPr/>
          </p:nvSpPr>
          <p:spPr>
            <a:xfrm>
              <a:off x="99741" y="2031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3" y="0"/>
                  </a:moveTo>
                  <a:lnTo>
                    <a:pt x="0" y="2992"/>
                  </a:lnTo>
                  <a:lnTo>
                    <a:pt x="2125" y="15268"/>
                  </a:lnTo>
                  <a:lnTo>
                    <a:pt x="11864" y="17307"/>
                  </a:lnTo>
                  <a:lnTo>
                    <a:pt x="21600" y="21600"/>
                  </a:lnTo>
                  <a:lnTo>
                    <a:pt x="20398" y="21600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3" name="object 166"/>
            <p:cNvSpPr/>
            <p:nvPr/>
          </p:nvSpPr>
          <p:spPr>
            <a:xfrm>
              <a:off x="588787" y="412530"/>
              <a:ext cx="30278" cy="2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3" y="0"/>
                  </a:moveTo>
                  <a:lnTo>
                    <a:pt x="2890" y="1302"/>
                  </a:lnTo>
                  <a:lnTo>
                    <a:pt x="2509" y="3727"/>
                  </a:lnTo>
                  <a:lnTo>
                    <a:pt x="0" y="5754"/>
                  </a:lnTo>
                  <a:lnTo>
                    <a:pt x="3360" y="15703"/>
                  </a:lnTo>
                  <a:lnTo>
                    <a:pt x="10983" y="21600"/>
                  </a:lnTo>
                  <a:lnTo>
                    <a:pt x="18516" y="21589"/>
                  </a:lnTo>
                  <a:lnTo>
                    <a:pt x="21600" y="13813"/>
                  </a:lnTo>
                  <a:lnTo>
                    <a:pt x="18230" y="14801"/>
                  </a:lnTo>
                  <a:lnTo>
                    <a:pt x="17750" y="6116"/>
                  </a:lnTo>
                  <a:lnTo>
                    <a:pt x="16844" y="5754"/>
                  </a:lnTo>
                  <a:lnTo>
                    <a:pt x="14839" y="6982"/>
                  </a:lnTo>
                  <a:lnTo>
                    <a:pt x="11188" y="8785"/>
                  </a:lnTo>
                  <a:lnTo>
                    <a:pt x="7666" y="7633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66B7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6" name="object 167"/>
            <p:cNvGrpSpPr/>
            <p:nvPr/>
          </p:nvGrpSpPr>
          <p:grpSpPr>
            <a:xfrm>
              <a:off x="597257" y="412138"/>
              <a:ext cx="21808" cy="24094"/>
              <a:chOff x="0" y="0"/>
              <a:chExt cx="21807" cy="24093"/>
            </a:xfrm>
          </p:grpSpPr>
          <p:sp>
            <p:nvSpPr>
              <p:cNvPr id="624" name="Shape"/>
              <p:cNvSpPr/>
              <p:nvPr/>
            </p:nvSpPr>
            <p:spPr>
              <a:xfrm>
                <a:off x="6514" y="1139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7" y="2268"/>
                    </a:lnTo>
                    <a:lnTo>
                      <a:pt x="16404" y="937"/>
                    </a:lnTo>
                    <a:lnTo>
                      <a:pt x="15591" y="622"/>
                    </a:lnTo>
                    <a:lnTo>
                      <a:pt x="4508" y="13145"/>
                    </a:lnTo>
                    <a:lnTo>
                      <a:pt x="0" y="12128"/>
                    </a:lnTo>
                    <a:lnTo>
                      <a:pt x="7607" y="21600"/>
                    </a:lnTo>
                    <a:lnTo>
                      <a:pt x="13306" y="21600"/>
                    </a:lnTo>
                    <a:lnTo>
                      <a:pt x="20912" y="121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hape"/>
              <p:cNvSpPr/>
              <p:nvPr/>
            </p:nvSpPr>
            <p:spPr>
              <a:xfrm>
                <a:off x="0" y="-1"/>
                <a:ext cx="21808" cy="15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93"/>
                    </a:moveTo>
                    <a:lnTo>
                      <a:pt x="19223" y="10577"/>
                    </a:lnTo>
                    <a:lnTo>
                      <a:pt x="13952" y="3588"/>
                    </a:lnTo>
                    <a:lnTo>
                      <a:pt x="7108" y="0"/>
                    </a:lnTo>
                    <a:lnTo>
                      <a:pt x="0" y="531"/>
                    </a:lnTo>
                    <a:lnTo>
                      <a:pt x="2252" y="11400"/>
                    </a:lnTo>
                    <a:lnTo>
                      <a:pt x="7132" y="13050"/>
                    </a:lnTo>
                    <a:lnTo>
                      <a:pt x="12203" y="10474"/>
                    </a:lnTo>
                    <a:lnTo>
                      <a:pt x="14996" y="8722"/>
                    </a:lnTo>
                    <a:lnTo>
                      <a:pt x="16254" y="9237"/>
                    </a:lnTo>
                    <a:lnTo>
                      <a:pt x="16920" y="21600"/>
                    </a:lnTo>
                    <a:lnTo>
                      <a:pt x="21600" y="20193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7" name="object 168"/>
            <p:cNvSpPr/>
            <p:nvPr/>
          </p:nvSpPr>
          <p:spPr>
            <a:xfrm>
              <a:off x="623915" y="479460"/>
              <a:ext cx="23014" cy="2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0" y="0"/>
                  </a:moveTo>
                  <a:lnTo>
                    <a:pt x="3600" y="341"/>
                  </a:lnTo>
                  <a:lnTo>
                    <a:pt x="0" y="10019"/>
                  </a:lnTo>
                  <a:lnTo>
                    <a:pt x="3267" y="17820"/>
                  </a:lnTo>
                  <a:lnTo>
                    <a:pt x="9933" y="21600"/>
                  </a:lnTo>
                  <a:lnTo>
                    <a:pt x="17032" y="21257"/>
                  </a:lnTo>
                  <a:lnTo>
                    <a:pt x="21600" y="16690"/>
                  </a:lnTo>
                  <a:lnTo>
                    <a:pt x="20280" y="6335"/>
                  </a:lnTo>
                  <a:lnTo>
                    <a:pt x="12320" y="0"/>
                  </a:lnTo>
                  <a:close/>
                </a:path>
              </a:pathLst>
            </a:custGeom>
            <a:solidFill>
              <a:srgbClr val="97D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8" name="object 169"/>
            <p:cNvSpPr/>
            <p:nvPr/>
          </p:nvSpPr>
          <p:spPr>
            <a:xfrm>
              <a:off x="631179" y="485812"/>
              <a:ext cx="1324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9" y="0"/>
                  </a:moveTo>
                  <a:lnTo>
                    <a:pt x="0" y="17098"/>
                  </a:lnTo>
                  <a:lnTo>
                    <a:pt x="8787" y="21600"/>
                  </a:lnTo>
                  <a:lnTo>
                    <a:pt x="16802" y="19599"/>
                  </a:lnTo>
                  <a:lnTo>
                    <a:pt x="21600" y="12074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29" name="object 170" descr="object 1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130" y="195598"/>
              <a:ext cx="77119" cy="70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71"/>
            <p:cNvGrpSpPr/>
            <p:nvPr/>
          </p:nvGrpSpPr>
          <p:grpSpPr>
            <a:xfrm>
              <a:off x="494709" y="296074"/>
              <a:ext cx="102971" cy="77698"/>
              <a:chOff x="0" y="0"/>
              <a:chExt cx="102970" cy="77697"/>
            </a:xfrm>
          </p:grpSpPr>
          <p:sp>
            <p:nvSpPr>
              <p:cNvPr id="630" name="Shape"/>
              <p:cNvSpPr/>
              <p:nvPr/>
            </p:nvSpPr>
            <p:spPr>
              <a:xfrm>
                <a:off x="84388" y="42796"/>
                <a:ext cx="18583" cy="34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3" y="0"/>
                    </a:moveTo>
                    <a:lnTo>
                      <a:pt x="11492" y="0"/>
                    </a:lnTo>
                    <a:lnTo>
                      <a:pt x="12156" y="613"/>
                    </a:lnTo>
                    <a:lnTo>
                      <a:pt x="14121" y="1501"/>
                    </a:lnTo>
                    <a:lnTo>
                      <a:pt x="15798" y="2303"/>
                    </a:lnTo>
                    <a:lnTo>
                      <a:pt x="16889" y="3608"/>
                    </a:lnTo>
                    <a:lnTo>
                      <a:pt x="18942" y="8859"/>
                    </a:lnTo>
                    <a:lnTo>
                      <a:pt x="19001" y="9007"/>
                    </a:lnTo>
                    <a:lnTo>
                      <a:pt x="16643" y="13920"/>
                    </a:lnTo>
                    <a:lnTo>
                      <a:pt x="10536" y="17800"/>
                    </a:lnTo>
                    <a:lnTo>
                      <a:pt x="1402" y="20099"/>
                    </a:lnTo>
                    <a:lnTo>
                      <a:pt x="767" y="20712"/>
                    </a:lnTo>
                    <a:lnTo>
                      <a:pt x="117" y="21506"/>
                    </a:lnTo>
                    <a:lnTo>
                      <a:pt x="0" y="21600"/>
                    </a:lnTo>
                    <a:lnTo>
                      <a:pt x="7898" y="20798"/>
                    </a:lnTo>
                    <a:lnTo>
                      <a:pt x="14778" y="18700"/>
                    </a:lnTo>
                    <a:lnTo>
                      <a:pt x="20580" y="12364"/>
                    </a:lnTo>
                    <a:lnTo>
                      <a:pt x="21600" y="10171"/>
                    </a:lnTo>
                    <a:lnTo>
                      <a:pt x="20256" y="2303"/>
                    </a:lnTo>
                    <a:lnTo>
                      <a:pt x="20119" y="1501"/>
                    </a:lnTo>
                    <a:lnTo>
                      <a:pt x="20088" y="1313"/>
                    </a:lnTo>
                    <a:lnTo>
                      <a:pt x="19968" y="613"/>
                    </a:lnTo>
                    <a:lnTo>
                      <a:pt x="19863" y="0"/>
                    </a:lnTo>
                    <a:close/>
                  </a:path>
                </a:pathLst>
              </a:custGeom>
              <a:solidFill>
                <a:srgbClr val="08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1" name="Shape"/>
              <p:cNvSpPr/>
              <p:nvPr/>
            </p:nvSpPr>
            <p:spPr>
              <a:xfrm>
                <a:off x="-1" y="-1"/>
                <a:ext cx="60801" cy="57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2" y="0"/>
                    </a:moveTo>
                    <a:lnTo>
                      <a:pt x="2440" y="9231"/>
                    </a:lnTo>
                    <a:lnTo>
                      <a:pt x="89" y="16186"/>
                    </a:lnTo>
                    <a:lnTo>
                      <a:pt x="53" y="16450"/>
                    </a:lnTo>
                    <a:lnTo>
                      <a:pt x="38" y="16561"/>
                    </a:lnTo>
                    <a:lnTo>
                      <a:pt x="0" y="17104"/>
                    </a:lnTo>
                    <a:lnTo>
                      <a:pt x="378" y="19366"/>
                    </a:lnTo>
                    <a:lnTo>
                      <a:pt x="716" y="21600"/>
                    </a:lnTo>
                    <a:lnTo>
                      <a:pt x="1145" y="21600"/>
                    </a:lnTo>
                    <a:lnTo>
                      <a:pt x="1063" y="20769"/>
                    </a:lnTo>
                    <a:lnTo>
                      <a:pt x="1021" y="18852"/>
                    </a:lnTo>
                    <a:lnTo>
                      <a:pt x="9754" y="3962"/>
                    </a:lnTo>
                    <a:lnTo>
                      <a:pt x="8030" y="3962"/>
                    </a:lnTo>
                    <a:lnTo>
                      <a:pt x="12038" y="1503"/>
                    </a:lnTo>
                    <a:lnTo>
                      <a:pt x="16268" y="632"/>
                    </a:lnTo>
                    <a:lnTo>
                      <a:pt x="21600" y="632"/>
                    </a:lnTo>
                    <a:lnTo>
                      <a:pt x="21372" y="522"/>
                    </a:lnTo>
                    <a:lnTo>
                      <a:pt x="15712" y="0"/>
                    </a:lnTo>
                    <a:close/>
                  </a:path>
                </a:pathLst>
              </a:custGeom>
              <a:solidFill>
                <a:srgbClr val="08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2" name="Shape"/>
              <p:cNvSpPr/>
              <p:nvPr/>
            </p:nvSpPr>
            <p:spPr>
              <a:xfrm>
                <a:off x="45791" y="1670"/>
                <a:ext cx="47505" cy="4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4" y="0"/>
                    </a:moveTo>
                    <a:lnTo>
                      <a:pt x="0" y="0"/>
                    </a:lnTo>
                    <a:lnTo>
                      <a:pt x="5513" y="737"/>
                    </a:lnTo>
                    <a:lnTo>
                      <a:pt x="10938" y="3133"/>
                    </a:lnTo>
                    <a:lnTo>
                      <a:pt x="15222" y="6635"/>
                    </a:lnTo>
                    <a:lnTo>
                      <a:pt x="18147" y="11021"/>
                    </a:lnTo>
                    <a:lnTo>
                      <a:pt x="19810" y="16080"/>
                    </a:lnTo>
                    <a:lnTo>
                      <a:pt x="20256" y="21053"/>
                    </a:lnTo>
                    <a:lnTo>
                      <a:pt x="20305" y="21600"/>
                    </a:lnTo>
                    <a:lnTo>
                      <a:pt x="20854" y="21600"/>
                    </a:lnTo>
                    <a:lnTo>
                      <a:pt x="21010" y="20108"/>
                    </a:lnTo>
                    <a:lnTo>
                      <a:pt x="20509" y="18884"/>
                    </a:lnTo>
                    <a:lnTo>
                      <a:pt x="20455" y="18753"/>
                    </a:lnTo>
                    <a:lnTo>
                      <a:pt x="21600" y="17858"/>
                    </a:lnTo>
                    <a:lnTo>
                      <a:pt x="20854" y="16435"/>
                    </a:lnTo>
                    <a:lnTo>
                      <a:pt x="18528" y="11307"/>
                    </a:lnTo>
                    <a:lnTo>
                      <a:pt x="16149" y="6513"/>
                    </a:lnTo>
                    <a:lnTo>
                      <a:pt x="12541" y="2539"/>
                    </a:lnTo>
                    <a:lnTo>
                      <a:pt x="6824" y="0"/>
                    </a:lnTo>
                    <a:close/>
                  </a:path>
                </a:pathLst>
              </a:custGeom>
              <a:solidFill>
                <a:srgbClr val="08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87433" y="3572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57" y="0"/>
                    </a:moveTo>
                    <a:lnTo>
                      <a:pt x="0" y="2077"/>
                    </a:lnTo>
                    <a:lnTo>
                      <a:pt x="14767" y="21600"/>
                    </a:lnTo>
                    <a:lnTo>
                      <a:pt x="21600" y="21600"/>
                    </a:lnTo>
                    <a:lnTo>
                      <a:pt x="5576" y="2077"/>
                    </a:lnTo>
                    <a:lnTo>
                      <a:pt x="3857" y="0"/>
                    </a:lnTo>
                    <a:close/>
                  </a:path>
                </a:pathLst>
              </a:custGeom>
              <a:solidFill>
                <a:srgbClr val="08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5" name="object 172"/>
            <p:cNvSpPr/>
            <p:nvPr/>
          </p:nvSpPr>
          <p:spPr>
            <a:xfrm>
              <a:off x="496725" y="345919"/>
              <a:ext cx="89728" cy="4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288" y="0"/>
                  </a:lnTo>
                  <a:lnTo>
                    <a:pt x="21307" y="1124"/>
                  </a:lnTo>
                  <a:lnTo>
                    <a:pt x="21273" y="2056"/>
                  </a:lnTo>
                  <a:lnTo>
                    <a:pt x="21065" y="3778"/>
                  </a:lnTo>
                  <a:lnTo>
                    <a:pt x="20738" y="7023"/>
                  </a:lnTo>
                  <a:lnTo>
                    <a:pt x="20405" y="7902"/>
                  </a:lnTo>
                  <a:lnTo>
                    <a:pt x="12831" y="19553"/>
                  </a:lnTo>
                  <a:lnTo>
                    <a:pt x="8998" y="19001"/>
                  </a:lnTo>
                  <a:lnTo>
                    <a:pt x="5347" y="16504"/>
                  </a:lnTo>
                  <a:lnTo>
                    <a:pt x="2376" y="12039"/>
                  </a:lnTo>
                  <a:lnTo>
                    <a:pt x="584" y="5582"/>
                  </a:lnTo>
                  <a:lnTo>
                    <a:pt x="290" y="3350"/>
                  </a:lnTo>
                  <a:lnTo>
                    <a:pt x="0" y="3350"/>
                  </a:lnTo>
                  <a:lnTo>
                    <a:pt x="1692" y="12148"/>
                  </a:lnTo>
                  <a:lnTo>
                    <a:pt x="4848" y="18402"/>
                  </a:lnTo>
                  <a:lnTo>
                    <a:pt x="9080" y="21600"/>
                  </a:lnTo>
                  <a:lnTo>
                    <a:pt x="13996" y="21228"/>
                  </a:lnTo>
                  <a:lnTo>
                    <a:pt x="20931" y="8672"/>
                  </a:lnTo>
                  <a:lnTo>
                    <a:pt x="21579" y="1112"/>
                  </a:lnTo>
                  <a:lnTo>
                    <a:pt x="21600" y="755"/>
                  </a:lnTo>
                  <a:lnTo>
                    <a:pt x="21560" y="357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6" name="object 173"/>
            <p:cNvSpPr/>
            <p:nvPr/>
          </p:nvSpPr>
          <p:spPr>
            <a:xfrm>
              <a:off x="580302" y="344700"/>
              <a:ext cx="15140" cy="2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0" y="0"/>
                  </a:moveTo>
                  <a:lnTo>
                    <a:pt x="8643" y="2944"/>
                  </a:lnTo>
                  <a:lnTo>
                    <a:pt x="7683" y="8747"/>
                  </a:lnTo>
                  <a:lnTo>
                    <a:pt x="6884" y="12562"/>
                  </a:lnTo>
                  <a:lnTo>
                    <a:pt x="4803" y="16231"/>
                  </a:lnTo>
                  <a:lnTo>
                    <a:pt x="0" y="21600"/>
                  </a:lnTo>
                  <a:lnTo>
                    <a:pt x="11212" y="18588"/>
                  </a:lnTo>
                  <a:lnTo>
                    <a:pt x="18706" y="13506"/>
                  </a:lnTo>
                  <a:lnTo>
                    <a:pt x="21600" y="7071"/>
                  </a:lnTo>
                  <a:lnTo>
                    <a:pt x="19010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7" name="object 174"/>
            <p:cNvSpPr/>
            <p:nvPr/>
          </p:nvSpPr>
          <p:spPr>
            <a:xfrm>
              <a:off x="494762" y="336216"/>
              <a:ext cx="12702" cy="2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10591" y="4104"/>
                  </a:lnTo>
                  <a:lnTo>
                    <a:pt x="1582" y="3335"/>
                  </a:lnTo>
                  <a:lnTo>
                    <a:pt x="0" y="4960"/>
                  </a:lnTo>
                  <a:lnTo>
                    <a:pt x="677" y="14421"/>
                  </a:lnTo>
                  <a:lnTo>
                    <a:pt x="1543" y="17149"/>
                  </a:lnTo>
                  <a:lnTo>
                    <a:pt x="4975" y="21290"/>
                  </a:lnTo>
                  <a:lnTo>
                    <a:pt x="21600" y="21600"/>
                  </a:lnTo>
                  <a:lnTo>
                    <a:pt x="13043" y="12746"/>
                  </a:lnTo>
                  <a:lnTo>
                    <a:pt x="12176" y="8282"/>
                  </a:lnTo>
                  <a:lnTo>
                    <a:pt x="11457" y="4699"/>
                  </a:lnTo>
                  <a:lnTo>
                    <a:pt x="17302" y="1574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8" name="object 175"/>
            <p:cNvSpPr/>
            <p:nvPr/>
          </p:nvSpPr>
          <p:spPr>
            <a:xfrm>
              <a:off x="583205" y="3365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3" y="0"/>
                  </a:moveTo>
                  <a:lnTo>
                    <a:pt x="0" y="4228"/>
                  </a:lnTo>
                  <a:lnTo>
                    <a:pt x="3235" y="10221"/>
                  </a:lnTo>
                  <a:lnTo>
                    <a:pt x="2123" y="18353"/>
                  </a:lnTo>
                  <a:lnTo>
                    <a:pt x="2561" y="20064"/>
                  </a:lnTo>
                  <a:lnTo>
                    <a:pt x="2325" y="21600"/>
                  </a:lnTo>
                  <a:lnTo>
                    <a:pt x="21600" y="14400"/>
                  </a:lnTo>
                  <a:lnTo>
                    <a:pt x="18973" y="9993"/>
                  </a:lnTo>
                  <a:lnTo>
                    <a:pt x="10715" y="4758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6" name="object 176"/>
            <p:cNvGrpSpPr/>
            <p:nvPr/>
          </p:nvGrpSpPr>
          <p:grpSpPr>
            <a:xfrm>
              <a:off x="499041" y="331377"/>
              <a:ext cx="90270" cy="56937"/>
              <a:chOff x="0" y="0"/>
              <a:chExt cx="90269" cy="56936"/>
            </a:xfrm>
          </p:grpSpPr>
          <p:sp>
            <p:nvSpPr>
              <p:cNvPr id="639" name="Shape"/>
              <p:cNvSpPr/>
              <p:nvPr/>
            </p:nvSpPr>
            <p:spPr>
              <a:xfrm>
                <a:off x="107" y="26644"/>
                <a:ext cx="61111" cy="30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631" y="9982"/>
                    </a:lnTo>
                    <a:lnTo>
                      <a:pt x="6994" y="16886"/>
                    </a:lnTo>
                    <a:lnTo>
                      <a:pt x="12355" y="20746"/>
                    </a:lnTo>
                    <a:lnTo>
                      <a:pt x="17984" y="21600"/>
                    </a:lnTo>
                    <a:lnTo>
                      <a:pt x="19146" y="19633"/>
                    </a:lnTo>
                    <a:lnTo>
                      <a:pt x="13527" y="19633"/>
                    </a:lnTo>
                    <a:lnTo>
                      <a:pt x="7492" y="13820"/>
                    </a:lnTo>
                    <a:lnTo>
                      <a:pt x="15347" y="12464"/>
                    </a:lnTo>
                    <a:lnTo>
                      <a:pt x="18986" y="10746"/>
                    </a:lnTo>
                    <a:lnTo>
                      <a:pt x="21600" y="8041"/>
                    </a:lnTo>
                    <a:lnTo>
                      <a:pt x="11232" y="8041"/>
                    </a:lnTo>
                    <a:lnTo>
                      <a:pt x="6498" y="6910"/>
                    </a:lnTo>
                    <a:lnTo>
                      <a:pt x="6325" y="6910"/>
                    </a:lnTo>
                    <a:lnTo>
                      <a:pt x="3555" y="227"/>
                    </a:lnTo>
                    <a:lnTo>
                      <a:pt x="1980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38377" y="30319"/>
                <a:ext cx="37566" cy="23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07" y="1226"/>
                    </a:lnTo>
                    <a:lnTo>
                      <a:pt x="18508" y="8352"/>
                    </a:lnTo>
                    <a:lnTo>
                      <a:pt x="9980" y="18701"/>
                    </a:lnTo>
                    <a:lnTo>
                      <a:pt x="0" y="21600"/>
                    </a:lnTo>
                    <a:lnTo>
                      <a:pt x="9141" y="21600"/>
                    </a:lnTo>
                    <a:lnTo>
                      <a:pt x="10010" y="20453"/>
                    </a:lnTo>
                    <a:lnTo>
                      <a:pt x="15414" y="17716"/>
                    </a:lnTo>
                    <a:lnTo>
                      <a:pt x="18394" y="13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31884" y="26383"/>
                <a:ext cx="362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36" y="0"/>
                    </a:moveTo>
                    <a:lnTo>
                      <a:pt x="17492" y="660"/>
                    </a:lnTo>
                    <a:lnTo>
                      <a:pt x="9020" y="12360"/>
                    </a:lnTo>
                    <a:lnTo>
                      <a:pt x="0" y="21600"/>
                    </a:lnTo>
                    <a:lnTo>
                      <a:pt x="17458" y="21600"/>
                    </a:lnTo>
                    <a:lnTo>
                      <a:pt x="19298" y="18298"/>
                    </a:lnTo>
                    <a:lnTo>
                      <a:pt x="21600" y="11423"/>
                    </a:lnTo>
                    <a:lnTo>
                      <a:pt x="20395" y="11423"/>
                    </a:lnTo>
                    <a:lnTo>
                      <a:pt x="1803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2" name="Shape"/>
              <p:cNvSpPr/>
              <p:nvPr/>
            </p:nvSpPr>
            <p:spPr>
              <a:xfrm>
                <a:off x="74101" y="22834"/>
                <a:ext cx="12703" cy="13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4" y="0"/>
                    </a:moveTo>
                    <a:lnTo>
                      <a:pt x="9802" y="285"/>
                    </a:lnTo>
                    <a:lnTo>
                      <a:pt x="0" y="11094"/>
                    </a:lnTo>
                    <a:lnTo>
                      <a:pt x="9802" y="21600"/>
                    </a:lnTo>
                    <a:lnTo>
                      <a:pt x="15842" y="14142"/>
                    </a:lnTo>
                    <a:lnTo>
                      <a:pt x="19046" y="11352"/>
                    </a:lnTo>
                    <a:lnTo>
                      <a:pt x="19342" y="11094"/>
                    </a:lnTo>
                    <a:lnTo>
                      <a:pt x="21600" y="3678"/>
                    </a:lnTo>
                    <a:lnTo>
                      <a:pt x="17093" y="3678"/>
                    </a:lnTo>
                    <a:lnTo>
                      <a:pt x="1105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66150" y="0"/>
                <a:ext cx="13115" cy="3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6" y="0"/>
                    </a:moveTo>
                    <a:lnTo>
                      <a:pt x="9653" y="3687"/>
                    </a:lnTo>
                    <a:lnTo>
                      <a:pt x="9613" y="4197"/>
                    </a:lnTo>
                    <a:lnTo>
                      <a:pt x="10536" y="8074"/>
                    </a:lnTo>
                    <a:lnTo>
                      <a:pt x="10410" y="11972"/>
                    </a:lnTo>
                    <a:lnTo>
                      <a:pt x="6945" y="16235"/>
                    </a:lnTo>
                    <a:lnTo>
                      <a:pt x="0" y="21600"/>
                    </a:lnTo>
                    <a:lnTo>
                      <a:pt x="3336" y="21600"/>
                    </a:lnTo>
                    <a:lnTo>
                      <a:pt x="8569" y="19826"/>
                    </a:lnTo>
                    <a:lnTo>
                      <a:pt x="17549" y="14931"/>
                    </a:lnTo>
                    <a:lnTo>
                      <a:pt x="19752" y="11972"/>
                    </a:lnTo>
                    <a:lnTo>
                      <a:pt x="21600" y="9431"/>
                    </a:lnTo>
                    <a:lnTo>
                      <a:pt x="19281" y="5996"/>
                    </a:lnTo>
                    <a:lnTo>
                      <a:pt x="12824" y="5996"/>
                    </a:lnTo>
                    <a:lnTo>
                      <a:pt x="993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-1" y="8153"/>
                <a:ext cx="12702" cy="18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5" y="0"/>
                    </a:moveTo>
                    <a:lnTo>
                      <a:pt x="0" y="5936"/>
                    </a:lnTo>
                    <a:lnTo>
                      <a:pt x="773" y="10836"/>
                    </a:lnTo>
                    <a:lnTo>
                      <a:pt x="826" y="11186"/>
                    </a:lnTo>
                    <a:lnTo>
                      <a:pt x="8700" y="21235"/>
                    </a:lnTo>
                    <a:lnTo>
                      <a:pt x="8986" y="21600"/>
                    </a:lnTo>
                    <a:lnTo>
                      <a:pt x="21600" y="21600"/>
                    </a:lnTo>
                    <a:lnTo>
                      <a:pt x="13695" y="17763"/>
                    </a:lnTo>
                    <a:lnTo>
                      <a:pt x="6971" y="11186"/>
                    </a:lnTo>
                    <a:lnTo>
                      <a:pt x="6614" y="10836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hape"/>
              <p:cNvSpPr/>
              <p:nvPr/>
            </p:nvSpPr>
            <p:spPr>
              <a:xfrm>
                <a:off x="77567" y="1833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679" y="21600"/>
                    </a:lnTo>
                    <a:lnTo>
                      <a:pt x="20330" y="142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7" name="object 177"/>
            <p:cNvSpPr/>
            <p:nvPr/>
          </p:nvSpPr>
          <p:spPr>
            <a:xfrm>
              <a:off x="550026" y="361108"/>
              <a:ext cx="29071" cy="2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03" y="0"/>
                  </a:moveTo>
                  <a:lnTo>
                    <a:pt x="14400" y="12535"/>
                  </a:lnTo>
                  <a:lnTo>
                    <a:pt x="10550" y="16003"/>
                  </a:lnTo>
                  <a:lnTo>
                    <a:pt x="3567" y="18403"/>
                  </a:lnTo>
                  <a:lnTo>
                    <a:pt x="0" y="21600"/>
                  </a:lnTo>
                  <a:lnTo>
                    <a:pt x="6691" y="20164"/>
                  </a:lnTo>
                  <a:lnTo>
                    <a:pt x="12580" y="16848"/>
                  </a:lnTo>
                  <a:lnTo>
                    <a:pt x="17579" y="11818"/>
                  </a:lnTo>
                  <a:lnTo>
                    <a:pt x="21600" y="5243"/>
                  </a:lnTo>
                  <a:lnTo>
                    <a:pt x="18703" y="0"/>
                  </a:lnTo>
                  <a:close/>
                </a:path>
              </a:pathLst>
            </a:custGeom>
            <a:solidFill>
              <a:srgbClr val="1785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8" name="object 178"/>
            <p:cNvSpPr/>
            <p:nvPr/>
          </p:nvSpPr>
          <p:spPr>
            <a:xfrm>
              <a:off x="520347" y="354390"/>
              <a:ext cx="58752" cy="3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458" y="2485"/>
                  </a:lnTo>
                  <a:lnTo>
                    <a:pt x="19059" y="6743"/>
                  </a:lnTo>
                  <a:lnTo>
                    <a:pt x="17483" y="9938"/>
                  </a:lnTo>
                  <a:lnTo>
                    <a:pt x="15810" y="9234"/>
                  </a:lnTo>
                  <a:lnTo>
                    <a:pt x="11955" y="12963"/>
                  </a:lnTo>
                  <a:lnTo>
                    <a:pt x="8169" y="14632"/>
                  </a:lnTo>
                  <a:lnTo>
                    <a:pt x="0" y="15951"/>
                  </a:lnTo>
                  <a:lnTo>
                    <a:pt x="6276" y="21600"/>
                  </a:lnTo>
                  <a:lnTo>
                    <a:pt x="12658" y="19381"/>
                  </a:lnTo>
                  <a:lnTo>
                    <a:pt x="18110" y="11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B6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3" name="object 179"/>
            <p:cNvGrpSpPr/>
            <p:nvPr/>
          </p:nvGrpSpPr>
          <p:grpSpPr>
            <a:xfrm>
              <a:off x="498016" y="297745"/>
              <a:ext cx="87141" cy="71556"/>
              <a:chOff x="0" y="0"/>
              <a:chExt cx="87140" cy="71555"/>
            </a:xfrm>
          </p:grpSpPr>
          <p:sp>
            <p:nvSpPr>
              <p:cNvPr id="649" name="Shape"/>
              <p:cNvSpPr/>
              <p:nvPr/>
            </p:nvSpPr>
            <p:spPr>
              <a:xfrm>
                <a:off x="5896" y="41891"/>
                <a:ext cx="67675" cy="2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7" y="0"/>
                    </a:moveTo>
                    <a:lnTo>
                      <a:pt x="1511" y="0"/>
                    </a:lnTo>
                    <a:lnTo>
                      <a:pt x="0" y="6795"/>
                    </a:lnTo>
                    <a:lnTo>
                      <a:pt x="799" y="11188"/>
                    </a:lnTo>
                    <a:lnTo>
                      <a:pt x="4191" y="20445"/>
                    </a:lnTo>
                    <a:lnTo>
                      <a:pt x="4348" y="20445"/>
                    </a:lnTo>
                    <a:lnTo>
                      <a:pt x="8622" y="21600"/>
                    </a:lnTo>
                    <a:lnTo>
                      <a:pt x="13459" y="18368"/>
                    </a:lnTo>
                    <a:lnTo>
                      <a:pt x="18002" y="14277"/>
                    </a:lnTo>
                    <a:lnTo>
                      <a:pt x="18294" y="14046"/>
                    </a:lnTo>
                    <a:lnTo>
                      <a:pt x="20459" y="14046"/>
                    </a:lnTo>
                    <a:lnTo>
                      <a:pt x="20905" y="12067"/>
                    </a:lnTo>
                    <a:lnTo>
                      <a:pt x="21576" y="7320"/>
                    </a:lnTo>
                    <a:lnTo>
                      <a:pt x="21600" y="2978"/>
                    </a:lnTo>
                    <a:lnTo>
                      <a:pt x="21519" y="1015"/>
                    </a:lnTo>
                    <a:lnTo>
                      <a:pt x="21483" y="165"/>
                    </a:lnTo>
                    <a:lnTo>
                      <a:pt x="21477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0" name="Shape"/>
              <p:cNvSpPr/>
              <p:nvPr/>
            </p:nvSpPr>
            <p:spPr>
              <a:xfrm>
                <a:off x="65332" y="39272"/>
                <a:ext cx="21809" cy="31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80" y="0"/>
                    </a:moveTo>
                    <a:lnTo>
                      <a:pt x="12328" y="0"/>
                    </a:lnTo>
                    <a:lnTo>
                      <a:pt x="12592" y="285"/>
                    </a:lnTo>
                    <a:lnTo>
                      <a:pt x="14814" y="5983"/>
                    </a:lnTo>
                    <a:lnTo>
                      <a:pt x="13505" y="9100"/>
                    </a:lnTo>
                    <a:lnTo>
                      <a:pt x="12377" y="11713"/>
                    </a:lnTo>
                    <a:lnTo>
                      <a:pt x="6977" y="16812"/>
                    </a:lnTo>
                    <a:lnTo>
                      <a:pt x="0" y="20909"/>
                    </a:lnTo>
                    <a:lnTo>
                      <a:pt x="4507" y="21600"/>
                    </a:lnTo>
                    <a:lnTo>
                      <a:pt x="8753" y="18461"/>
                    </a:lnTo>
                    <a:lnTo>
                      <a:pt x="12522" y="14276"/>
                    </a:lnTo>
                    <a:lnTo>
                      <a:pt x="15599" y="11834"/>
                    </a:lnTo>
                    <a:lnTo>
                      <a:pt x="16090" y="11713"/>
                    </a:lnTo>
                    <a:lnTo>
                      <a:pt x="20658" y="11713"/>
                    </a:lnTo>
                    <a:lnTo>
                      <a:pt x="21537" y="9100"/>
                    </a:lnTo>
                    <a:lnTo>
                      <a:pt x="21600" y="8538"/>
                    </a:lnTo>
                    <a:lnTo>
                      <a:pt x="17222" y="6549"/>
                    </a:lnTo>
                    <a:lnTo>
                      <a:pt x="19198" y="554"/>
                    </a:lnTo>
                    <a:lnTo>
                      <a:pt x="19286" y="285"/>
                    </a:lnTo>
                    <a:lnTo>
                      <a:pt x="19380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1" name="Shape"/>
              <p:cNvSpPr/>
              <p:nvPr/>
            </p:nvSpPr>
            <p:spPr>
              <a:xfrm>
                <a:off x="0" y="0"/>
                <a:ext cx="83204" cy="4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9" y="0"/>
                    </a:moveTo>
                    <a:lnTo>
                      <a:pt x="7938" y="1060"/>
                    </a:lnTo>
                    <a:lnTo>
                      <a:pt x="5009" y="4050"/>
                    </a:lnTo>
                    <a:lnTo>
                      <a:pt x="6269" y="4050"/>
                    </a:lnTo>
                    <a:lnTo>
                      <a:pt x="4094" y="7187"/>
                    </a:lnTo>
                    <a:lnTo>
                      <a:pt x="2324" y="10752"/>
                    </a:lnTo>
                    <a:lnTo>
                      <a:pt x="954" y="14797"/>
                    </a:lnTo>
                    <a:lnTo>
                      <a:pt x="0" y="19270"/>
                    </a:lnTo>
                    <a:lnTo>
                      <a:pt x="938" y="19690"/>
                    </a:lnTo>
                    <a:lnTo>
                      <a:pt x="861" y="19911"/>
                    </a:lnTo>
                    <a:lnTo>
                      <a:pt x="907" y="21151"/>
                    </a:lnTo>
                    <a:lnTo>
                      <a:pt x="924" y="21600"/>
                    </a:lnTo>
                    <a:lnTo>
                      <a:pt x="2410" y="19690"/>
                    </a:lnTo>
                    <a:lnTo>
                      <a:pt x="786" y="19690"/>
                    </a:lnTo>
                    <a:lnTo>
                      <a:pt x="766" y="17697"/>
                    </a:lnTo>
                    <a:lnTo>
                      <a:pt x="18967" y="17697"/>
                    </a:lnTo>
                    <a:lnTo>
                      <a:pt x="19000" y="15752"/>
                    </a:lnTo>
                    <a:lnTo>
                      <a:pt x="19005" y="15471"/>
                    </a:lnTo>
                    <a:lnTo>
                      <a:pt x="21600" y="15471"/>
                    </a:lnTo>
                    <a:lnTo>
                      <a:pt x="20817" y="12569"/>
                    </a:lnTo>
                    <a:lnTo>
                      <a:pt x="19560" y="9450"/>
                    </a:lnTo>
                    <a:lnTo>
                      <a:pt x="18261" y="6347"/>
                    </a:lnTo>
                    <a:lnTo>
                      <a:pt x="17274" y="3215"/>
                    </a:lnTo>
                    <a:lnTo>
                      <a:pt x="14177" y="755"/>
                    </a:lnTo>
                    <a:lnTo>
                      <a:pt x="11029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2" name="Shape"/>
              <p:cNvSpPr/>
              <p:nvPr/>
            </p:nvSpPr>
            <p:spPr>
              <a:xfrm>
                <a:off x="72723" y="3186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99" y="0"/>
                    </a:moveTo>
                    <a:lnTo>
                      <a:pt x="0" y="0"/>
                    </a:lnTo>
                    <a:lnTo>
                      <a:pt x="3225" y="21600"/>
                    </a:lnTo>
                    <a:lnTo>
                      <a:pt x="8416" y="13283"/>
                    </a:lnTo>
                    <a:lnTo>
                      <a:pt x="21521" y="13283"/>
                    </a:lnTo>
                    <a:lnTo>
                      <a:pt x="21600" y="12835"/>
                    </a:lnTo>
                    <a:lnTo>
                      <a:pt x="18936" y="1437"/>
                    </a:lnTo>
                    <a:lnTo>
                      <a:pt x="18399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4" name="object 180"/>
            <p:cNvSpPr/>
            <p:nvPr/>
          </p:nvSpPr>
          <p:spPr>
            <a:xfrm>
              <a:off x="564555" y="304733"/>
              <a:ext cx="20677" cy="4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971" y="3282"/>
                  </a:lnTo>
                  <a:lnTo>
                    <a:pt x="9199" y="6533"/>
                  </a:lnTo>
                  <a:lnTo>
                    <a:pt x="14257" y="9801"/>
                  </a:lnTo>
                  <a:lnTo>
                    <a:pt x="17713" y="13135"/>
                  </a:lnTo>
                  <a:lnTo>
                    <a:pt x="19225" y="15467"/>
                  </a:lnTo>
                  <a:lnTo>
                    <a:pt x="16903" y="20192"/>
                  </a:lnTo>
                  <a:lnTo>
                    <a:pt x="21521" y="21600"/>
                  </a:lnTo>
                  <a:lnTo>
                    <a:pt x="21600" y="21025"/>
                  </a:lnTo>
                  <a:lnTo>
                    <a:pt x="21507" y="20425"/>
                  </a:lnTo>
                  <a:lnTo>
                    <a:pt x="21521" y="19850"/>
                  </a:lnTo>
                  <a:lnTo>
                    <a:pt x="20382" y="13916"/>
                  </a:lnTo>
                  <a:lnTo>
                    <a:pt x="16561" y="8478"/>
                  </a:lnTo>
                  <a:lnTo>
                    <a:pt x="9840" y="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9" name="object 181"/>
            <p:cNvGrpSpPr/>
            <p:nvPr/>
          </p:nvGrpSpPr>
          <p:grpSpPr>
            <a:xfrm>
              <a:off x="505221" y="304098"/>
              <a:ext cx="58629" cy="32509"/>
              <a:chOff x="0" y="0"/>
              <a:chExt cx="58628" cy="32508"/>
            </a:xfrm>
          </p:grpSpPr>
          <p:sp>
            <p:nvSpPr>
              <p:cNvPr id="655" name="Shape"/>
              <p:cNvSpPr/>
              <p:nvPr/>
            </p:nvSpPr>
            <p:spPr>
              <a:xfrm>
                <a:off x="8025" y="11569"/>
                <a:ext cx="50592" cy="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31" y="10862"/>
                    </a:lnTo>
                    <a:lnTo>
                      <a:pt x="960" y="11203"/>
                    </a:lnTo>
                    <a:lnTo>
                      <a:pt x="209" y="11821"/>
                    </a:lnTo>
                    <a:lnTo>
                      <a:pt x="4334" y="21600"/>
                    </a:lnTo>
                    <a:lnTo>
                      <a:pt x="14127" y="20498"/>
                    </a:lnTo>
                    <a:lnTo>
                      <a:pt x="21600" y="9292"/>
                    </a:lnTo>
                    <a:lnTo>
                      <a:pt x="5940" y="9292"/>
                    </a:lnTo>
                    <a:lnTo>
                      <a:pt x="3171" y="6040"/>
                    </a:lnTo>
                    <a:lnTo>
                      <a:pt x="1974" y="60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6" name="Triangle"/>
              <p:cNvSpPr/>
              <p:nvPr/>
            </p:nvSpPr>
            <p:spPr>
              <a:xfrm>
                <a:off x="1667" y="163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5" y="0"/>
                    </a:moveTo>
                    <a:lnTo>
                      <a:pt x="0" y="21600"/>
                    </a:lnTo>
                    <a:lnTo>
                      <a:pt x="21600" y="15800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hape"/>
              <p:cNvSpPr/>
              <p:nvPr/>
            </p:nvSpPr>
            <p:spPr>
              <a:xfrm>
                <a:off x="0" y="12014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811"/>
                    </a:lnTo>
                    <a:lnTo>
                      <a:pt x="19446" y="21600"/>
                    </a:lnTo>
                    <a:lnTo>
                      <a:pt x="20289" y="13123"/>
                    </a:lnTo>
                    <a:lnTo>
                      <a:pt x="21090" y="507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21780" y="-1"/>
                <a:ext cx="36849" cy="2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13" y="0"/>
                    </a:moveTo>
                    <a:lnTo>
                      <a:pt x="4594" y="667"/>
                    </a:lnTo>
                    <a:lnTo>
                      <a:pt x="2844" y="667"/>
                    </a:lnTo>
                    <a:lnTo>
                      <a:pt x="1646" y="1600"/>
                    </a:lnTo>
                    <a:lnTo>
                      <a:pt x="179" y="6772"/>
                    </a:lnTo>
                    <a:lnTo>
                      <a:pt x="0" y="7025"/>
                    </a:lnTo>
                    <a:lnTo>
                      <a:pt x="3753" y="14637"/>
                    </a:lnTo>
                    <a:lnTo>
                      <a:pt x="3391" y="20121"/>
                    </a:lnTo>
                    <a:lnTo>
                      <a:pt x="92" y="21600"/>
                    </a:lnTo>
                    <a:lnTo>
                      <a:pt x="21600" y="21600"/>
                    </a:lnTo>
                    <a:lnTo>
                      <a:pt x="20343" y="9048"/>
                    </a:lnTo>
                    <a:lnTo>
                      <a:pt x="16411" y="9048"/>
                    </a:lnTo>
                    <a:lnTo>
                      <a:pt x="14092" y="7587"/>
                    </a:lnTo>
                    <a:lnTo>
                      <a:pt x="12272" y="3619"/>
                    </a:lnTo>
                    <a:lnTo>
                      <a:pt x="10296" y="667"/>
                    </a:lnTo>
                    <a:lnTo>
                      <a:pt x="911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0" name="object 182"/>
            <p:cNvSpPr/>
            <p:nvPr/>
          </p:nvSpPr>
          <p:spPr>
            <a:xfrm>
              <a:off x="518098" y="310791"/>
              <a:ext cx="15307" cy="1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3" y="0"/>
                  </a:moveTo>
                  <a:lnTo>
                    <a:pt x="8890" y="3200"/>
                  </a:lnTo>
                  <a:lnTo>
                    <a:pt x="5645" y="1956"/>
                  </a:lnTo>
                  <a:lnTo>
                    <a:pt x="0" y="9246"/>
                  </a:lnTo>
                  <a:lnTo>
                    <a:pt x="1200" y="14048"/>
                  </a:lnTo>
                  <a:lnTo>
                    <a:pt x="608" y="15076"/>
                  </a:lnTo>
                  <a:lnTo>
                    <a:pt x="12785" y="21600"/>
                  </a:lnTo>
                  <a:lnTo>
                    <a:pt x="20728" y="19408"/>
                  </a:lnTo>
                  <a:lnTo>
                    <a:pt x="21600" y="11280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1" name="object 183"/>
            <p:cNvSpPr/>
            <p:nvPr/>
          </p:nvSpPr>
          <p:spPr>
            <a:xfrm>
              <a:off x="523915" y="300635"/>
              <a:ext cx="370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32" y="0"/>
                  </a:moveTo>
                  <a:lnTo>
                    <a:pt x="7835" y="377"/>
                  </a:lnTo>
                  <a:lnTo>
                    <a:pt x="2868" y="4258"/>
                  </a:lnTo>
                  <a:lnTo>
                    <a:pt x="2527" y="4641"/>
                  </a:lnTo>
                  <a:lnTo>
                    <a:pt x="0" y="8948"/>
                  </a:lnTo>
                  <a:lnTo>
                    <a:pt x="2157" y="8829"/>
                  </a:lnTo>
                  <a:lnTo>
                    <a:pt x="3210" y="8590"/>
                  </a:lnTo>
                  <a:lnTo>
                    <a:pt x="3358" y="6555"/>
                  </a:lnTo>
                  <a:lnTo>
                    <a:pt x="6374" y="6555"/>
                  </a:lnTo>
                  <a:lnTo>
                    <a:pt x="10874" y="5359"/>
                  </a:lnTo>
                  <a:lnTo>
                    <a:pt x="12053" y="6555"/>
                  </a:lnTo>
                  <a:lnTo>
                    <a:pt x="14020" y="11855"/>
                  </a:lnTo>
                  <a:lnTo>
                    <a:pt x="15832" y="18977"/>
                  </a:lnTo>
                  <a:lnTo>
                    <a:pt x="18141" y="21600"/>
                  </a:lnTo>
                  <a:lnTo>
                    <a:pt x="21600" y="13400"/>
                  </a:lnTo>
                  <a:lnTo>
                    <a:pt x="17379" y="4036"/>
                  </a:lnTo>
                  <a:lnTo>
                    <a:pt x="12732" y="0"/>
                  </a:lnTo>
                  <a:close/>
                </a:path>
              </a:pathLst>
            </a:custGeom>
            <a:solidFill>
              <a:srgbClr val="FFF4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62" name="object 184" descr="object 1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945" y="15237"/>
              <a:ext cx="343610" cy="501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3" name="object 185"/>
            <p:cNvSpPr/>
            <p:nvPr/>
          </p:nvSpPr>
          <p:spPr>
            <a:xfrm>
              <a:off x="372632" y="95856"/>
              <a:ext cx="16296" cy="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5" y="0"/>
                  </a:moveTo>
                  <a:lnTo>
                    <a:pt x="4730" y="3655"/>
                  </a:lnTo>
                  <a:lnTo>
                    <a:pt x="2794" y="4423"/>
                  </a:lnTo>
                  <a:lnTo>
                    <a:pt x="0" y="12550"/>
                  </a:lnTo>
                  <a:lnTo>
                    <a:pt x="2845" y="15859"/>
                  </a:lnTo>
                  <a:lnTo>
                    <a:pt x="10370" y="10494"/>
                  </a:lnTo>
                  <a:lnTo>
                    <a:pt x="12761" y="21600"/>
                  </a:lnTo>
                  <a:lnTo>
                    <a:pt x="12804" y="15109"/>
                  </a:lnTo>
                  <a:lnTo>
                    <a:pt x="15192" y="14490"/>
                  </a:lnTo>
                  <a:lnTo>
                    <a:pt x="18574" y="14995"/>
                  </a:lnTo>
                  <a:lnTo>
                    <a:pt x="21600" y="11874"/>
                  </a:lnTo>
                  <a:lnTo>
                    <a:pt x="15050" y="8423"/>
                  </a:lnTo>
                  <a:lnTo>
                    <a:pt x="13805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4" name="object 186"/>
            <p:cNvSpPr/>
            <p:nvPr/>
          </p:nvSpPr>
          <p:spPr>
            <a:xfrm>
              <a:off x="392673" y="118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1" y="0"/>
                  </a:moveTo>
                  <a:lnTo>
                    <a:pt x="0" y="4846"/>
                  </a:lnTo>
                  <a:lnTo>
                    <a:pt x="3933" y="14764"/>
                  </a:lnTo>
                  <a:lnTo>
                    <a:pt x="4856" y="14621"/>
                  </a:lnTo>
                  <a:lnTo>
                    <a:pt x="21544" y="21600"/>
                  </a:lnTo>
                  <a:lnTo>
                    <a:pt x="21600" y="4241"/>
                  </a:lnTo>
                  <a:lnTo>
                    <a:pt x="10151" y="0"/>
                  </a:lnTo>
                  <a:close/>
                </a:path>
              </a:pathLst>
            </a:custGeom>
            <a:solidFill>
              <a:srgbClr val="53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8" name="object 187"/>
            <p:cNvGrpSpPr/>
            <p:nvPr/>
          </p:nvGrpSpPr>
          <p:grpSpPr>
            <a:xfrm>
              <a:off x="391630" y="108981"/>
              <a:ext cx="72590" cy="63916"/>
              <a:chOff x="0" y="0"/>
              <a:chExt cx="72589" cy="63915"/>
            </a:xfrm>
          </p:grpSpPr>
          <p:sp>
            <p:nvSpPr>
              <p:cNvPr id="665" name="Shape"/>
              <p:cNvSpPr/>
              <p:nvPr/>
            </p:nvSpPr>
            <p:spPr>
              <a:xfrm>
                <a:off x="0" y="1433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77"/>
                    </a:moveTo>
                    <a:lnTo>
                      <a:pt x="8019" y="0"/>
                    </a:lnTo>
                    <a:lnTo>
                      <a:pt x="6890" y="315"/>
                    </a:lnTo>
                    <a:lnTo>
                      <a:pt x="3157" y="7335"/>
                    </a:lnTo>
                    <a:lnTo>
                      <a:pt x="1277" y="8777"/>
                    </a:lnTo>
                    <a:lnTo>
                      <a:pt x="0" y="21600"/>
                    </a:lnTo>
                    <a:lnTo>
                      <a:pt x="18317" y="21465"/>
                    </a:lnTo>
                    <a:lnTo>
                      <a:pt x="21600" y="8777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hape"/>
              <p:cNvSpPr/>
              <p:nvPr/>
            </p:nvSpPr>
            <p:spPr>
              <a:xfrm>
                <a:off x="24536" y="51213"/>
                <a:ext cx="1634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25" y="2558"/>
                    </a:lnTo>
                    <a:lnTo>
                      <a:pt x="8006" y="3370"/>
                    </a:lnTo>
                    <a:lnTo>
                      <a:pt x="0" y="1392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hape"/>
              <p:cNvSpPr/>
              <p:nvPr/>
            </p:nvSpPr>
            <p:spPr>
              <a:xfrm>
                <a:off x="5988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94" y="2248"/>
                    </a:lnTo>
                    <a:lnTo>
                      <a:pt x="7319" y="3304"/>
                    </a:lnTo>
                    <a:lnTo>
                      <a:pt x="6215" y="3926"/>
                    </a:lnTo>
                    <a:lnTo>
                      <a:pt x="0" y="10104"/>
                    </a:lnTo>
                    <a:lnTo>
                      <a:pt x="1181" y="14751"/>
                    </a:lnTo>
                    <a:lnTo>
                      <a:pt x="7319" y="21600"/>
                    </a:lnTo>
                    <a:lnTo>
                      <a:pt x="20779" y="1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9" name="object 188"/>
            <p:cNvSpPr/>
            <p:nvPr/>
          </p:nvSpPr>
          <p:spPr>
            <a:xfrm>
              <a:off x="491587" y="320481"/>
              <a:ext cx="12702" cy="1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80" y="886"/>
                  </a:lnTo>
                  <a:lnTo>
                    <a:pt x="4636" y="15106"/>
                  </a:lnTo>
                  <a:lnTo>
                    <a:pt x="0" y="21600"/>
                  </a:lnTo>
                  <a:lnTo>
                    <a:pt x="3618" y="21600"/>
                  </a:lnTo>
                  <a:lnTo>
                    <a:pt x="5049" y="16578"/>
                  </a:lnTo>
                  <a:lnTo>
                    <a:pt x="16210" y="4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2" name="object 189"/>
            <p:cNvGrpSpPr/>
            <p:nvPr/>
          </p:nvGrpSpPr>
          <p:grpSpPr>
            <a:xfrm>
              <a:off x="366222" y="335010"/>
              <a:ext cx="117183" cy="84789"/>
              <a:chOff x="0" y="0"/>
              <a:chExt cx="117182" cy="84788"/>
            </a:xfrm>
          </p:grpSpPr>
          <p:sp>
            <p:nvSpPr>
              <p:cNvPr id="670" name="Shape"/>
              <p:cNvSpPr/>
              <p:nvPr/>
            </p:nvSpPr>
            <p:spPr>
              <a:xfrm>
                <a:off x="-1" y="54581"/>
                <a:ext cx="12702" cy="30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575" y="381"/>
                    </a:lnTo>
                    <a:lnTo>
                      <a:pt x="5285" y="1041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1" name="Shape"/>
              <p:cNvSpPr/>
              <p:nvPr/>
            </p:nvSpPr>
            <p:spPr>
              <a:xfrm>
                <a:off x="10594" y="0"/>
                <a:ext cx="106589" cy="54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76" y="3352"/>
                    </a:lnTo>
                    <a:lnTo>
                      <a:pt x="6254" y="9307"/>
                    </a:lnTo>
                    <a:lnTo>
                      <a:pt x="375" y="18997"/>
                    </a:lnTo>
                    <a:lnTo>
                      <a:pt x="0" y="21600"/>
                    </a:lnTo>
                    <a:lnTo>
                      <a:pt x="1790" y="16976"/>
                    </a:lnTo>
                    <a:lnTo>
                      <a:pt x="4171" y="12942"/>
                    </a:lnTo>
                    <a:lnTo>
                      <a:pt x="7865" y="8873"/>
                    </a:lnTo>
                    <a:lnTo>
                      <a:pt x="12583" y="5044"/>
                    </a:lnTo>
                    <a:lnTo>
                      <a:pt x="17452" y="19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3" name="object 190"/>
            <p:cNvSpPr/>
            <p:nvPr/>
          </p:nvSpPr>
          <p:spPr>
            <a:xfrm>
              <a:off x="346736" y="259914"/>
              <a:ext cx="14327" cy="5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" y="10496"/>
                  </a:lnTo>
                  <a:lnTo>
                    <a:pt x="0" y="11753"/>
                  </a:lnTo>
                  <a:lnTo>
                    <a:pt x="1514" y="15569"/>
                  </a:lnTo>
                  <a:lnTo>
                    <a:pt x="2625" y="17571"/>
                  </a:lnTo>
                  <a:lnTo>
                    <a:pt x="5478" y="19620"/>
                  </a:lnTo>
                  <a:lnTo>
                    <a:pt x="69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object 191"/>
            <p:cNvSpPr/>
            <p:nvPr/>
          </p:nvSpPr>
          <p:spPr>
            <a:xfrm>
              <a:off x="349918" y="3026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4" y="0"/>
                  </a:moveTo>
                  <a:lnTo>
                    <a:pt x="1437" y="0"/>
                  </a:lnTo>
                  <a:lnTo>
                    <a:pt x="783" y="916"/>
                  </a:lnTo>
                  <a:lnTo>
                    <a:pt x="0" y="2009"/>
                  </a:lnTo>
                  <a:lnTo>
                    <a:pt x="5885" y="17275"/>
                  </a:lnTo>
                  <a:lnTo>
                    <a:pt x="6891" y="19895"/>
                  </a:lnTo>
                  <a:lnTo>
                    <a:pt x="20075" y="21600"/>
                  </a:lnTo>
                  <a:lnTo>
                    <a:pt x="20674" y="19895"/>
                  </a:lnTo>
                  <a:lnTo>
                    <a:pt x="21600" y="17275"/>
                  </a:lnTo>
                  <a:lnTo>
                    <a:pt x="16961" y="2009"/>
                  </a:lnTo>
                  <a:lnTo>
                    <a:pt x="16625" y="916"/>
                  </a:lnTo>
                  <a:lnTo>
                    <a:pt x="19324" y="0"/>
                  </a:lnTo>
                  <a:close/>
                </a:path>
              </a:pathLst>
            </a:custGeom>
            <a:solidFill>
              <a:srgbClr val="5267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5" name="object 192"/>
            <p:cNvSpPr/>
            <p:nvPr/>
          </p:nvSpPr>
          <p:spPr>
            <a:xfrm>
              <a:off x="451905" y="263547"/>
              <a:ext cx="16957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70" y="5343"/>
                  </a:lnTo>
                  <a:lnTo>
                    <a:pt x="5602" y="16224"/>
                  </a:lnTo>
                  <a:lnTo>
                    <a:pt x="0" y="21600"/>
                  </a:lnTo>
                  <a:lnTo>
                    <a:pt x="7584" y="16605"/>
                  </a:lnTo>
                  <a:lnTo>
                    <a:pt x="13251" y="11244"/>
                  </a:lnTo>
                  <a:lnTo>
                    <a:pt x="17693" y="5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6" name="object 193"/>
            <p:cNvSpPr/>
            <p:nvPr/>
          </p:nvSpPr>
          <p:spPr>
            <a:xfrm>
              <a:off x="441320" y="3038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4390" y="17481"/>
                  </a:lnTo>
                  <a:lnTo>
                    <a:pt x="18840" y="34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D4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7" name="object 194"/>
            <p:cNvSpPr/>
            <p:nvPr/>
          </p:nvSpPr>
          <p:spPr>
            <a:xfrm>
              <a:off x="422995" y="178761"/>
              <a:ext cx="47085" cy="5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4" y="0"/>
                  </a:moveTo>
                  <a:lnTo>
                    <a:pt x="2795" y="2879"/>
                  </a:lnTo>
                  <a:lnTo>
                    <a:pt x="0" y="8175"/>
                  </a:lnTo>
                  <a:lnTo>
                    <a:pt x="85" y="14215"/>
                  </a:lnTo>
                  <a:lnTo>
                    <a:pt x="3538" y="19325"/>
                  </a:lnTo>
                  <a:lnTo>
                    <a:pt x="10323" y="21600"/>
                  </a:lnTo>
                  <a:lnTo>
                    <a:pt x="16528" y="19314"/>
                  </a:lnTo>
                  <a:lnTo>
                    <a:pt x="20754" y="14097"/>
                  </a:lnTo>
                  <a:lnTo>
                    <a:pt x="21600" y="7576"/>
                  </a:lnTo>
                  <a:lnTo>
                    <a:pt x="19789" y="4047"/>
                  </a:lnTo>
                  <a:lnTo>
                    <a:pt x="16413" y="1462"/>
                  </a:lnTo>
                  <a:lnTo>
                    <a:pt x="12227" y="41"/>
                  </a:lnTo>
                  <a:lnTo>
                    <a:pt x="7984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8" name="object 195"/>
            <p:cNvSpPr/>
            <p:nvPr/>
          </p:nvSpPr>
          <p:spPr>
            <a:xfrm>
              <a:off x="424099" y="182394"/>
              <a:ext cx="4412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1" y="0"/>
                  </a:moveTo>
                  <a:lnTo>
                    <a:pt x="14772" y="1934"/>
                  </a:lnTo>
                  <a:lnTo>
                    <a:pt x="12818" y="1616"/>
                  </a:lnTo>
                  <a:lnTo>
                    <a:pt x="10223" y="489"/>
                  </a:lnTo>
                  <a:lnTo>
                    <a:pt x="7681" y="0"/>
                  </a:lnTo>
                  <a:lnTo>
                    <a:pt x="2042" y="4517"/>
                  </a:lnTo>
                  <a:lnTo>
                    <a:pt x="0" y="11086"/>
                  </a:lnTo>
                  <a:lnTo>
                    <a:pt x="1650" y="17512"/>
                  </a:lnTo>
                  <a:lnTo>
                    <a:pt x="7091" y="21600"/>
                  </a:lnTo>
                  <a:lnTo>
                    <a:pt x="6202" y="18513"/>
                  </a:lnTo>
                  <a:lnTo>
                    <a:pt x="17467" y="16042"/>
                  </a:lnTo>
                  <a:lnTo>
                    <a:pt x="14203" y="20979"/>
                  </a:lnTo>
                  <a:lnTo>
                    <a:pt x="19402" y="16768"/>
                  </a:lnTo>
                  <a:lnTo>
                    <a:pt x="21600" y="10657"/>
                  </a:lnTo>
                  <a:lnTo>
                    <a:pt x="20397" y="4461"/>
                  </a:lnTo>
                  <a:lnTo>
                    <a:pt x="15391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9" name="object 196"/>
            <p:cNvSpPr/>
            <p:nvPr/>
          </p:nvSpPr>
          <p:spPr>
            <a:xfrm>
              <a:off x="436768" y="213877"/>
              <a:ext cx="23014" cy="1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910"/>
                  </a:lnTo>
                  <a:lnTo>
                    <a:pt x="1705" y="17789"/>
                  </a:lnTo>
                  <a:lnTo>
                    <a:pt x="9393" y="21600"/>
                  </a:lnTo>
                  <a:lnTo>
                    <a:pt x="9274" y="19922"/>
                  </a:lnTo>
                  <a:lnTo>
                    <a:pt x="15341" y="158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B6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0" name="object 197"/>
            <p:cNvSpPr/>
            <p:nvPr/>
          </p:nvSpPr>
          <p:spPr>
            <a:xfrm>
              <a:off x="439790" y="176463"/>
              <a:ext cx="157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7" y="0"/>
                  </a:moveTo>
                  <a:lnTo>
                    <a:pt x="9667" y="1378"/>
                  </a:lnTo>
                  <a:lnTo>
                    <a:pt x="0" y="9460"/>
                  </a:lnTo>
                  <a:lnTo>
                    <a:pt x="7123" y="12530"/>
                  </a:lnTo>
                  <a:lnTo>
                    <a:pt x="14392" y="19599"/>
                  </a:lnTo>
                  <a:lnTo>
                    <a:pt x="19865" y="21600"/>
                  </a:lnTo>
                  <a:lnTo>
                    <a:pt x="21600" y="9460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1" name="object 198"/>
            <p:cNvSpPr/>
            <p:nvPr/>
          </p:nvSpPr>
          <p:spPr>
            <a:xfrm>
              <a:off x="426468" y="187448"/>
              <a:ext cx="35342" cy="2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3" y="0"/>
                  </a:moveTo>
                  <a:lnTo>
                    <a:pt x="0" y="10620"/>
                  </a:lnTo>
                  <a:lnTo>
                    <a:pt x="3874" y="21140"/>
                  </a:lnTo>
                  <a:lnTo>
                    <a:pt x="13712" y="21600"/>
                  </a:lnTo>
                  <a:lnTo>
                    <a:pt x="21600" y="14384"/>
                  </a:lnTo>
                  <a:lnTo>
                    <a:pt x="19623" y="1875"/>
                  </a:lnTo>
                  <a:lnTo>
                    <a:pt x="15540" y="7234"/>
                  </a:lnTo>
                  <a:lnTo>
                    <a:pt x="11860" y="8808"/>
                  </a:lnTo>
                  <a:lnTo>
                    <a:pt x="4750" y="783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82" name="object 199" descr="object 19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688" y="334998"/>
              <a:ext cx="201120" cy="216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3" name="object 200"/>
            <p:cNvSpPr/>
            <p:nvPr/>
          </p:nvSpPr>
          <p:spPr>
            <a:xfrm>
              <a:off x="405882" y="443734"/>
              <a:ext cx="1816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833" y="7740"/>
                  </a:lnTo>
                  <a:lnTo>
                    <a:pt x="7447" y="12272"/>
                  </a:lnTo>
                  <a:lnTo>
                    <a:pt x="0" y="14386"/>
                  </a:lnTo>
                  <a:lnTo>
                    <a:pt x="2884" y="21600"/>
                  </a:lnTo>
                  <a:lnTo>
                    <a:pt x="7884" y="19599"/>
                  </a:lnTo>
                  <a:lnTo>
                    <a:pt x="18065" y="103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18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4" name="object 201"/>
            <p:cNvSpPr/>
            <p:nvPr/>
          </p:nvSpPr>
          <p:spPr>
            <a:xfrm>
              <a:off x="449480" y="374989"/>
              <a:ext cx="18176" cy="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67" y="0"/>
                  </a:lnTo>
                  <a:lnTo>
                    <a:pt x="16614" y="5345"/>
                  </a:lnTo>
                  <a:lnTo>
                    <a:pt x="11312" y="10900"/>
                  </a:lnTo>
                  <a:lnTo>
                    <a:pt x="5394" y="16404"/>
                  </a:lnTo>
                  <a:lnTo>
                    <a:pt x="0" y="21600"/>
                  </a:lnTo>
                  <a:lnTo>
                    <a:pt x="8227" y="16145"/>
                  </a:lnTo>
                  <a:lnTo>
                    <a:pt x="13268" y="11004"/>
                  </a:lnTo>
                  <a:lnTo>
                    <a:pt x="17075" y="57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28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5" name="object 202"/>
            <p:cNvSpPr/>
            <p:nvPr/>
          </p:nvSpPr>
          <p:spPr>
            <a:xfrm>
              <a:off x="479478" y="3341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76" y="225"/>
                  </a:lnTo>
                  <a:lnTo>
                    <a:pt x="3699" y="1349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70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6" name="object 203"/>
            <p:cNvSpPr/>
            <p:nvPr/>
          </p:nvSpPr>
          <p:spPr>
            <a:xfrm>
              <a:off x="474613" y="3401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0" y="0"/>
                  </a:moveTo>
                  <a:lnTo>
                    <a:pt x="0" y="1511"/>
                  </a:lnTo>
                  <a:lnTo>
                    <a:pt x="4643" y="16991"/>
                  </a:lnTo>
                  <a:lnTo>
                    <a:pt x="1312" y="21600"/>
                  </a:lnTo>
                  <a:lnTo>
                    <a:pt x="21600" y="19406"/>
                  </a:lnTo>
                  <a:lnTo>
                    <a:pt x="16854" y="7172"/>
                  </a:lnTo>
                  <a:lnTo>
                    <a:pt x="20590" y="0"/>
                  </a:lnTo>
                  <a:close/>
                </a:path>
              </a:pathLst>
            </a:custGeom>
            <a:solidFill>
              <a:srgbClr val="0924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7" name="object 204"/>
            <p:cNvSpPr/>
            <p:nvPr/>
          </p:nvSpPr>
          <p:spPr>
            <a:xfrm>
              <a:off x="461907" y="3668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96" y="7297"/>
                  </a:lnTo>
                  <a:lnTo>
                    <a:pt x="7272" y="1437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1" name="object 205"/>
            <p:cNvGrpSpPr/>
            <p:nvPr/>
          </p:nvGrpSpPr>
          <p:grpSpPr>
            <a:xfrm>
              <a:off x="365372" y="457222"/>
              <a:ext cx="179499" cy="61826"/>
              <a:chOff x="0" y="0"/>
              <a:chExt cx="179498" cy="61825"/>
            </a:xfrm>
          </p:grpSpPr>
          <p:sp>
            <p:nvSpPr>
              <p:cNvPr id="688" name="Shape"/>
              <p:cNvSpPr/>
              <p:nvPr/>
            </p:nvSpPr>
            <p:spPr>
              <a:xfrm>
                <a:off x="-1" y="343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1"/>
                    </a:moveTo>
                    <a:lnTo>
                      <a:pt x="7443" y="0"/>
                    </a:lnTo>
                    <a:lnTo>
                      <a:pt x="0" y="12196"/>
                    </a:lnTo>
                    <a:lnTo>
                      <a:pt x="17096" y="21600"/>
                    </a:lnTo>
                    <a:lnTo>
                      <a:pt x="21600" y="10761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9" name="Shape"/>
              <p:cNvSpPr/>
              <p:nvPr/>
            </p:nvSpPr>
            <p:spPr>
              <a:xfrm>
                <a:off x="4336" y="49123"/>
                <a:ext cx="1799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81"/>
                    </a:moveTo>
                    <a:lnTo>
                      <a:pt x="21250" y="0"/>
                    </a:lnTo>
                    <a:lnTo>
                      <a:pt x="8459" y="606"/>
                    </a:lnTo>
                    <a:lnTo>
                      <a:pt x="7790" y="1062"/>
                    </a:lnTo>
                    <a:lnTo>
                      <a:pt x="0" y="13451"/>
                    </a:lnTo>
                    <a:lnTo>
                      <a:pt x="6250" y="21600"/>
                    </a:lnTo>
                    <a:lnTo>
                      <a:pt x="16738" y="20842"/>
                    </a:lnTo>
                    <a:lnTo>
                      <a:pt x="21600" y="6481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16679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430" y="0"/>
                    </a:lnTo>
                    <a:lnTo>
                      <a:pt x="13927" y="5753"/>
                    </a:lnTo>
                    <a:lnTo>
                      <a:pt x="6796" y="4936"/>
                    </a:lnTo>
                    <a:lnTo>
                      <a:pt x="0" y="1964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8FC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2" name="object 206"/>
            <p:cNvSpPr/>
            <p:nvPr/>
          </p:nvSpPr>
          <p:spPr>
            <a:xfrm>
              <a:off x="484488" y="5254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6" y="0"/>
                  </a:moveTo>
                  <a:lnTo>
                    <a:pt x="0" y="3937"/>
                  </a:lnTo>
                  <a:lnTo>
                    <a:pt x="763" y="21104"/>
                  </a:lnTo>
                  <a:lnTo>
                    <a:pt x="6106" y="21600"/>
                  </a:lnTo>
                  <a:lnTo>
                    <a:pt x="10073" y="13130"/>
                  </a:lnTo>
                  <a:lnTo>
                    <a:pt x="21600" y="5253"/>
                  </a:lnTo>
                  <a:lnTo>
                    <a:pt x="6106" y="0"/>
                  </a:lnTo>
                  <a:close/>
                </a:path>
              </a:pathLst>
            </a:custGeom>
            <a:solidFill>
              <a:srgbClr val="51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3" name="object 207"/>
            <p:cNvSpPr/>
            <p:nvPr/>
          </p:nvSpPr>
          <p:spPr>
            <a:xfrm>
              <a:off x="450700" y="507018"/>
              <a:ext cx="33912" cy="1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" y="0"/>
                  </a:moveTo>
                  <a:lnTo>
                    <a:pt x="0" y="0"/>
                  </a:lnTo>
                  <a:lnTo>
                    <a:pt x="4216" y="15628"/>
                  </a:lnTo>
                  <a:lnTo>
                    <a:pt x="9938" y="21600"/>
                  </a:lnTo>
                  <a:lnTo>
                    <a:pt x="16091" y="18303"/>
                  </a:lnTo>
                  <a:lnTo>
                    <a:pt x="21600" y="6128"/>
                  </a:lnTo>
                  <a:lnTo>
                    <a:pt x="20831" y="6128"/>
                  </a:lnTo>
                  <a:lnTo>
                    <a:pt x="17401" y="14140"/>
                  </a:lnTo>
                  <a:lnTo>
                    <a:pt x="15330" y="16562"/>
                  </a:lnTo>
                  <a:lnTo>
                    <a:pt x="7515" y="16176"/>
                  </a:lnTo>
                  <a:lnTo>
                    <a:pt x="7151" y="14568"/>
                  </a:lnTo>
                  <a:lnTo>
                    <a:pt x="4627" y="10199"/>
                  </a:lnTo>
                  <a:lnTo>
                    <a:pt x="3398" y="8098"/>
                  </a:lnTo>
                  <a:lnTo>
                    <a:pt x="1310" y="3278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39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4" name="object 208"/>
            <p:cNvSpPr/>
            <p:nvPr/>
          </p:nvSpPr>
          <p:spPr>
            <a:xfrm>
              <a:off x="449773" y="477002"/>
              <a:ext cx="40583" cy="3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54" y="0"/>
                  </a:moveTo>
                  <a:lnTo>
                    <a:pt x="4025" y="2785"/>
                  </a:lnTo>
                  <a:lnTo>
                    <a:pt x="0" y="9729"/>
                  </a:lnTo>
                  <a:lnTo>
                    <a:pt x="492" y="19268"/>
                  </a:lnTo>
                  <a:lnTo>
                    <a:pt x="1135" y="19268"/>
                  </a:lnTo>
                  <a:lnTo>
                    <a:pt x="264" y="14089"/>
                  </a:lnTo>
                  <a:lnTo>
                    <a:pt x="1165" y="9028"/>
                  </a:lnTo>
                  <a:lnTo>
                    <a:pt x="3663" y="4808"/>
                  </a:lnTo>
                  <a:lnTo>
                    <a:pt x="7584" y="2156"/>
                  </a:lnTo>
                  <a:lnTo>
                    <a:pt x="11234" y="860"/>
                  </a:lnTo>
                  <a:lnTo>
                    <a:pt x="12086" y="1031"/>
                  </a:lnTo>
                  <a:lnTo>
                    <a:pt x="15317" y="2939"/>
                  </a:lnTo>
                  <a:lnTo>
                    <a:pt x="18981" y="6573"/>
                  </a:lnTo>
                  <a:lnTo>
                    <a:pt x="20439" y="11331"/>
                  </a:lnTo>
                  <a:lnTo>
                    <a:pt x="19982" y="16558"/>
                  </a:lnTo>
                  <a:lnTo>
                    <a:pt x="17900" y="21600"/>
                  </a:lnTo>
                  <a:lnTo>
                    <a:pt x="18542" y="21600"/>
                  </a:lnTo>
                  <a:lnTo>
                    <a:pt x="20839" y="16810"/>
                  </a:lnTo>
                  <a:lnTo>
                    <a:pt x="21600" y="11912"/>
                  </a:lnTo>
                  <a:lnTo>
                    <a:pt x="20591" y="7192"/>
                  </a:lnTo>
                  <a:lnTo>
                    <a:pt x="17575" y="2939"/>
                  </a:lnTo>
                  <a:lnTo>
                    <a:pt x="10554" y="0"/>
                  </a:lnTo>
                  <a:close/>
                </a:path>
              </a:pathLst>
            </a:custGeom>
            <a:solidFill>
              <a:srgbClr val="21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8" name="object 209"/>
            <p:cNvGrpSpPr/>
            <p:nvPr/>
          </p:nvGrpSpPr>
          <p:grpSpPr>
            <a:xfrm>
              <a:off x="450269" y="480361"/>
              <a:ext cx="38424" cy="41303"/>
              <a:chOff x="0" y="0"/>
              <a:chExt cx="38423" cy="41302"/>
            </a:xfrm>
          </p:grpSpPr>
          <p:sp>
            <p:nvSpPr>
              <p:cNvPr id="695" name="Shape"/>
              <p:cNvSpPr/>
              <p:nvPr/>
            </p:nvSpPr>
            <p:spPr>
              <a:xfrm>
                <a:off x="17159" y="2860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34" y="0"/>
                    </a:moveTo>
                    <a:lnTo>
                      <a:pt x="0" y="21600"/>
                    </a:lnTo>
                    <a:lnTo>
                      <a:pt x="12498" y="21600"/>
                    </a:lnTo>
                    <a:lnTo>
                      <a:pt x="18100" y="11431"/>
                    </a:lnTo>
                    <a:lnTo>
                      <a:pt x="20802" y="1623"/>
                    </a:lnTo>
                    <a:lnTo>
                      <a:pt x="21600" y="1623"/>
                    </a:lnTo>
                    <a:lnTo>
                      <a:pt x="593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6" name="Shape"/>
              <p:cNvSpPr/>
              <p:nvPr/>
            </p:nvSpPr>
            <p:spPr>
              <a:xfrm>
                <a:off x="25721" y="2419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9" y="0"/>
                    </a:lnTo>
                    <a:lnTo>
                      <a:pt x="1028" y="5755"/>
                    </a:lnTo>
                    <a:lnTo>
                      <a:pt x="462" y="14475"/>
                    </a:lnTo>
                    <a:lnTo>
                      <a:pt x="0" y="21600"/>
                    </a:lnTo>
                    <a:lnTo>
                      <a:pt x="15845" y="97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7" name="Shape"/>
              <p:cNvSpPr/>
              <p:nvPr/>
            </p:nvSpPr>
            <p:spPr>
              <a:xfrm>
                <a:off x="0" y="-1"/>
                <a:ext cx="37905" cy="3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37" y="0"/>
                    </a:moveTo>
                    <a:lnTo>
                      <a:pt x="3639" y="2729"/>
                    </a:lnTo>
                    <a:lnTo>
                      <a:pt x="965" y="7070"/>
                    </a:lnTo>
                    <a:lnTo>
                      <a:pt x="0" y="12278"/>
                    </a:lnTo>
                    <a:lnTo>
                      <a:pt x="932" y="17607"/>
                    </a:lnTo>
                    <a:lnTo>
                      <a:pt x="1233" y="18404"/>
                    </a:lnTo>
                    <a:lnTo>
                      <a:pt x="1496" y="18971"/>
                    </a:lnTo>
                    <a:lnTo>
                      <a:pt x="3284" y="20778"/>
                    </a:lnTo>
                    <a:lnTo>
                      <a:pt x="4384" y="21600"/>
                    </a:lnTo>
                    <a:lnTo>
                      <a:pt x="6119" y="19348"/>
                    </a:lnTo>
                    <a:lnTo>
                      <a:pt x="9631" y="18971"/>
                    </a:lnTo>
                    <a:lnTo>
                      <a:pt x="14386" y="18971"/>
                    </a:lnTo>
                    <a:lnTo>
                      <a:pt x="17151" y="18404"/>
                    </a:lnTo>
                    <a:lnTo>
                      <a:pt x="19570" y="18404"/>
                    </a:lnTo>
                    <a:lnTo>
                      <a:pt x="21111" y="14818"/>
                    </a:lnTo>
                    <a:lnTo>
                      <a:pt x="21600" y="9440"/>
                    </a:lnTo>
                    <a:lnTo>
                      <a:pt x="20529" y="6081"/>
                    </a:lnTo>
                    <a:lnTo>
                      <a:pt x="15552" y="6081"/>
                    </a:lnTo>
                    <a:lnTo>
                      <a:pt x="9982" y="805"/>
                    </a:lnTo>
                    <a:lnTo>
                      <a:pt x="783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9" name="object 210"/>
            <p:cNvSpPr/>
            <p:nvPr/>
          </p:nvSpPr>
          <p:spPr>
            <a:xfrm>
              <a:off x="464022" y="477605"/>
              <a:ext cx="145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96" y="0"/>
                  </a:moveTo>
                  <a:lnTo>
                    <a:pt x="0" y="3885"/>
                  </a:lnTo>
                  <a:lnTo>
                    <a:pt x="5550" y="6182"/>
                  </a:lnTo>
                  <a:lnTo>
                    <a:pt x="20128" y="21600"/>
                  </a:lnTo>
                  <a:lnTo>
                    <a:pt x="21600" y="6230"/>
                  </a:lnTo>
                  <a:lnTo>
                    <a:pt x="12575" y="512"/>
                  </a:lnTo>
                  <a:lnTo>
                    <a:pt x="10196" y="0"/>
                  </a:lnTo>
                  <a:close/>
                </a:path>
              </a:pathLst>
            </a:custGeom>
            <a:solidFill>
              <a:srgbClr val="F8FC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2" name="object 211"/>
            <p:cNvGrpSpPr/>
            <p:nvPr/>
          </p:nvGrpSpPr>
          <p:grpSpPr>
            <a:xfrm>
              <a:off x="454940" y="488846"/>
              <a:ext cx="28463" cy="29975"/>
              <a:chOff x="0" y="0"/>
              <a:chExt cx="28462" cy="29974"/>
            </a:xfrm>
          </p:grpSpPr>
          <p:sp>
            <p:nvSpPr>
              <p:cNvPr id="700" name="Shape"/>
              <p:cNvSpPr/>
              <p:nvPr/>
            </p:nvSpPr>
            <p:spPr>
              <a:xfrm>
                <a:off x="3021" y="17272"/>
                <a:ext cx="224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772" y="2717"/>
                    </a:lnTo>
                    <a:lnTo>
                      <a:pt x="8865" y="2197"/>
                    </a:lnTo>
                    <a:lnTo>
                      <a:pt x="2926" y="3654"/>
                    </a:lnTo>
                    <a:lnTo>
                      <a:pt x="0" y="12319"/>
                    </a:lnTo>
                    <a:lnTo>
                      <a:pt x="3821" y="18916"/>
                    </a:lnTo>
                    <a:lnTo>
                      <a:pt x="4371" y="21343"/>
                    </a:lnTo>
                    <a:lnTo>
                      <a:pt x="9343" y="21600"/>
                    </a:lnTo>
                    <a:lnTo>
                      <a:pt x="12526" y="14162"/>
                    </a:lnTo>
                    <a:lnTo>
                      <a:pt x="21293" y="147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1" name="Shape"/>
              <p:cNvSpPr/>
              <p:nvPr/>
            </p:nvSpPr>
            <p:spPr>
              <a:xfrm>
                <a:off x="0" y="-1"/>
                <a:ext cx="28463" cy="17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31"/>
                    </a:moveTo>
                    <a:lnTo>
                      <a:pt x="21388" y="3958"/>
                    </a:lnTo>
                    <a:lnTo>
                      <a:pt x="19055" y="15"/>
                    </a:lnTo>
                    <a:lnTo>
                      <a:pt x="18380" y="0"/>
                    </a:lnTo>
                    <a:lnTo>
                      <a:pt x="15817" y="1979"/>
                    </a:lnTo>
                    <a:lnTo>
                      <a:pt x="11094" y="5428"/>
                    </a:lnTo>
                    <a:lnTo>
                      <a:pt x="5417" y="6529"/>
                    </a:lnTo>
                    <a:lnTo>
                      <a:pt x="0" y="1516"/>
                    </a:lnTo>
                    <a:lnTo>
                      <a:pt x="48" y="16842"/>
                    </a:lnTo>
                    <a:lnTo>
                      <a:pt x="8616" y="21600"/>
                    </a:lnTo>
                    <a:lnTo>
                      <a:pt x="18275" y="17273"/>
                    </a:lnTo>
                    <a:lnTo>
                      <a:pt x="21600" y="5331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710" name="object 212"/>
          <p:cNvGrpSpPr/>
          <p:nvPr/>
        </p:nvGrpSpPr>
        <p:grpSpPr>
          <a:xfrm>
            <a:off x="351193" y="4022583"/>
            <a:ext cx="3128075" cy="3206676"/>
            <a:chOff x="0" y="0"/>
            <a:chExt cx="3128074" cy="3206675"/>
          </a:xfrm>
        </p:grpSpPr>
        <p:pic>
          <p:nvPicPr>
            <p:cNvPr id="704" name="object 213" descr="object 2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3128075" cy="320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5" name="object 214" descr="object 2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60282" y="3061361"/>
              <a:ext cx="76138" cy="41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08" name="object 215"/>
            <p:cNvGrpSpPr/>
            <p:nvPr/>
          </p:nvGrpSpPr>
          <p:grpSpPr>
            <a:xfrm>
              <a:off x="2089829" y="3051754"/>
              <a:ext cx="46593" cy="31099"/>
              <a:chOff x="0" y="0"/>
              <a:chExt cx="46592" cy="31098"/>
            </a:xfrm>
          </p:grpSpPr>
          <p:sp>
            <p:nvSpPr>
              <p:cNvPr id="706" name="Shape"/>
              <p:cNvSpPr/>
              <p:nvPr/>
            </p:nvSpPr>
            <p:spPr>
              <a:xfrm>
                <a:off x="7435" y="7435"/>
                <a:ext cx="39158" cy="2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879"/>
                    </a:lnTo>
                    <a:lnTo>
                      <a:pt x="5401" y="20950"/>
                    </a:lnTo>
                    <a:lnTo>
                      <a:pt x="10800" y="21600"/>
                    </a:lnTo>
                    <a:lnTo>
                      <a:pt x="16200" y="20389"/>
                    </a:lnTo>
                    <a:lnTo>
                      <a:pt x="21600" y="178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E3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7" name="Triangl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E3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9" name="object 216"/>
            <p:cNvSpPr/>
            <p:nvPr/>
          </p:nvSpPr>
          <p:spPr>
            <a:xfrm>
              <a:off x="1846036" y="3115835"/>
              <a:ext cx="488697" cy="5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93" y="0"/>
                  </a:moveTo>
                  <a:lnTo>
                    <a:pt x="12871" y="1433"/>
                  </a:lnTo>
                  <a:lnTo>
                    <a:pt x="10720" y="4039"/>
                  </a:lnTo>
                  <a:lnTo>
                    <a:pt x="6393" y="8619"/>
                  </a:lnTo>
                  <a:lnTo>
                    <a:pt x="4257" y="11025"/>
                  </a:lnTo>
                  <a:lnTo>
                    <a:pt x="2067" y="13813"/>
                  </a:lnTo>
                  <a:lnTo>
                    <a:pt x="1619" y="14753"/>
                  </a:lnTo>
                  <a:lnTo>
                    <a:pt x="1153" y="15235"/>
                  </a:lnTo>
                  <a:lnTo>
                    <a:pt x="687" y="15413"/>
                  </a:lnTo>
                  <a:lnTo>
                    <a:pt x="240" y="1543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751" y="16584"/>
                  </a:lnTo>
                  <a:lnTo>
                    <a:pt x="17739" y="10552"/>
                  </a:lnTo>
                  <a:lnTo>
                    <a:pt x="15772" y="3777"/>
                  </a:lnTo>
                  <a:lnTo>
                    <a:pt x="14742" y="521"/>
                  </a:lnTo>
                  <a:lnTo>
                    <a:pt x="13993" y="0"/>
                  </a:lnTo>
                  <a:close/>
                </a:path>
              </a:pathLst>
            </a:custGeom>
            <a:solidFill>
              <a:srgbClr val="0FB0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711" name="object 217"/>
          <p:cNvSpPr txBox="1"/>
          <p:nvPr/>
        </p:nvSpPr>
        <p:spPr>
          <a:xfrm>
            <a:off x="570879" y="6672088"/>
            <a:ext cx="97980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Tropske</a:t>
            </a:r>
            <a:r>
              <a:rPr spc="-5"/>
              <a:t> </a:t>
            </a:r>
            <a:r>
              <a:rPr spc="-20"/>
              <a:t>šume </a:t>
            </a:r>
            <a:r>
              <a:t>do</a:t>
            </a:r>
            <a:r>
              <a:rPr spc="-5"/>
              <a:t> </a:t>
            </a:r>
            <a:r>
              <a:t>300</a:t>
            </a:r>
            <a:r>
              <a:rPr spc="-5"/>
              <a:t> </a:t>
            </a:r>
            <a:r>
              <a:rPr spc="-20"/>
              <a:t>tona</a:t>
            </a:r>
          </a:p>
        </p:txBody>
      </p:sp>
      <p:pic>
        <p:nvPicPr>
          <p:cNvPr id="712" name="object 218" descr="object 2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0672" y="6014958"/>
            <a:ext cx="1803265" cy="486121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object 219"/>
          <p:cNvSpPr txBox="1"/>
          <p:nvPr/>
        </p:nvSpPr>
        <p:spPr>
          <a:xfrm>
            <a:off x="570879" y="6065230"/>
            <a:ext cx="109410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Umjerene</a:t>
            </a:r>
            <a:r>
              <a:rPr spc="-5"/>
              <a:t> </a:t>
            </a:r>
            <a:r>
              <a:rPr spc="-20"/>
              <a:t>šume </a:t>
            </a:r>
            <a:r>
              <a:t>do</a:t>
            </a:r>
            <a:r>
              <a:rPr spc="-5"/>
              <a:t> </a:t>
            </a:r>
            <a:r>
              <a:t>200</a:t>
            </a:r>
            <a:r>
              <a:rPr spc="-5"/>
              <a:t> </a:t>
            </a:r>
            <a:r>
              <a:rPr spc="-20"/>
              <a:t>tona</a:t>
            </a:r>
          </a:p>
        </p:txBody>
      </p:sp>
      <p:pic>
        <p:nvPicPr>
          <p:cNvPr id="714" name="object 220" descr="object 2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3452" y="5351016"/>
            <a:ext cx="1859808" cy="478702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object 221"/>
          <p:cNvSpPr txBox="1"/>
          <p:nvPr/>
        </p:nvSpPr>
        <p:spPr>
          <a:xfrm>
            <a:off x="570879" y="5437647"/>
            <a:ext cx="10312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Borealne</a:t>
            </a:r>
            <a:r>
              <a:rPr spc="-5"/>
              <a:t> </a:t>
            </a:r>
            <a:r>
              <a:rPr spc="-20"/>
              <a:t>šume </a:t>
            </a:r>
            <a:r>
              <a:t>do</a:t>
            </a:r>
            <a:r>
              <a:rPr spc="-5"/>
              <a:t> </a:t>
            </a:r>
            <a:r>
              <a:t>70</a:t>
            </a:r>
            <a:r>
              <a:rPr spc="-5"/>
              <a:t> </a:t>
            </a:r>
            <a:r>
              <a:rPr spc="-20"/>
              <a:t>tona</a:t>
            </a:r>
          </a:p>
        </p:txBody>
      </p:sp>
      <p:sp>
        <p:nvSpPr>
          <p:cNvPr id="716" name="object 222"/>
          <p:cNvSpPr txBox="1"/>
          <p:nvPr/>
        </p:nvSpPr>
        <p:spPr>
          <a:xfrm>
            <a:off x="502089" y="4474002"/>
            <a:ext cx="252095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Jeste</a:t>
            </a:r>
            <a:r>
              <a:rPr spc="-65"/>
              <a:t> </a:t>
            </a:r>
            <a:r>
              <a:t>li</a:t>
            </a:r>
            <a:r>
              <a:rPr spc="-60"/>
              <a:t> </a:t>
            </a:r>
            <a:r>
              <a:rPr spc="-9"/>
              <a:t>znali?!</a:t>
            </a:r>
            <a:endParaRPr b="0"/>
          </a:p>
          <a:p>
            <a:pPr marR="5080" indent="38734">
              <a:lnSpc>
                <a:spcPts val="1400"/>
              </a:lnSpc>
              <a:spcBef>
                <a:spcPts val="8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Jedan</a:t>
            </a:r>
            <a:r>
              <a:rPr spc="-20"/>
              <a:t> </a:t>
            </a:r>
            <a:r>
              <a:rPr spc="-40"/>
              <a:t>hektar</a:t>
            </a:r>
            <a:r>
              <a:rPr spc="-20"/>
              <a:t> </a:t>
            </a:r>
            <a:r>
              <a:t>zdravih,</a:t>
            </a:r>
            <a:r>
              <a:rPr spc="-20"/>
              <a:t> </a:t>
            </a:r>
            <a:r>
              <a:t>rastućih</a:t>
            </a:r>
            <a:r>
              <a:rPr spc="-20"/>
              <a:t> šuma </a:t>
            </a:r>
            <a:r>
              <a:rPr spc="-45"/>
              <a:t>može</a:t>
            </a:r>
            <a:r>
              <a:rPr spc="-5"/>
              <a:t> </a:t>
            </a:r>
            <a:r>
              <a:t>apsorbirati</a:t>
            </a:r>
            <a:r>
              <a:rPr spc="0"/>
              <a:t> </a:t>
            </a:r>
            <a:r>
              <a:rPr spc="-30"/>
              <a:t>različite</a:t>
            </a:r>
            <a:r>
              <a:rPr spc="0"/>
              <a:t> </a:t>
            </a:r>
            <a:r>
              <a:rPr spc="-40"/>
              <a:t>količine</a:t>
            </a:r>
            <a:r>
              <a:rPr spc="0"/>
              <a:t> </a:t>
            </a:r>
            <a:r>
              <a:rPr spc="-20"/>
              <a:t>CO</a:t>
            </a:r>
            <a:r>
              <a:rPr spc="-20">
                <a:latin typeface="Calibri"/>
                <a:ea typeface="Calibri"/>
                <a:cs typeface="Calibri"/>
                <a:sym typeface="Calibri"/>
              </a:rPr>
              <a:t>₂.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F289542-D11F-B95A-A3F5-2949E774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613" y="6333902"/>
            <a:ext cx="1511939" cy="164606"/>
          </a:xfrm>
          <a:prstGeom prst="rect">
            <a:avLst/>
          </a:prstGeom>
        </p:spPr>
      </p:pic>
      <p:sp>
        <p:nvSpPr>
          <p:cNvPr id="718" name="object 2"/>
          <p:cNvSpPr txBox="1"/>
          <p:nvPr/>
        </p:nvSpPr>
        <p:spPr>
          <a:xfrm>
            <a:off x="5746229" y="1191634"/>
            <a:ext cx="995046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za </a:t>
            </a:r>
            <a:r>
              <a:rPr dirty="0" err="1"/>
              <a:t>velik</a:t>
            </a:r>
            <a:r>
              <a:rPr dirty="0"/>
              <a:t> </a:t>
            </a:r>
            <a:r>
              <a:rPr spc="-20" dirty="0" err="1"/>
              <a:t>broj</a:t>
            </a:r>
            <a:r>
              <a:rPr spc="-20" dirty="0"/>
              <a:t> </a:t>
            </a:r>
            <a:r>
              <a:rPr dirty="0" err="1"/>
              <a:t>biljnih</a:t>
            </a:r>
            <a:r>
              <a:rPr spc="-35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životinjskih</a:t>
            </a:r>
            <a:r>
              <a:rPr spc="-10" dirty="0"/>
              <a:t> </a:t>
            </a:r>
            <a:r>
              <a:rPr dirty="0" err="1"/>
              <a:t>vrsta</a:t>
            </a:r>
            <a:r>
              <a:rPr dirty="0"/>
              <a:t>, od </a:t>
            </a:r>
            <a:r>
              <a:rPr spc="-10" dirty="0" err="1"/>
              <a:t>kojih</a:t>
            </a:r>
            <a:r>
              <a:rPr spc="-1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10" dirty="0" err="1"/>
              <a:t>mnoge</a:t>
            </a:r>
            <a:r>
              <a:rPr spc="-10" dirty="0"/>
              <a:t> </a:t>
            </a:r>
            <a:r>
              <a:rPr dirty="0" err="1"/>
              <a:t>zaštićene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endemske</a:t>
            </a:r>
            <a:r>
              <a:rPr spc="-10" dirty="0"/>
              <a:t>.</a:t>
            </a:r>
          </a:p>
        </p:txBody>
      </p:sp>
      <p:grpSp>
        <p:nvGrpSpPr>
          <p:cNvPr id="2410" name="object 3"/>
          <p:cNvGrpSpPr/>
          <p:nvPr/>
        </p:nvGrpSpPr>
        <p:grpSpPr>
          <a:xfrm>
            <a:off x="3756826" y="961297"/>
            <a:ext cx="1862077" cy="1879415"/>
            <a:chOff x="0" y="0"/>
            <a:chExt cx="1862075" cy="1879414"/>
          </a:xfrm>
        </p:grpSpPr>
        <p:sp>
          <p:nvSpPr>
            <p:cNvPr id="719" name="Shape"/>
            <p:cNvSpPr/>
            <p:nvPr/>
          </p:nvSpPr>
          <p:spPr>
            <a:xfrm>
              <a:off x="34250" y="148426"/>
              <a:ext cx="1801652" cy="173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74"/>
                  </a:moveTo>
                  <a:lnTo>
                    <a:pt x="21590" y="6862"/>
                  </a:lnTo>
                  <a:lnTo>
                    <a:pt x="21588" y="6846"/>
                  </a:lnTo>
                  <a:lnTo>
                    <a:pt x="21587" y="6830"/>
                  </a:lnTo>
                  <a:lnTo>
                    <a:pt x="21268" y="6323"/>
                  </a:lnTo>
                  <a:lnTo>
                    <a:pt x="21003" y="6213"/>
                  </a:lnTo>
                  <a:lnTo>
                    <a:pt x="21006" y="6213"/>
                  </a:lnTo>
                  <a:lnTo>
                    <a:pt x="20854" y="6196"/>
                  </a:lnTo>
                  <a:lnTo>
                    <a:pt x="20518" y="6196"/>
                  </a:lnTo>
                  <a:lnTo>
                    <a:pt x="20495" y="6181"/>
                  </a:lnTo>
                  <a:lnTo>
                    <a:pt x="20440" y="6146"/>
                  </a:lnTo>
                  <a:lnTo>
                    <a:pt x="20440" y="6977"/>
                  </a:lnTo>
                  <a:lnTo>
                    <a:pt x="20345" y="6879"/>
                  </a:lnTo>
                  <a:lnTo>
                    <a:pt x="20284" y="6816"/>
                  </a:lnTo>
                  <a:lnTo>
                    <a:pt x="20284" y="6957"/>
                  </a:lnTo>
                  <a:lnTo>
                    <a:pt x="20282" y="6959"/>
                  </a:lnTo>
                  <a:lnTo>
                    <a:pt x="20284" y="6957"/>
                  </a:lnTo>
                  <a:lnTo>
                    <a:pt x="20273" y="6952"/>
                  </a:lnTo>
                  <a:lnTo>
                    <a:pt x="20271" y="6973"/>
                  </a:lnTo>
                  <a:lnTo>
                    <a:pt x="20271" y="6952"/>
                  </a:lnTo>
                  <a:lnTo>
                    <a:pt x="20258" y="6946"/>
                  </a:lnTo>
                  <a:lnTo>
                    <a:pt x="20273" y="6952"/>
                  </a:lnTo>
                  <a:lnTo>
                    <a:pt x="20284" y="6957"/>
                  </a:lnTo>
                  <a:lnTo>
                    <a:pt x="20284" y="6816"/>
                  </a:lnTo>
                  <a:lnTo>
                    <a:pt x="20271" y="6803"/>
                  </a:lnTo>
                  <a:lnTo>
                    <a:pt x="20221" y="6751"/>
                  </a:lnTo>
                  <a:lnTo>
                    <a:pt x="20272" y="6803"/>
                  </a:lnTo>
                  <a:lnTo>
                    <a:pt x="20330" y="6862"/>
                  </a:lnTo>
                  <a:lnTo>
                    <a:pt x="20354" y="6867"/>
                  </a:lnTo>
                  <a:lnTo>
                    <a:pt x="20414" y="6879"/>
                  </a:lnTo>
                  <a:lnTo>
                    <a:pt x="20347" y="6879"/>
                  </a:lnTo>
                  <a:lnTo>
                    <a:pt x="20437" y="6971"/>
                  </a:lnTo>
                  <a:lnTo>
                    <a:pt x="20347" y="6879"/>
                  </a:lnTo>
                  <a:lnTo>
                    <a:pt x="20345" y="6879"/>
                  </a:lnTo>
                  <a:lnTo>
                    <a:pt x="20438" y="6974"/>
                  </a:lnTo>
                  <a:lnTo>
                    <a:pt x="20440" y="6977"/>
                  </a:lnTo>
                  <a:lnTo>
                    <a:pt x="20439" y="6972"/>
                  </a:lnTo>
                  <a:lnTo>
                    <a:pt x="20440" y="6974"/>
                  </a:lnTo>
                  <a:lnTo>
                    <a:pt x="20440" y="6977"/>
                  </a:lnTo>
                  <a:lnTo>
                    <a:pt x="20440" y="6146"/>
                  </a:lnTo>
                  <a:lnTo>
                    <a:pt x="20397" y="6119"/>
                  </a:lnTo>
                  <a:lnTo>
                    <a:pt x="20397" y="6814"/>
                  </a:lnTo>
                  <a:lnTo>
                    <a:pt x="20383" y="6830"/>
                  </a:lnTo>
                  <a:lnTo>
                    <a:pt x="20396" y="6814"/>
                  </a:lnTo>
                  <a:lnTo>
                    <a:pt x="20395" y="6809"/>
                  </a:lnTo>
                  <a:lnTo>
                    <a:pt x="20379" y="6751"/>
                  </a:lnTo>
                  <a:lnTo>
                    <a:pt x="20372" y="6726"/>
                  </a:lnTo>
                  <a:lnTo>
                    <a:pt x="20378" y="6748"/>
                  </a:lnTo>
                  <a:lnTo>
                    <a:pt x="20377" y="6736"/>
                  </a:lnTo>
                  <a:lnTo>
                    <a:pt x="20379" y="6748"/>
                  </a:lnTo>
                  <a:lnTo>
                    <a:pt x="20379" y="6751"/>
                  </a:lnTo>
                  <a:lnTo>
                    <a:pt x="20395" y="6809"/>
                  </a:lnTo>
                  <a:lnTo>
                    <a:pt x="20397" y="6814"/>
                  </a:lnTo>
                  <a:lnTo>
                    <a:pt x="20397" y="6119"/>
                  </a:lnTo>
                  <a:lnTo>
                    <a:pt x="20395" y="6117"/>
                  </a:lnTo>
                  <a:lnTo>
                    <a:pt x="20382" y="6110"/>
                  </a:lnTo>
                  <a:lnTo>
                    <a:pt x="20421" y="5994"/>
                  </a:lnTo>
                  <a:lnTo>
                    <a:pt x="20423" y="5990"/>
                  </a:lnTo>
                  <a:lnTo>
                    <a:pt x="20423" y="5978"/>
                  </a:lnTo>
                  <a:lnTo>
                    <a:pt x="20424" y="5913"/>
                  </a:lnTo>
                  <a:lnTo>
                    <a:pt x="20425" y="5721"/>
                  </a:lnTo>
                  <a:lnTo>
                    <a:pt x="20418" y="5678"/>
                  </a:lnTo>
                  <a:lnTo>
                    <a:pt x="20416" y="5672"/>
                  </a:lnTo>
                  <a:lnTo>
                    <a:pt x="20415" y="5664"/>
                  </a:lnTo>
                  <a:lnTo>
                    <a:pt x="20415" y="5660"/>
                  </a:lnTo>
                  <a:lnTo>
                    <a:pt x="20413" y="5653"/>
                  </a:lnTo>
                  <a:lnTo>
                    <a:pt x="20413" y="5650"/>
                  </a:lnTo>
                  <a:lnTo>
                    <a:pt x="20411" y="5642"/>
                  </a:lnTo>
                  <a:lnTo>
                    <a:pt x="20410" y="5635"/>
                  </a:lnTo>
                  <a:lnTo>
                    <a:pt x="20409" y="5627"/>
                  </a:lnTo>
                  <a:lnTo>
                    <a:pt x="20382" y="5524"/>
                  </a:lnTo>
                  <a:lnTo>
                    <a:pt x="20380" y="5519"/>
                  </a:lnTo>
                  <a:lnTo>
                    <a:pt x="20374" y="5498"/>
                  </a:lnTo>
                  <a:lnTo>
                    <a:pt x="20374" y="6721"/>
                  </a:lnTo>
                  <a:lnTo>
                    <a:pt x="20370" y="6712"/>
                  </a:lnTo>
                  <a:lnTo>
                    <a:pt x="20371" y="6720"/>
                  </a:lnTo>
                  <a:lnTo>
                    <a:pt x="20354" y="6656"/>
                  </a:lnTo>
                  <a:lnTo>
                    <a:pt x="20370" y="6712"/>
                  </a:lnTo>
                  <a:lnTo>
                    <a:pt x="20372" y="6712"/>
                  </a:lnTo>
                  <a:lnTo>
                    <a:pt x="20374" y="6721"/>
                  </a:lnTo>
                  <a:lnTo>
                    <a:pt x="20374" y="5498"/>
                  </a:lnTo>
                  <a:lnTo>
                    <a:pt x="20360" y="5455"/>
                  </a:lnTo>
                  <a:lnTo>
                    <a:pt x="20360" y="5454"/>
                  </a:lnTo>
                  <a:lnTo>
                    <a:pt x="20339" y="5389"/>
                  </a:lnTo>
                  <a:lnTo>
                    <a:pt x="20285" y="5278"/>
                  </a:lnTo>
                  <a:lnTo>
                    <a:pt x="20236" y="5198"/>
                  </a:lnTo>
                  <a:lnTo>
                    <a:pt x="20196" y="5138"/>
                  </a:lnTo>
                  <a:lnTo>
                    <a:pt x="20196" y="6021"/>
                  </a:lnTo>
                  <a:lnTo>
                    <a:pt x="20189" y="6014"/>
                  </a:lnTo>
                  <a:lnTo>
                    <a:pt x="20196" y="6021"/>
                  </a:lnTo>
                  <a:lnTo>
                    <a:pt x="20196" y="5138"/>
                  </a:lnTo>
                  <a:lnTo>
                    <a:pt x="20183" y="5119"/>
                  </a:lnTo>
                  <a:lnTo>
                    <a:pt x="20174" y="5109"/>
                  </a:lnTo>
                  <a:lnTo>
                    <a:pt x="20174" y="6359"/>
                  </a:lnTo>
                  <a:lnTo>
                    <a:pt x="20172" y="6369"/>
                  </a:lnTo>
                  <a:lnTo>
                    <a:pt x="20174" y="6355"/>
                  </a:lnTo>
                  <a:lnTo>
                    <a:pt x="20174" y="5109"/>
                  </a:lnTo>
                  <a:lnTo>
                    <a:pt x="20173" y="6102"/>
                  </a:lnTo>
                  <a:lnTo>
                    <a:pt x="20164" y="6052"/>
                  </a:lnTo>
                  <a:lnTo>
                    <a:pt x="20172" y="6092"/>
                  </a:lnTo>
                  <a:lnTo>
                    <a:pt x="20172" y="6096"/>
                  </a:lnTo>
                  <a:lnTo>
                    <a:pt x="20173" y="6102"/>
                  </a:lnTo>
                  <a:lnTo>
                    <a:pt x="20173" y="5108"/>
                  </a:lnTo>
                  <a:lnTo>
                    <a:pt x="20154" y="5086"/>
                  </a:lnTo>
                  <a:lnTo>
                    <a:pt x="20154" y="5978"/>
                  </a:lnTo>
                  <a:lnTo>
                    <a:pt x="20149" y="5973"/>
                  </a:lnTo>
                  <a:lnTo>
                    <a:pt x="20150" y="5978"/>
                  </a:lnTo>
                  <a:lnTo>
                    <a:pt x="20148" y="5973"/>
                  </a:lnTo>
                  <a:lnTo>
                    <a:pt x="20145" y="5969"/>
                  </a:lnTo>
                  <a:lnTo>
                    <a:pt x="20154" y="5978"/>
                  </a:lnTo>
                  <a:lnTo>
                    <a:pt x="20154" y="5086"/>
                  </a:lnTo>
                  <a:lnTo>
                    <a:pt x="20127" y="5055"/>
                  </a:lnTo>
                  <a:lnTo>
                    <a:pt x="20108" y="5039"/>
                  </a:lnTo>
                  <a:lnTo>
                    <a:pt x="20108" y="6971"/>
                  </a:lnTo>
                  <a:lnTo>
                    <a:pt x="20107" y="6990"/>
                  </a:lnTo>
                  <a:lnTo>
                    <a:pt x="20108" y="6971"/>
                  </a:lnTo>
                  <a:lnTo>
                    <a:pt x="20108" y="5039"/>
                  </a:lnTo>
                  <a:lnTo>
                    <a:pt x="20072" y="5008"/>
                  </a:lnTo>
                  <a:lnTo>
                    <a:pt x="20063" y="4998"/>
                  </a:lnTo>
                  <a:lnTo>
                    <a:pt x="20063" y="5896"/>
                  </a:lnTo>
                  <a:lnTo>
                    <a:pt x="19967" y="5820"/>
                  </a:lnTo>
                  <a:lnTo>
                    <a:pt x="19967" y="6783"/>
                  </a:lnTo>
                  <a:lnTo>
                    <a:pt x="19816" y="6675"/>
                  </a:lnTo>
                  <a:lnTo>
                    <a:pt x="19814" y="6674"/>
                  </a:lnTo>
                  <a:lnTo>
                    <a:pt x="19812" y="6675"/>
                  </a:lnTo>
                  <a:lnTo>
                    <a:pt x="19784" y="6675"/>
                  </a:lnTo>
                  <a:lnTo>
                    <a:pt x="19788" y="6656"/>
                  </a:lnTo>
                  <a:lnTo>
                    <a:pt x="19783" y="6652"/>
                  </a:lnTo>
                  <a:lnTo>
                    <a:pt x="19782" y="6692"/>
                  </a:lnTo>
                  <a:lnTo>
                    <a:pt x="19780" y="6696"/>
                  </a:lnTo>
                  <a:lnTo>
                    <a:pt x="19781" y="6692"/>
                  </a:lnTo>
                  <a:lnTo>
                    <a:pt x="19779" y="6688"/>
                  </a:lnTo>
                  <a:lnTo>
                    <a:pt x="19782" y="6692"/>
                  </a:lnTo>
                  <a:lnTo>
                    <a:pt x="19782" y="6651"/>
                  </a:lnTo>
                  <a:lnTo>
                    <a:pt x="19769" y="6642"/>
                  </a:lnTo>
                  <a:lnTo>
                    <a:pt x="19766" y="6639"/>
                  </a:lnTo>
                  <a:lnTo>
                    <a:pt x="19757" y="6633"/>
                  </a:lnTo>
                  <a:lnTo>
                    <a:pt x="19757" y="6642"/>
                  </a:lnTo>
                  <a:lnTo>
                    <a:pt x="19735" y="6647"/>
                  </a:lnTo>
                  <a:lnTo>
                    <a:pt x="19757" y="6642"/>
                  </a:lnTo>
                  <a:lnTo>
                    <a:pt x="19757" y="6633"/>
                  </a:lnTo>
                  <a:lnTo>
                    <a:pt x="19756" y="6632"/>
                  </a:lnTo>
                  <a:lnTo>
                    <a:pt x="19746" y="6624"/>
                  </a:lnTo>
                  <a:lnTo>
                    <a:pt x="19719" y="6604"/>
                  </a:lnTo>
                  <a:lnTo>
                    <a:pt x="19746" y="6624"/>
                  </a:lnTo>
                  <a:lnTo>
                    <a:pt x="19767" y="6639"/>
                  </a:lnTo>
                  <a:lnTo>
                    <a:pt x="19770" y="6642"/>
                  </a:lnTo>
                  <a:lnTo>
                    <a:pt x="19788" y="6655"/>
                  </a:lnTo>
                  <a:lnTo>
                    <a:pt x="19790" y="6656"/>
                  </a:lnTo>
                  <a:lnTo>
                    <a:pt x="19834" y="6656"/>
                  </a:lnTo>
                  <a:lnTo>
                    <a:pt x="19814" y="6673"/>
                  </a:lnTo>
                  <a:lnTo>
                    <a:pt x="19817" y="6675"/>
                  </a:lnTo>
                  <a:lnTo>
                    <a:pt x="19967" y="6783"/>
                  </a:lnTo>
                  <a:lnTo>
                    <a:pt x="19967" y="5820"/>
                  </a:lnTo>
                  <a:lnTo>
                    <a:pt x="19962" y="5816"/>
                  </a:lnTo>
                  <a:lnTo>
                    <a:pt x="19964" y="5818"/>
                  </a:lnTo>
                  <a:lnTo>
                    <a:pt x="20063" y="5896"/>
                  </a:lnTo>
                  <a:lnTo>
                    <a:pt x="20063" y="4998"/>
                  </a:lnTo>
                  <a:lnTo>
                    <a:pt x="19991" y="4926"/>
                  </a:lnTo>
                  <a:lnTo>
                    <a:pt x="19989" y="4824"/>
                  </a:lnTo>
                  <a:lnTo>
                    <a:pt x="19989" y="4786"/>
                  </a:lnTo>
                  <a:lnTo>
                    <a:pt x="19910" y="4574"/>
                  </a:lnTo>
                  <a:lnTo>
                    <a:pt x="19910" y="4847"/>
                  </a:lnTo>
                  <a:lnTo>
                    <a:pt x="19876" y="4850"/>
                  </a:lnTo>
                  <a:lnTo>
                    <a:pt x="19874" y="4847"/>
                  </a:lnTo>
                  <a:lnTo>
                    <a:pt x="19874" y="4854"/>
                  </a:lnTo>
                  <a:lnTo>
                    <a:pt x="19872" y="4852"/>
                  </a:lnTo>
                  <a:lnTo>
                    <a:pt x="19874" y="4854"/>
                  </a:lnTo>
                  <a:lnTo>
                    <a:pt x="19874" y="4847"/>
                  </a:lnTo>
                  <a:lnTo>
                    <a:pt x="19910" y="4847"/>
                  </a:lnTo>
                  <a:lnTo>
                    <a:pt x="19910" y="4574"/>
                  </a:lnTo>
                  <a:lnTo>
                    <a:pt x="19909" y="4570"/>
                  </a:lnTo>
                  <a:lnTo>
                    <a:pt x="19907" y="4564"/>
                  </a:lnTo>
                  <a:lnTo>
                    <a:pt x="19905" y="4561"/>
                  </a:lnTo>
                  <a:lnTo>
                    <a:pt x="19904" y="4564"/>
                  </a:lnTo>
                  <a:lnTo>
                    <a:pt x="19904" y="4558"/>
                  </a:lnTo>
                  <a:lnTo>
                    <a:pt x="19902" y="4552"/>
                  </a:lnTo>
                  <a:lnTo>
                    <a:pt x="19904" y="4558"/>
                  </a:lnTo>
                  <a:lnTo>
                    <a:pt x="19903" y="4437"/>
                  </a:lnTo>
                  <a:lnTo>
                    <a:pt x="19902" y="4418"/>
                  </a:lnTo>
                  <a:lnTo>
                    <a:pt x="19901" y="4406"/>
                  </a:lnTo>
                  <a:lnTo>
                    <a:pt x="19880" y="4286"/>
                  </a:lnTo>
                  <a:lnTo>
                    <a:pt x="19879" y="4281"/>
                  </a:lnTo>
                  <a:lnTo>
                    <a:pt x="19871" y="4246"/>
                  </a:lnTo>
                  <a:lnTo>
                    <a:pt x="19871" y="4847"/>
                  </a:lnTo>
                  <a:lnTo>
                    <a:pt x="19868" y="4850"/>
                  </a:lnTo>
                  <a:lnTo>
                    <a:pt x="19866" y="4847"/>
                  </a:lnTo>
                  <a:lnTo>
                    <a:pt x="19866" y="4852"/>
                  </a:lnTo>
                  <a:lnTo>
                    <a:pt x="19863" y="4854"/>
                  </a:lnTo>
                  <a:lnTo>
                    <a:pt x="19865" y="4852"/>
                  </a:lnTo>
                  <a:lnTo>
                    <a:pt x="19866" y="4847"/>
                  </a:lnTo>
                  <a:lnTo>
                    <a:pt x="19871" y="4847"/>
                  </a:lnTo>
                  <a:lnTo>
                    <a:pt x="19871" y="4246"/>
                  </a:lnTo>
                  <a:lnTo>
                    <a:pt x="19869" y="4238"/>
                  </a:lnTo>
                  <a:lnTo>
                    <a:pt x="19869" y="4753"/>
                  </a:lnTo>
                  <a:lnTo>
                    <a:pt x="19859" y="4794"/>
                  </a:lnTo>
                  <a:lnTo>
                    <a:pt x="19858" y="4799"/>
                  </a:lnTo>
                  <a:lnTo>
                    <a:pt x="19857" y="4802"/>
                  </a:lnTo>
                  <a:lnTo>
                    <a:pt x="19869" y="4753"/>
                  </a:lnTo>
                  <a:lnTo>
                    <a:pt x="19869" y="4238"/>
                  </a:lnTo>
                  <a:lnTo>
                    <a:pt x="19864" y="4216"/>
                  </a:lnTo>
                  <a:lnTo>
                    <a:pt x="19863" y="4213"/>
                  </a:lnTo>
                  <a:lnTo>
                    <a:pt x="19862" y="4208"/>
                  </a:lnTo>
                  <a:lnTo>
                    <a:pt x="19861" y="4201"/>
                  </a:lnTo>
                  <a:lnTo>
                    <a:pt x="19856" y="4192"/>
                  </a:lnTo>
                  <a:lnTo>
                    <a:pt x="19819" y="4120"/>
                  </a:lnTo>
                  <a:lnTo>
                    <a:pt x="19793" y="4062"/>
                  </a:lnTo>
                  <a:lnTo>
                    <a:pt x="19793" y="5449"/>
                  </a:lnTo>
                  <a:lnTo>
                    <a:pt x="19790" y="5454"/>
                  </a:lnTo>
                  <a:lnTo>
                    <a:pt x="19788" y="5455"/>
                  </a:lnTo>
                  <a:lnTo>
                    <a:pt x="19782" y="5464"/>
                  </a:lnTo>
                  <a:lnTo>
                    <a:pt x="19783" y="5462"/>
                  </a:lnTo>
                  <a:lnTo>
                    <a:pt x="19782" y="5465"/>
                  </a:lnTo>
                  <a:lnTo>
                    <a:pt x="19780" y="5465"/>
                  </a:lnTo>
                  <a:lnTo>
                    <a:pt x="19779" y="5466"/>
                  </a:lnTo>
                  <a:lnTo>
                    <a:pt x="19779" y="5485"/>
                  </a:lnTo>
                  <a:lnTo>
                    <a:pt x="19774" y="5517"/>
                  </a:lnTo>
                  <a:lnTo>
                    <a:pt x="19776" y="5504"/>
                  </a:lnTo>
                  <a:lnTo>
                    <a:pt x="19779" y="5485"/>
                  </a:lnTo>
                  <a:lnTo>
                    <a:pt x="19779" y="5466"/>
                  </a:lnTo>
                  <a:lnTo>
                    <a:pt x="19778" y="5468"/>
                  </a:lnTo>
                  <a:lnTo>
                    <a:pt x="19774" y="5471"/>
                  </a:lnTo>
                  <a:lnTo>
                    <a:pt x="19780" y="5465"/>
                  </a:lnTo>
                  <a:lnTo>
                    <a:pt x="19785" y="5455"/>
                  </a:lnTo>
                  <a:lnTo>
                    <a:pt x="19788" y="5455"/>
                  </a:lnTo>
                  <a:lnTo>
                    <a:pt x="19790" y="5454"/>
                  </a:lnTo>
                  <a:lnTo>
                    <a:pt x="19786" y="5454"/>
                  </a:lnTo>
                  <a:lnTo>
                    <a:pt x="19787" y="5449"/>
                  </a:lnTo>
                  <a:lnTo>
                    <a:pt x="19793" y="5449"/>
                  </a:lnTo>
                  <a:lnTo>
                    <a:pt x="19793" y="4062"/>
                  </a:lnTo>
                  <a:lnTo>
                    <a:pt x="19792" y="4058"/>
                  </a:lnTo>
                  <a:lnTo>
                    <a:pt x="19792" y="4954"/>
                  </a:lnTo>
                  <a:lnTo>
                    <a:pt x="19788" y="4958"/>
                  </a:lnTo>
                  <a:lnTo>
                    <a:pt x="19788" y="5436"/>
                  </a:lnTo>
                  <a:lnTo>
                    <a:pt x="19787" y="5446"/>
                  </a:lnTo>
                  <a:lnTo>
                    <a:pt x="19786" y="5454"/>
                  </a:lnTo>
                  <a:lnTo>
                    <a:pt x="19786" y="5446"/>
                  </a:lnTo>
                  <a:lnTo>
                    <a:pt x="19788" y="5436"/>
                  </a:lnTo>
                  <a:lnTo>
                    <a:pt x="19788" y="4958"/>
                  </a:lnTo>
                  <a:lnTo>
                    <a:pt x="19786" y="4960"/>
                  </a:lnTo>
                  <a:lnTo>
                    <a:pt x="19787" y="4958"/>
                  </a:lnTo>
                  <a:lnTo>
                    <a:pt x="19792" y="4954"/>
                  </a:lnTo>
                  <a:lnTo>
                    <a:pt x="19792" y="4058"/>
                  </a:lnTo>
                  <a:lnTo>
                    <a:pt x="19788" y="4049"/>
                  </a:lnTo>
                  <a:lnTo>
                    <a:pt x="19787" y="4047"/>
                  </a:lnTo>
                  <a:lnTo>
                    <a:pt x="19789" y="4047"/>
                  </a:lnTo>
                  <a:lnTo>
                    <a:pt x="19756" y="4010"/>
                  </a:lnTo>
                  <a:lnTo>
                    <a:pt x="19754" y="4008"/>
                  </a:lnTo>
                  <a:lnTo>
                    <a:pt x="19754" y="5477"/>
                  </a:lnTo>
                  <a:lnTo>
                    <a:pt x="19750" y="5475"/>
                  </a:lnTo>
                  <a:lnTo>
                    <a:pt x="19745" y="5472"/>
                  </a:lnTo>
                  <a:lnTo>
                    <a:pt x="19745" y="5543"/>
                  </a:lnTo>
                  <a:lnTo>
                    <a:pt x="19745" y="5472"/>
                  </a:lnTo>
                  <a:lnTo>
                    <a:pt x="19736" y="5466"/>
                  </a:lnTo>
                  <a:lnTo>
                    <a:pt x="19736" y="5674"/>
                  </a:lnTo>
                  <a:lnTo>
                    <a:pt x="19718" y="5667"/>
                  </a:lnTo>
                  <a:lnTo>
                    <a:pt x="19718" y="6604"/>
                  </a:lnTo>
                  <a:lnTo>
                    <a:pt x="19715" y="6604"/>
                  </a:lnTo>
                  <a:lnTo>
                    <a:pt x="19718" y="6604"/>
                  </a:lnTo>
                  <a:lnTo>
                    <a:pt x="19718" y="5667"/>
                  </a:lnTo>
                  <a:lnTo>
                    <a:pt x="19705" y="5662"/>
                  </a:lnTo>
                  <a:lnTo>
                    <a:pt x="19730" y="5672"/>
                  </a:lnTo>
                  <a:lnTo>
                    <a:pt x="19736" y="5674"/>
                  </a:lnTo>
                  <a:lnTo>
                    <a:pt x="19736" y="5466"/>
                  </a:lnTo>
                  <a:lnTo>
                    <a:pt x="19615" y="5389"/>
                  </a:lnTo>
                  <a:lnTo>
                    <a:pt x="19625" y="5403"/>
                  </a:lnTo>
                  <a:lnTo>
                    <a:pt x="19614" y="5389"/>
                  </a:lnTo>
                  <a:lnTo>
                    <a:pt x="19734" y="5465"/>
                  </a:lnTo>
                  <a:lnTo>
                    <a:pt x="19722" y="5456"/>
                  </a:lnTo>
                  <a:lnTo>
                    <a:pt x="19751" y="5475"/>
                  </a:lnTo>
                  <a:lnTo>
                    <a:pt x="19754" y="5477"/>
                  </a:lnTo>
                  <a:lnTo>
                    <a:pt x="19754" y="4008"/>
                  </a:lnTo>
                  <a:lnTo>
                    <a:pt x="19733" y="3981"/>
                  </a:lnTo>
                  <a:lnTo>
                    <a:pt x="19728" y="3974"/>
                  </a:lnTo>
                  <a:lnTo>
                    <a:pt x="19689" y="3916"/>
                  </a:lnTo>
                  <a:lnTo>
                    <a:pt x="19680" y="3906"/>
                  </a:lnTo>
                  <a:lnTo>
                    <a:pt x="19658" y="3883"/>
                  </a:lnTo>
                  <a:lnTo>
                    <a:pt x="19639" y="3859"/>
                  </a:lnTo>
                  <a:lnTo>
                    <a:pt x="19643" y="3859"/>
                  </a:lnTo>
                  <a:lnTo>
                    <a:pt x="19624" y="3843"/>
                  </a:lnTo>
                  <a:lnTo>
                    <a:pt x="19624" y="5150"/>
                  </a:lnTo>
                  <a:lnTo>
                    <a:pt x="19607" y="5167"/>
                  </a:lnTo>
                  <a:lnTo>
                    <a:pt x="19607" y="5642"/>
                  </a:lnTo>
                  <a:lnTo>
                    <a:pt x="19606" y="5653"/>
                  </a:lnTo>
                  <a:lnTo>
                    <a:pt x="19605" y="5650"/>
                  </a:lnTo>
                  <a:lnTo>
                    <a:pt x="19603" y="5653"/>
                  </a:lnTo>
                  <a:lnTo>
                    <a:pt x="19604" y="5650"/>
                  </a:lnTo>
                  <a:lnTo>
                    <a:pt x="19601" y="5642"/>
                  </a:lnTo>
                  <a:lnTo>
                    <a:pt x="19600" y="5640"/>
                  </a:lnTo>
                  <a:lnTo>
                    <a:pt x="19600" y="6521"/>
                  </a:lnTo>
                  <a:lnTo>
                    <a:pt x="19595" y="6516"/>
                  </a:lnTo>
                  <a:lnTo>
                    <a:pt x="19600" y="6521"/>
                  </a:lnTo>
                  <a:lnTo>
                    <a:pt x="19600" y="5640"/>
                  </a:lnTo>
                  <a:lnTo>
                    <a:pt x="19599" y="5637"/>
                  </a:lnTo>
                  <a:lnTo>
                    <a:pt x="19599" y="5664"/>
                  </a:lnTo>
                  <a:lnTo>
                    <a:pt x="19597" y="5668"/>
                  </a:lnTo>
                  <a:lnTo>
                    <a:pt x="19593" y="5672"/>
                  </a:lnTo>
                  <a:lnTo>
                    <a:pt x="19599" y="5664"/>
                  </a:lnTo>
                  <a:lnTo>
                    <a:pt x="19599" y="5637"/>
                  </a:lnTo>
                  <a:lnTo>
                    <a:pt x="19549" y="5519"/>
                  </a:lnTo>
                  <a:lnTo>
                    <a:pt x="19546" y="5513"/>
                  </a:lnTo>
                  <a:lnTo>
                    <a:pt x="19487" y="5372"/>
                  </a:lnTo>
                  <a:lnTo>
                    <a:pt x="19547" y="5513"/>
                  </a:lnTo>
                  <a:lnTo>
                    <a:pt x="19548" y="5517"/>
                  </a:lnTo>
                  <a:lnTo>
                    <a:pt x="19601" y="5642"/>
                  </a:lnTo>
                  <a:lnTo>
                    <a:pt x="19605" y="5650"/>
                  </a:lnTo>
                  <a:lnTo>
                    <a:pt x="19607" y="5642"/>
                  </a:lnTo>
                  <a:lnTo>
                    <a:pt x="19607" y="5167"/>
                  </a:lnTo>
                  <a:lnTo>
                    <a:pt x="19602" y="5171"/>
                  </a:lnTo>
                  <a:lnTo>
                    <a:pt x="19556" y="5207"/>
                  </a:lnTo>
                  <a:lnTo>
                    <a:pt x="19612" y="5162"/>
                  </a:lnTo>
                  <a:lnTo>
                    <a:pt x="19624" y="5150"/>
                  </a:lnTo>
                  <a:lnTo>
                    <a:pt x="19624" y="3843"/>
                  </a:lnTo>
                  <a:lnTo>
                    <a:pt x="19623" y="3916"/>
                  </a:lnTo>
                  <a:lnTo>
                    <a:pt x="19621" y="3906"/>
                  </a:lnTo>
                  <a:lnTo>
                    <a:pt x="19623" y="3916"/>
                  </a:lnTo>
                  <a:lnTo>
                    <a:pt x="19623" y="3842"/>
                  </a:lnTo>
                  <a:lnTo>
                    <a:pt x="19620" y="3839"/>
                  </a:lnTo>
                  <a:lnTo>
                    <a:pt x="19620" y="3899"/>
                  </a:lnTo>
                  <a:lnTo>
                    <a:pt x="19515" y="3933"/>
                  </a:lnTo>
                  <a:lnTo>
                    <a:pt x="19515" y="5230"/>
                  </a:lnTo>
                  <a:lnTo>
                    <a:pt x="19498" y="5244"/>
                  </a:lnTo>
                  <a:lnTo>
                    <a:pt x="19481" y="5261"/>
                  </a:lnTo>
                  <a:lnTo>
                    <a:pt x="19515" y="5307"/>
                  </a:lnTo>
                  <a:lnTo>
                    <a:pt x="19481" y="5262"/>
                  </a:lnTo>
                  <a:lnTo>
                    <a:pt x="19476" y="5256"/>
                  </a:lnTo>
                  <a:lnTo>
                    <a:pt x="19469" y="5247"/>
                  </a:lnTo>
                  <a:lnTo>
                    <a:pt x="19461" y="5236"/>
                  </a:lnTo>
                  <a:lnTo>
                    <a:pt x="19470" y="5247"/>
                  </a:lnTo>
                  <a:lnTo>
                    <a:pt x="19481" y="5261"/>
                  </a:lnTo>
                  <a:lnTo>
                    <a:pt x="19494" y="5247"/>
                  </a:lnTo>
                  <a:lnTo>
                    <a:pt x="19497" y="5245"/>
                  </a:lnTo>
                  <a:lnTo>
                    <a:pt x="19515" y="5230"/>
                  </a:lnTo>
                  <a:lnTo>
                    <a:pt x="19515" y="3933"/>
                  </a:lnTo>
                  <a:lnTo>
                    <a:pt x="19514" y="3934"/>
                  </a:lnTo>
                  <a:lnTo>
                    <a:pt x="19514" y="5228"/>
                  </a:lnTo>
                  <a:lnTo>
                    <a:pt x="19456" y="5168"/>
                  </a:lnTo>
                  <a:lnTo>
                    <a:pt x="19456" y="5229"/>
                  </a:lnTo>
                  <a:lnTo>
                    <a:pt x="19441" y="5210"/>
                  </a:lnTo>
                  <a:lnTo>
                    <a:pt x="19441" y="5262"/>
                  </a:lnTo>
                  <a:lnTo>
                    <a:pt x="19423" y="5271"/>
                  </a:lnTo>
                  <a:lnTo>
                    <a:pt x="19440" y="5262"/>
                  </a:lnTo>
                  <a:lnTo>
                    <a:pt x="19439" y="5257"/>
                  </a:lnTo>
                  <a:lnTo>
                    <a:pt x="19441" y="5262"/>
                  </a:lnTo>
                  <a:lnTo>
                    <a:pt x="19441" y="5210"/>
                  </a:lnTo>
                  <a:lnTo>
                    <a:pt x="19433" y="5198"/>
                  </a:lnTo>
                  <a:lnTo>
                    <a:pt x="19456" y="5228"/>
                  </a:lnTo>
                  <a:lnTo>
                    <a:pt x="19456" y="5168"/>
                  </a:lnTo>
                  <a:lnTo>
                    <a:pt x="19409" y="5118"/>
                  </a:lnTo>
                  <a:lnTo>
                    <a:pt x="19409" y="5188"/>
                  </a:lnTo>
                  <a:lnTo>
                    <a:pt x="19386" y="5135"/>
                  </a:lnTo>
                  <a:lnTo>
                    <a:pt x="19378" y="5139"/>
                  </a:lnTo>
                  <a:lnTo>
                    <a:pt x="19385" y="5135"/>
                  </a:lnTo>
                  <a:lnTo>
                    <a:pt x="19384" y="5131"/>
                  </a:lnTo>
                  <a:lnTo>
                    <a:pt x="19380" y="5126"/>
                  </a:lnTo>
                  <a:lnTo>
                    <a:pt x="19383" y="5128"/>
                  </a:lnTo>
                  <a:lnTo>
                    <a:pt x="19384" y="5131"/>
                  </a:lnTo>
                  <a:lnTo>
                    <a:pt x="19387" y="5135"/>
                  </a:lnTo>
                  <a:lnTo>
                    <a:pt x="19387" y="5139"/>
                  </a:lnTo>
                  <a:lnTo>
                    <a:pt x="19409" y="5188"/>
                  </a:lnTo>
                  <a:lnTo>
                    <a:pt x="19409" y="5118"/>
                  </a:lnTo>
                  <a:lnTo>
                    <a:pt x="19260" y="4963"/>
                  </a:lnTo>
                  <a:lnTo>
                    <a:pt x="19264" y="4969"/>
                  </a:lnTo>
                  <a:lnTo>
                    <a:pt x="19256" y="4958"/>
                  </a:lnTo>
                  <a:lnTo>
                    <a:pt x="19514" y="5228"/>
                  </a:lnTo>
                  <a:lnTo>
                    <a:pt x="19514" y="3934"/>
                  </a:lnTo>
                  <a:lnTo>
                    <a:pt x="19447" y="3956"/>
                  </a:lnTo>
                  <a:lnTo>
                    <a:pt x="19597" y="3906"/>
                  </a:lnTo>
                  <a:lnTo>
                    <a:pt x="19422" y="3962"/>
                  </a:lnTo>
                  <a:lnTo>
                    <a:pt x="19620" y="3899"/>
                  </a:lnTo>
                  <a:lnTo>
                    <a:pt x="19617" y="3891"/>
                  </a:lnTo>
                  <a:lnTo>
                    <a:pt x="19616" y="3875"/>
                  </a:lnTo>
                  <a:lnTo>
                    <a:pt x="19612" y="3838"/>
                  </a:lnTo>
                  <a:lnTo>
                    <a:pt x="19615" y="3859"/>
                  </a:lnTo>
                  <a:lnTo>
                    <a:pt x="19616" y="3868"/>
                  </a:lnTo>
                  <a:lnTo>
                    <a:pt x="19616" y="3875"/>
                  </a:lnTo>
                  <a:lnTo>
                    <a:pt x="19618" y="3883"/>
                  </a:lnTo>
                  <a:lnTo>
                    <a:pt x="19620" y="3899"/>
                  </a:lnTo>
                  <a:lnTo>
                    <a:pt x="19620" y="3839"/>
                  </a:lnTo>
                  <a:lnTo>
                    <a:pt x="19611" y="3832"/>
                  </a:lnTo>
                  <a:lnTo>
                    <a:pt x="19610" y="3821"/>
                  </a:lnTo>
                  <a:lnTo>
                    <a:pt x="19608" y="3812"/>
                  </a:lnTo>
                  <a:lnTo>
                    <a:pt x="19607" y="3799"/>
                  </a:lnTo>
                  <a:lnTo>
                    <a:pt x="19606" y="3788"/>
                  </a:lnTo>
                  <a:lnTo>
                    <a:pt x="19604" y="3773"/>
                  </a:lnTo>
                  <a:lnTo>
                    <a:pt x="19603" y="3758"/>
                  </a:lnTo>
                  <a:lnTo>
                    <a:pt x="19601" y="3740"/>
                  </a:lnTo>
                  <a:lnTo>
                    <a:pt x="19599" y="3708"/>
                  </a:lnTo>
                  <a:lnTo>
                    <a:pt x="19597" y="3692"/>
                  </a:lnTo>
                  <a:lnTo>
                    <a:pt x="19596" y="3677"/>
                  </a:lnTo>
                  <a:lnTo>
                    <a:pt x="19594" y="3645"/>
                  </a:lnTo>
                  <a:lnTo>
                    <a:pt x="19592" y="3629"/>
                  </a:lnTo>
                  <a:lnTo>
                    <a:pt x="19591" y="3611"/>
                  </a:lnTo>
                  <a:lnTo>
                    <a:pt x="19590" y="3597"/>
                  </a:lnTo>
                  <a:lnTo>
                    <a:pt x="19587" y="3550"/>
                  </a:lnTo>
                  <a:lnTo>
                    <a:pt x="19582" y="3502"/>
                  </a:lnTo>
                  <a:lnTo>
                    <a:pt x="19581" y="3486"/>
                  </a:lnTo>
                  <a:lnTo>
                    <a:pt x="19553" y="3349"/>
                  </a:lnTo>
                  <a:lnTo>
                    <a:pt x="19553" y="3773"/>
                  </a:lnTo>
                  <a:lnTo>
                    <a:pt x="19370" y="3922"/>
                  </a:lnTo>
                  <a:lnTo>
                    <a:pt x="19370" y="3924"/>
                  </a:lnTo>
                  <a:lnTo>
                    <a:pt x="19363" y="3928"/>
                  </a:lnTo>
                  <a:lnTo>
                    <a:pt x="19370" y="3924"/>
                  </a:lnTo>
                  <a:lnTo>
                    <a:pt x="19370" y="3922"/>
                  </a:lnTo>
                  <a:lnTo>
                    <a:pt x="19366" y="3925"/>
                  </a:lnTo>
                  <a:lnTo>
                    <a:pt x="19534" y="3788"/>
                  </a:lnTo>
                  <a:lnTo>
                    <a:pt x="19552" y="3773"/>
                  </a:lnTo>
                  <a:lnTo>
                    <a:pt x="19553" y="3349"/>
                  </a:lnTo>
                  <a:lnTo>
                    <a:pt x="19326" y="2980"/>
                  </a:lnTo>
                  <a:lnTo>
                    <a:pt x="19326" y="3996"/>
                  </a:lnTo>
                  <a:lnTo>
                    <a:pt x="19318" y="3999"/>
                  </a:lnTo>
                  <a:lnTo>
                    <a:pt x="19326" y="3996"/>
                  </a:lnTo>
                  <a:lnTo>
                    <a:pt x="19326" y="2980"/>
                  </a:lnTo>
                  <a:lnTo>
                    <a:pt x="19322" y="2976"/>
                  </a:lnTo>
                  <a:lnTo>
                    <a:pt x="19322" y="3992"/>
                  </a:lnTo>
                  <a:lnTo>
                    <a:pt x="19321" y="3994"/>
                  </a:lnTo>
                  <a:lnTo>
                    <a:pt x="19317" y="3992"/>
                  </a:lnTo>
                  <a:lnTo>
                    <a:pt x="19322" y="3992"/>
                  </a:lnTo>
                  <a:lnTo>
                    <a:pt x="19322" y="2976"/>
                  </a:lnTo>
                  <a:lnTo>
                    <a:pt x="19302" y="2957"/>
                  </a:lnTo>
                  <a:lnTo>
                    <a:pt x="19302" y="4004"/>
                  </a:lnTo>
                  <a:lnTo>
                    <a:pt x="19239" y="4025"/>
                  </a:lnTo>
                  <a:lnTo>
                    <a:pt x="19239" y="4940"/>
                  </a:lnTo>
                  <a:lnTo>
                    <a:pt x="19188" y="4973"/>
                  </a:lnTo>
                  <a:lnTo>
                    <a:pt x="19239" y="4940"/>
                  </a:lnTo>
                  <a:lnTo>
                    <a:pt x="19239" y="4025"/>
                  </a:lnTo>
                  <a:lnTo>
                    <a:pt x="19151" y="4055"/>
                  </a:lnTo>
                  <a:lnTo>
                    <a:pt x="19153" y="4054"/>
                  </a:lnTo>
                  <a:lnTo>
                    <a:pt x="19302" y="4004"/>
                  </a:lnTo>
                  <a:lnTo>
                    <a:pt x="19302" y="2957"/>
                  </a:lnTo>
                  <a:lnTo>
                    <a:pt x="19275" y="2932"/>
                  </a:lnTo>
                  <a:lnTo>
                    <a:pt x="19220" y="2900"/>
                  </a:lnTo>
                  <a:lnTo>
                    <a:pt x="19138" y="2853"/>
                  </a:lnTo>
                  <a:lnTo>
                    <a:pt x="19136" y="2852"/>
                  </a:lnTo>
                  <a:lnTo>
                    <a:pt x="19136" y="4549"/>
                  </a:lnTo>
                  <a:lnTo>
                    <a:pt x="19098" y="4491"/>
                  </a:lnTo>
                  <a:lnTo>
                    <a:pt x="19136" y="4549"/>
                  </a:lnTo>
                  <a:lnTo>
                    <a:pt x="19130" y="4532"/>
                  </a:lnTo>
                  <a:lnTo>
                    <a:pt x="19120" y="4499"/>
                  </a:lnTo>
                  <a:lnTo>
                    <a:pt x="19118" y="4494"/>
                  </a:lnTo>
                  <a:lnTo>
                    <a:pt x="19117" y="4491"/>
                  </a:lnTo>
                  <a:lnTo>
                    <a:pt x="19114" y="4483"/>
                  </a:lnTo>
                  <a:lnTo>
                    <a:pt x="19110" y="4469"/>
                  </a:lnTo>
                  <a:lnTo>
                    <a:pt x="19110" y="4483"/>
                  </a:lnTo>
                  <a:lnTo>
                    <a:pt x="19101" y="4485"/>
                  </a:lnTo>
                  <a:lnTo>
                    <a:pt x="19105" y="4483"/>
                  </a:lnTo>
                  <a:lnTo>
                    <a:pt x="19110" y="4483"/>
                  </a:lnTo>
                  <a:lnTo>
                    <a:pt x="19110" y="4469"/>
                  </a:lnTo>
                  <a:lnTo>
                    <a:pt x="19101" y="4443"/>
                  </a:lnTo>
                  <a:lnTo>
                    <a:pt x="19096" y="4453"/>
                  </a:lnTo>
                  <a:lnTo>
                    <a:pt x="19101" y="4443"/>
                  </a:lnTo>
                  <a:lnTo>
                    <a:pt x="19100" y="4437"/>
                  </a:lnTo>
                  <a:lnTo>
                    <a:pt x="19101" y="4443"/>
                  </a:lnTo>
                  <a:lnTo>
                    <a:pt x="19136" y="4547"/>
                  </a:lnTo>
                  <a:lnTo>
                    <a:pt x="19136" y="4374"/>
                  </a:lnTo>
                  <a:lnTo>
                    <a:pt x="19132" y="4378"/>
                  </a:lnTo>
                  <a:lnTo>
                    <a:pt x="19134" y="4374"/>
                  </a:lnTo>
                  <a:lnTo>
                    <a:pt x="19136" y="4319"/>
                  </a:lnTo>
                  <a:lnTo>
                    <a:pt x="19136" y="2852"/>
                  </a:lnTo>
                  <a:lnTo>
                    <a:pt x="19092" y="2838"/>
                  </a:lnTo>
                  <a:lnTo>
                    <a:pt x="19092" y="4487"/>
                  </a:lnTo>
                  <a:lnTo>
                    <a:pt x="19086" y="4477"/>
                  </a:lnTo>
                  <a:lnTo>
                    <a:pt x="19092" y="4487"/>
                  </a:lnTo>
                  <a:lnTo>
                    <a:pt x="19092" y="2838"/>
                  </a:lnTo>
                  <a:lnTo>
                    <a:pt x="19079" y="2834"/>
                  </a:lnTo>
                  <a:lnTo>
                    <a:pt x="19079" y="4497"/>
                  </a:lnTo>
                  <a:lnTo>
                    <a:pt x="19076" y="4499"/>
                  </a:lnTo>
                  <a:lnTo>
                    <a:pt x="19073" y="4499"/>
                  </a:lnTo>
                  <a:lnTo>
                    <a:pt x="19074" y="4497"/>
                  </a:lnTo>
                  <a:lnTo>
                    <a:pt x="19076" y="4494"/>
                  </a:lnTo>
                  <a:lnTo>
                    <a:pt x="19079" y="4497"/>
                  </a:lnTo>
                  <a:lnTo>
                    <a:pt x="19079" y="2834"/>
                  </a:lnTo>
                  <a:lnTo>
                    <a:pt x="18999" y="2808"/>
                  </a:lnTo>
                  <a:lnTo>
                    <a:pt x="18999" y="4323"/>
                  </a:lnTo>
                  <a:lnTo>
                    <a:pt x="18992" y="4327"/>
                  </a:lnTo>
                  <a:lnTo>
                    <a:pt x="18998" y="4323"/>
                  </a:lnTo>
                  <a:lnTo>
                    <a:pt x="18997" y="4314"/>
                  </a:lnTo>
                  <a:lnTo>
                    <a:pt x="18989" y="4279"/>
                  </a:lnTo>
                  <a:lnTo>
                    <a:pt x="18989" y="4328"/>
                  </a:lnTo>
                  <a:lnTo>
                    <a:pt x="18964" y="4343"/>
                  </a:lnTo>
                  <a:lnTo>
                    <a:pt x="18989" y="4328"/>
                  </a:lnTo>
                  <a:lnTo>
                    <a:pt x="18986" y="4323"/>
                  </a:lnTo>
                  <a:lnTo>
                    <a:pt x="18989" y="4328"/>
                  </a:lnTo>
                  <a:lnTo>
                    <a:pt x="18989" y="4279"/>
                  </a:lnTo>
                  <a:lnTo>
                    <a:pt x="18982" y="4244"/>
                  </a:lnTo>
                  <a:lnTo>
                    <a:pt x="18981" y="4232"/>
                  </a:lnTo>
                  <a:lnTo>
                    <a:pt x="18997" y="4314"/>
                  </a:lnTo>
                  <a:lnTo>
                    <a:pt x="18998" y="4318"/>
                  </a:lnTo>
                  <a:lnTo>
                    <a:pt x="18999" y="4323"/>
                  </a:lnTo>
                  <a:lnTo>
                    <a:pt x="18999" y="2808"/>
                  </a:lnTo>
                  <a:lnTo>
                    <a:pt x="18994" y="2807"/>
                  </a:lnTo>
                  <a:lnTo>
                    <a:pt x="19006" y="2807"/>
                  </a:lnTo>
                  <a:lnTo>
                    <a:pt x="18990" y="2805"/>
                  </a:lnTo>
                  <a:lnTo>
                    <a:pt x="18990" y="3803"/>
                  </a:lnTo>
                  <a:lnTo>
                    <a:pt x="18978" y="3806"/>
                  </a:lnTo>
                  <a:lnTo>
                    <a:pt x="18978" y="4216"/>
                  </a:lnTo>
                  <a:lnTo>
                    <a:pt x="18977" y="4213"/>
                  </a:lnTo>
                  <a:lnTo>
                    <a:pt x="18976" y="4205"/>
                  </a:lnTo>
                  <a:lnTo>
                    <a:pt x="18975" y="4201"/>
                  </a:lnTo>
                  <a:lnTo>
                    <a:pt x="18978" y="4208"/>
                  </a:lnTo>
                  <a:lnTo>
                    <a:pt x="18978" y="4216"/>
                  </a:lnTo>
                  <a:lnTo>
                    <a:pt x="18978" y="3806"/>
                  </a:lnTo>
                  <a:lnTo>
                    <a:pt x="18897" y="3825"/>
                  </a:lnTo>
                  <a:lnTo>
                    <a:pt x="18893" y="3826"/>
                  </a:lnTo>
                  <a:lnTo>
                    <a:pt x="18889" y="3826"/>
                  </a:lnTo>
                  <a:lnTo>
                    <a:pt x="18888" y="3823"/>
                  </a:lnTo>
                  <a:lnTo>
                    <a:pt x="18891" y="3821"/>
                  </a:lnTo>
                  <a:lnTo>
                    <a:pt x="18890" y="3812"/>
                  </a:lnTo>
                  <a:lnTo>
                    <a:pt x="18892" y="3819"/>
                  </a:lnTo>
                  <a:lnTo>
                    <a:pt x="18892" y="3821"/>
                  </a:lnTo>
                  <a:lnTo>
                    <a:pt x="18911" y="3821"/>
                  </a:lnTo>
                  <a:lnTo>
                    <a:pt x="18990" y="3803"/>
                  </a:lnTo>
                  <a:lnTo>
                    <a:pt x="18990" y="2805"/>
                  </a:lnTo>
                  <a:lnTo>
                    <a:pt x="18889" y="2795"/>
                  </a:lnTo>
                  <a:lnTo>
                    <a:pt x="18889" y="3807"/>
                  </a:lnTo>
                  <a:lnTo>
                    <a:pt x="18889" y="2795"/>
                  </a:lnTo>
                  <a:lnTo>
                    <a:pt x="18833" y="2789"/>
                  </a:lnTo>
                  <a:lnTo>
                    <a:pt x="18658" y="2807"/>
                  </a:lnTo>
                  <a:lnTo>
                    <a:pt x="18669" y="2807"/>
                  </a:lnTo>
                  <a:lnTo>
                    <a:pt x="18565" y="2837"/>
                  </a:lnTo>
                  <a:lnTo>
                    <a:pt x="18466" y="2868"/>
                  </a:lnTo>
                  <a:lnTo>
                    <a:pt x="18410" y="2900"/>
                  </a:lnTo>
                  <a:lnTo>
                    <a:pt x="18359" y="2900"/>
                  </a:lnTo>
                  <a:lnTo>
                    <a:pt x="18300" y="2888"/>
                  </a:lnTo>
                  <a:lnTo>
                    <a:pt x="18300" y="3677"/>
                  </a:lnTo>
                  <a:lnTo>
                    <a:pt x="18296" y="3699"/>
                  </a:lnTo>
                  <a:lnTo>
                    <a:pt x="18294" y="3701"/>
                  </a:lnTo>
                  <a:lnTo>
                    <a:pt x="18300" y="3677"/>
                  </a:lnTo>
                  <a:lnTo>
                    <a:pt x="18300" y="2888"/>
                  </a:lnTo>
                  <a:lnTo>
                    <a:pt x="18285" y="2885"/>
                  </a:lnTo>
                  <a:lnTo>
                    <a:pt x="18285" y="4027"/>
                  </a:lnTo>
                  <a:lnTo>
                    <a:pt x="18269" y="4010"/>
                  </a:lnTo>
                  <a:lnTo>
                    <a:pt x="18265" y="4006"/>
                  </a:lnTo>
                  <a:lnTo>
                    <a:pt x="18269" y="4010"/>
                  </a:lnTo>
                  <a:lnTo>
                    <a:pt x="18285" y="4027"/>
                  </a:lnTo>
                  <a:lnTo>
                    <a:pt x="18285" y="2885"/>
                  </a:lnTo>
                  <a:lnTo>
                    <a:pt x="18281" y="2884"/>
                  </a:lnTo>
                  <a:lnTo>
                    <a:pt x="18258" y="2884"/>
                  </a:lnTo>
                  <a:lnTo>
                    <a:pt x="18258" y="3919"/>
                  </a:lnTo>
                  <a:lnTo>
                    <a:pt x="18257" y="3922"/>
                  </a:lnTo>
                  <a:lnTo>
                    <a:pt x="18256" y="3928"/>
                  </a:lnTo>
                  <a:lnTo>
                    <a:pt x="18255" y="3935"/>
                  </a:lnTo>
                  <a:lnTo>
                    <a:pt x="18258" y="3919"/>
                  </a:lnTo>
                  <a:lnTo>
                    <a:pt x="18258" y="2884"/>
                  </a:lnTo>
                  <a:lnTo>
                    <a:pt x="18250" y="2884"/>
                  </a:lnTo>
                  <a:lnTo>
                    <a:pt x="18250" y="3963"/>
                  </a:lnTo>
                  <a:lnTo>
                    <a:pt x="18249" y="3970"/>
                  </a:lnTo>
                  <a:lnTo>
                    <a:pt x="18248" y="3973"/>
                  </a:lnTo>
                  <a:lnTo>
                    <a:pt x="18250" y="3963"/>
                  </a:lnTo>
                  <a:lnTo>
                    <a:pt x="18250" y="2884"/>
                  </a:lnTo>
                  <a:lnTo>
                    <a:pt x="18217" y="2884"/>
                  </a:lnTo>
                  <a:lnTo>
                    <a:pt x="18217" y="4026"/>
                  </a:lnTo>
                  <a:lnTo>
                    <a:pt x="18216" y="4023"/>
                  </a:lnTo>
                  <a:lnTo>
                    <a:pt x="18215" y="4026"/>
                  </a:lnTo>
                  <a:lnTo>
                    <a:pt x="18197" y="3981"/>
                  </a:lnTo>
                  <a:lnTo>
                    <a:pt x="18197" y="4027"/>
                  </a:lnTo>
                  <a:lnTo>
                    <a:pt x="18196" y="3981"/>
                  </a:lnTo>
                  <a:lnTo>
                    <a:pt x="18214" y="4023"/>
                  </a:lnTo>
                  <a:lnTo>
                    <a:pt x="18216" y="4023"/>
                  </a:lnTo>
                  <a:lnTo>
                    <a:pt x="18217" y="4017"/>
                  </a:lnTo>
                  <a:lnTo>
                    <a:pt x="18217" y="2884"/>
                  </a:lnTo>
                  <a:lnTo>
                    <a:pt x="18176" y="2884"/>
                  </a:lnTo>
                  <a:lnTo>
                    <a:pt x="18176" y="3922"/>
                  </a:lnTo>
                  <a:lnTo>
                    <a:pt x="18174" y="3916"/>
                  </a:lnTo>
                  <a:lnTo>
                    <a:pt x="18176" y="3922"/>
                  </a:lnTo>
                  <a:lnTo>
                    <a:pt x="18176" y="2884"/>
                  </a:lnTo>
                  <a:lnTo>
                    <a:pt x="18117" y="2884"/>
                  </a:lnTo>
                  <a:lnTo>
                    <a:pt x="17946" y="2916"/>
                  </a:lnTo>
                  <a:lnTo>
                    <a:pt x="17833" y="2948"/>
                  </a:lnTo>
                  <a:lnTo>
                    <a:pt x="17723" y="2995"/>
                  </a:lnTo>
                  <a:lnTo>
                    <a:pt x="17621" y="3059"/>
                  </a:lnTo>
                  <a:lnTo>
                    <a:pt x="17610" y="3068"/>
                  </a:lnTo>
                  <a:lnTo>
                    <a:pt x="17610" y="3859"/>
                  </a:lnTo>
                  <a:lnTo>
                    <a:pt x="17605" y="3853"/>
                  </a:lnTo>
                  <a:lnTo>
                    <a:pt x="17605" y="3859"/>
                  </a:lnTo>
                  <a:lnTo>
                    <a:pt x="17602" y="3862"/>
                  </a:lnTo>
                  <a:lnTo>
                    <a:pt x="17597" y="3870"/>
                  </a:lnTo>
                  <a:lnTo>
                    <a:pt x="17597" y="4010"/>
                  </a:lnTo>
                  <a:lnTo>
                    <a:pt x="17591" y="4004"/>
                  </a:lnTo>
                  <a:lnTo>
                    <a:pt x="17594" y="4006"/>
                  </a:lnTo>
                  <a:lnTo>
                    <a:pt x="17597" y="4010"/>
                  </a:lnTo>
                  <a:lnTo>
                    <a:pt x="17597" y="3870"/>
                  </a:lnTo>
                  <a:lnTo>
                    <a:pt x="17590" y="3880"/>
                  </a:lnTo>
                  <a:lnTo>
                    <a:pt x="17586" y="3883"/>
                  </a:lnTo>
                  <a:lnTo>
                    <a:pt x="17561" y="3915"/>
                  </a:lnTo>
                  <a:lnTo>
                    <a:pt x="17561" y="3973"/>
                  </a:lnTo>
                  <a:lnTo>
                    <a:pt x="17543" y="3953"/>
                  </a:lnTo>
                  <a:lnTo>
                    <a:pt x="17561" y="3973"/>
                  </a:lnTo>
                  <a:lnTo>
                    <a:pt x="17561" y="3915"/>
                  </a:lnTo>
                  <a:lnTo>
                    <a:pt x="17551" y="3928"/>
                  </a:lnTo>
                  <a:lnTo>
                    <a:pt x="17591" y="3875"/>
                  </a:lnTo>
                  <a:lnTo>
                    <a:pt x="17604" y="3859"/>
                  </a:lnTo>
                  <a:lnTo>
                    <a:pt x="17605" y="3853"/>
                  </a:lnTo>
                  <a:lnTo>
                    <a:pt x="17587" y="3832"/>
                  </a:lnTo>
                  <a:lnTo>
                    <a:pt x="17610" y="3859"/>
                  </a:lnTo>
                  <a:lnTo>
                    <a:pt x="17610" y="3068"/>
                  </a:lnTo>
                  <a:lnTo>
                    <a:pt x="17532" y="3138"/>
                  </a:lnTo>
                  <a:lnTo>
                    <a:pt x="17499" y="3163"/>
                  </a:lnTo>
                  <a:lnTo>
                    <a:pt x="17499" y="3788"/>
                  </a:lnTo>
                  <a:lnTo>
                    <a:pt x="17467" y="3873"/>
                  </a:lnTo>
                  <a:lnTo>
                    <a:pt x="17466" y="3875"/>
                  </a:lnTo>
                  <a:lnTo>
                    <a:pt x="17456" y="3902"/>
                  </a:lnTo>
                  <a:lnTo>
                    <a:pt x="17455" y="3906"/>
                  </a:lnTo>
                  <a:lnTo>
                    <a:pt x="17451" y="3916"/>
                  </a:lnTo>
                  <a:lnTo>
                    <a:pt x="17438" y="3953"/>
                  </a:lnTo>
                  <a:lnTo>
                    <a:pt x="17437" y="3955"/>
                  </a:lnTo>
                  <a:lnTo>
                    <a:pt x="17435" y="3960"/>
                  </a:lnTo>
                  <a:lnTo>
                    <a:pt x="17411" y="4026"/>
                  </a:lnTo>
                  <a:lnTo>
                    <a:pt x="17374" y="4125"/>
                  </a:lnTo>
                  <a:lnTo>
                    <a:pt x="17374" y="4437"/>
                  </a:lnTo>
                  <a:lnTo>
                    <a:pt x="17374" y="4125"/>
                  </a:lnTo>
                  <a:lnTo>
                    <a:pt x="17358" y="4169"/>
                  </a:lnTo>
                  <a:lnTo>
                    <a:pt x="17358" y="4600"/>
                  </a:lnTo>
                  <a:lnTo>
                    <a:pt x="17357" y="4607"/>
                  </a:lnTo>
                  <a:lnTo>
                    <a:pt x="17358" y="4600"/>
                  </a:lnTo>
                  <a:lnTo>
                    <a:pt x="17358" y="4169"/>
                  </a:lnTo>
                  <a:lnTo>
                    <a:pt x="17353" y="4183"/>
                  </a:lnTo>
                  <a:lnTo>
                    <a:pt x="17353" y="4643"/>
                  </a:lnTo>
                  <a:lnTo>
                    <a:pt x="17319" y="4742"/>
                  </a:lnTo>
                  <a:lnTo>
                    <a:pt x="17353" y="4643"/>
                  </a:lnTo>
                  <a:lnTo>
                    <a:pt x="17353" y="4183"/>
                  </a:lnTo>
                  <a:lnTo>
                    <a:pt x="17321" y="4270"/>
                  </a:lnTo>
                  <a:lnTo>
                    <a:pt x="17320" y="4274"/>
                  </a:lnTo>
                  <a:lnTo>
                    <a:pt x="17315" y="4279"/>
                  </a:lnTo>
                  <a:lnTo>
                    <a:pt x="17318" y="4274"/>
                  </a:lnTo>
                  <a:lnTo>
                    <a:pt x="17321" y="4270"/>
                  </a:lnTo>
                  <a:lnTo>
                    <a:pt x="17411" y="4026"/>
                  </a:lnTo>
                  <a:lnTo>
                    <a:pt x="17407" y="4032"/>
                  </a:lnTo>
                  <a:lnTo>
                    <a:pt x="17433" y="3963"/>
                  </a:lnTo>
                  <a:lnTo>
                    <a:pt x="17434" y="3960"/>
                  </a:lnTo>
                  <a:lnTo>
                    <a:pt x="17425" y="3956"/>
                  </a:lnTo>
                  <a:lnTo>
                    <a:pt x="17435" y="3960"/>
                  </a:lnTo>
                  <a:lnTo>
                    <a:pt x="17436" y="3956"/>
                  </a:lnTo>
                  <a:lnTo>
                    <a:pt x="17454" y="3906"/>
                  </a:lnTo>
                  <a:lnTo>
                    <a:pt x="17445" y="3899"/>
                  </a:lnTo>
                  <a:lnTo>
                    <a:pt x="17454" y="3905"/>
                  </a:lnTo>
                  <a:lnTo>
                    <a:pt x="17456" y="3902"/>
                  </a:lnTo>
                  <a:lnTo>
                    <a:pt x="17466" y="3875"/>
                  </a:lnTo>
                  <a:lnTo>
                    <a:pt x="17460" y="3868"/>
                  </a:lnTo>
                  <a:lnTo>
                    <a:pt x="17366" y="3769"/>
                  </a:lnTo>
                  <a:lnTo>
                    <a:pt x="17278" y="3769"/>
                  </a:lnTo>
                  <a:lnTo>
                    <a:pt x="17278" y="4390"/>
                  </a:lnTo>
                  <a:lnTo>
                    <a:pt x="17275" y="4396"/>
                  </a:lnTo>
                  <a:lnTo>
                    <a:pt x="17272" y="4406"/>
                  </a:lnTo>
                  <a:lnTo>
                    <a:pt x="17269" y="4411"/>
                  </a:lnTo>
                  <a:lnTo>
                    <a:pt x="17267" y="4418"/>
                  </a:lnTo>
                  <a:lnTo>
                    <a:pt x="17265" y="4437"/>
                  </a:lnTo>
                  <a:lnTo>
                    <a:pt x="17265" y="4418"/>
                  </a:lnTo>
                  <a:lnTo>
                    <a:pt x="17269" y="4411"/>
                  </a:lnTo>
                  <a:lnTo>
                    <a:pt x="17275" y="4396"/>
                  </a:lnTo>
                  <a:lnTo>
                    <a:pt x="17277" y="4390"/>
                  </a:lnTo>
                  <a:lnTo>
                    <a:pt x="17271" y="4383"/>
                  </a:lnTo>
                  <a:lnTo>
                    <a:pt x="17278" y="4390"/>
                  </a:lnTo>
                  <a:lnTo>
                    <a:pt x="17278" y="3769"/>
                  </a:lnTo>
                  <a:lnTo>
                    <a:pt x="17265" y="3769"/>
                  </a:lnTo>
                  <a:lnTo>
                    <a:pt x="17265" y="4404"/>
                  </a:lnTo>
                  <a:lnTo>
                    <a:pt x="17245" y="4396"/>
                  </a:lnTo>
                  <a:lnTo>
                    <a:pt x="17135" y="4356"/>
                  </a:lnTo>
                  <a:lnTo>
                    <a:pt x="17135" y="4453"/>
                  </a:lnTo>
                  <a:lnTo>
                    <a:pt x="17047" y="4667"/>
                  </a:lnTo>
                  <a:lnTo>
                    <a:pt x="17135" y="4453"/>
                  </a:lnTo>
                  <a:lnTo>
                    <a:pt x="17135" y="4356"/>
                  </a:lnTo>
                  <a:lnTo>
                    <a:pt x="16830" y="4244"/>
                  </a:lnTo>
                  <a:lnTo>
                    <a:pt x="16827" y="4243"/>
                  </a:lnTo>
                  <a:lnTo>
                    <a:pt x="16756" y="4318"/>
                  </a:lnTo>
                  <a:lnTo>
                    <a:pt x="16746" y="4328"/>
                  </a:lnTo>
                  <a:lnTo>
                    <a:pt x="16742" y="4333"/>
                  </a:lnTo>
                  <a:lnTo>
                    <a:pt x="16745" y="4328"/>
                  </a:lnTo>
                  <a:lnTo>
                    <a:pt x="16750" y="4323"/>
                  </a:lnTo>
                  <a:lnTo>
                    <a:pt x="16756" y="4318"/>
                  </a:lnTo>
                  <a:lnTo>
                    <a:pt x="16826" y="4244"/>
                  </a:lnTo>
                  <a:lnTo>
                    <a:pt x="16821" y="4241"/>
                  </a:lnTo>
                  <a:lnTo>
                    <a:pt x="16819" y="4240"/>
                  </a:lnTo>
                  <a:lnTo>
                    <a:pt x="16787" y="4228"/>
                  </a:lnTo>
                  <a:lnTo>
                    <a:pt x="16819" y="4240"/>
                  </a:lnTo>
                  <a:lnTo>
                    <a:pt x="16821" y="4241"/>
                  </a:lnTo>
                  <a:lnTo>
                    <a:pt x="16946" y="4098"/>
                  </a:lnTo>
                  <a:lnTo>
                    <a:pt x="16821" y="4241"/>
                  </a:lnTo>
                  <a:lnTo>
                    <a:pt x="16830" y="4244"/>
                  </a:lnTo>
                  <a:lnTo>
                    <a:pt x="17245" y="4396"/>
                  </a:lnTo>
                  <a:lnTo>
                    <a:pt x="17265" y="4404"/>
                  </a:lnTo>
                  <a:lnTo>
                    <a:pt x="17265" y="3769"/>
                  </a:lnTo>
                  <a:lnTo>
                    <a:pt x="17239" y="3749"/>
                  </a:lnTo>
                  <a:lnTo>
                    <a:pt x="17226" y="3740"/>
                  </a:lnTo>
                  <a:lnTo>
                    <a:pt x="17201" y="3723"/>
                  </a:lnTo>
                  <a:lnTo>
                    <a:pt x="17201" y="3868"/>
                  </a:lnTo>
                  <a:lnTo>
                    <a:pt x="17183" y="3868"/>
                  </a:lnTo>
                  <a:lnTo>
                    <a:pt x="17197" y="3880"/>
                  </a:lnTo>
                  <a:lnTo>
                    <a:pt x="17183" y="3868"/>
                  </a:lnTo>
                  <a:lnTo>
                    <a:pt x="17109" y="3947"/>
                  </a:lnTo>
                  <a:lnTo>
                    <a:pt x="17101" y="3953"/>
                  </a:lnTo>
                  <a:lnTo>
                    <a:pt x="17081" y="3974"/>
                  </a:lnTo>
                  <a:lnTo>
                    <a:pt x="17077" y="3979"/>
                  </a:lnTo>
                  <a:lnTo>
                    <a:pt x="17075" y="3981"/>
                  </a:lnTo>
                  <a:lnTo>
                    <a:pt x="17055" y="4002"/>
                  </a:lnTo>
                  <a:lnTo>
                    <a:pt x="17076" y="4044"/>
                  </a:lnTo>
                  <a:lnTo>
                    <a:pt x="17076" y="4047"/>
                  </a:lnTo>
                  <a:lnTo>
                    <a:pt x="17076" y="4044"/>
                  </a:lnTo>
                  <a:lnTo>
                    <a:pt x="17077" y="4047"/>
                  </a:lnTo>
                  <a:lnTo>
                    <a:pt x="17077" y="4036"/>
                  </a:lnTo>
                  <a:lnTo>
                    <a:pt x="17078" y="4033"/>
                  </a:lnTo>
                  <a:lnTo>
                    <a:pt x="17079" y="4004"/>
                  </a:lnTo>
                  <a:lnTo>
                    <a:pt x="17080" y="3993"/>
                  </a:lnTo>
                  <a:lnTo>
                    <a:pt x="17078" y="4049"/>
                  </a:lnTo>
                  <a:lnTo>
                    <a:pt x="17079" y="4054"/>
                  </a:lnTo>
                  <a:lnTo>
                    <a:pt x="17077" y="4049"/>
                  </a:lnTo>
                  <a:lnTo>
                    <a:pt x="17076" y="4073"/>
                  </a:lnTo>
                  <a:lnTo>
                    <a:pt x="17076" y="4047"/>
                  </a:lnTo>
                  <a:lnTo>
                    <a:pt x="17056" y="4006"/>
                  </a:lnTo>
                  <a:lnTo>
                    <a:pt x="17055" y="4004"/>
                  </a:lnTo>
                  <a:lnTo>
                    <a:pt x="17053" y="4006"/>
                  </a:lnTo>
                  <a:lnTo>
                    <a:pt x="17055" y="4004"/>
                  </a:lnTo>
                  <a:lnTo>
                    <a:pt x="17054" y="4002"/>
                  </a:lnTo>
                  <a:lnTo>
                    <a:pt x="17053" y="4004"/>
                  </a:lnTo>
                  <a:lnTo>
                    <a:pt x="17027" y="4031"/>
                  </a:lnTo>
                  <a:lnTo>
                    <a:pt x="17034" y="4026"/>
                  </a:lnTo>
                  <a:lnTo>
                    <a:pt x="17028" y="4033"/>
                  </a:lnTo>
                  <a:lnTo>
                    <a:pt x="17171" y="4244"/>
                  </a:lnTo>
                  <a:lnTo>
                    <a:pt x="17166" y="4232"/>
                  </a:lnTo>
                  <a:lnTo>
                    <a:pt x="17173" y="4248"/>
                  </a:lnTo>
                  <a:lnTo>
                    <a:pt x="17180" y="4257"/>
                  </a:lnTo>
                  <a:lnTo>
                    <a:pt x="17178" y="4252"/>
                  </a:lnTo>
                  <a:lnTo>
                    <a:pt x="17181" y="4257"/>
                  </a:lnTo>
                  <a:lnTo>
                    <a:pt x="17183" y="4262"/>
                  </a:lnTo>
                  <a:lnTo>
                    <a:pt x="17181" y="4259"/>
                  </a:lnTo>
                  <a:lnTo>
                    <a:pt x="17180" y="4258"/>
                  </a:lnTo>
                  <a:lnTo>
                    <a:pt x="17175" y="4252"/>
                  </a:lnTo>
                  <a:lnTo>
                    <a:pt x="17028" y="4033"/>
                  </a:lnTo>
                  <a:lnTo>
                    <a:pt x="16966" y="4098"/>
                  </a:lnTo>
                  <a:lnTo>
                    <a:pt x="16958" y="4107"/>
                  </a:lnTo>
                  <a:lnTo>
                    <a:pt x="16956" y="4107"/>
                  </a:lnTo>
                  <a:lnTo>
                    <a:pt x="16950" y="4115"/>
                  </a:lnTo>
                  <a:lnTo>
                    <a:pt x="16840" y="4232"/>
                  </a:lnTo>
                  <a:lnTo>
                    <a:pt x="16956" y="4107"/>
                  </a:lnTo>
                  <a:lnTo>
                    <a:pt x="17000" y="4060"/>
                  </a:lnTo>
                  <a:lnTo>
                    <a:pt x="16995" y="4064"/>
                  </a:lnTo>
                  <a:lnTo>
                    <a:pt x="17025" y="4033"/>
                  </a:lnTo>
                  <a:lnTo>
                    <a:pt x="17026" y="4031"/>
                  </a:lnTo>
                  <a:lnTo>
                    <a:pt x="17018" y="4018"/>
                  </a:lnTo>
                  <a:lnTo>
                    <a:pt x="17017" y="4017"/>
                  </a:lnTo>
                  <a:lnTo>
                    <a:pt x="16991" y="4047"/>
                  </a:lnTo>
                  <a:lnTo>
                    <a:pt x="16988" y="4049"/>
                  </a:lnTo>
                  <a:lnTo>
                    <a:pt x="16989" y="4047"/>
                  </a:lnTo>
                  <a:lnTo>
                    <a:pt x="17014" y="4018"/>
                  </a:lnTo>
                  <a:lnTo>
                    <a:pt x="17016" y="4017"/>
                  </a:lnTo>
                  <a:lnTo>
                    <a:pt x="17013" y="4010"/>
                  </a:lnTo>
                  <a:lnTo>
                    <a:pt x="16949" y="3916"/>
                  </a:lnTo>
                  <a:lnTo>
                    <a:pt x="16945" y="3924"/>
                  </a:lnTo>
                  <a:lnTo>
                    <a:pt x="16945" y="4097"/>
                  </a:lnTo>
                  <a:lnTo>
                    <a:pt x="16887" y="4047"/>
                  </a:lnTo>
                  <a:lnTo>
                    <a:pt x="16882" y="4042"/>
                  </a:lnTo>
                  <a:lnTo>
                    <a:pt x="16888" y="4047"/>
                  </a:lnTo>
                  <a:lnTo>
                    <a:pt x="16929" y="4082"/>
                  </a:lnTo>
                  <a:lnTo>
                    <a:pt x="16935" y="4089"/>
                  </a:lnTo>
                  <a:lnTo>
                    <a:pt x="16945" y="4097"/>
                  </a:lnTo>
                  <a:lnTo>
                    <a:pt x="16945" y="3924"/>
                  </a:lnTo>
                  <a:lnTo>
                    <a:pt x="16936" y="3941"/>
                  </a:lnTo>
                  <a:lnTo>
                    <a:pt x="16931" y="3947"/>
                  </a:lnTo>
                  <a:lnTo>
                    <a:pt x="16948" y="3916"/>
                  </a:lnTo>
                  <a:lnTo>
                    <a:pt x="16942" y="3906"/>
                  </a:lnTo>
                  <a:lnTo>
                    <a:pt x="16910" y="3859"/>
                  </a:lnTo>
                  <a:lnTo>
                    <a:pt x="16942" y="3906"/>
                  </a:lnTo>
                  <a:lnTo>
                    <a:pt x="16949" y="3916"/>
                  </a:lnTo>
                  <a:lnTo>
                    <a:pt x="16953" y="3906"/>
                  </a:lnTo>
                  <a:lnTo>
                    <a:pt x="16978" y="3859"/>
                  </a:lnTo>
                  <a:lnTo>
                    <a:pt x="16982" y="3853"/>
                  </a:lnTo>
                  <a:lnTo>
                    <a:pt x="16967" y="3821"/>
                  </a:lnTo>
                  <a:lnTo>
                    <a:pt x="16982" y="3853"/>
                  </a:lnTo>
                  <a:lnTo>
                    <a:pt x="17011" y="3799"/>
                  </a:lnTo>
                  <a:lnTo>
                    <a:pt x="17033" y="3758"/>
                  </a:lnTo>
                  <a:lnTo>
                    <a:pt x="17011" y="3799"/>
                  </a:lnTo>
                  <a:lnTo>
                    <a:pt x="16982" y="3853"/>
                  </a:lnTo>
                  <a:lnTo>
                    <a:pt x="16985" y="3859"/>
                  </a:lnTo>
                  <a:lnTo>
                    <a:pt x="17046" y="3983"/>
                  </a:lnTo>
                  <a:lnTo>
                    <a:pt x="17082" y="3941"/>
                  </a:lnTo>
                  <a:lnTo>
                    <a:pt x="17084" y="3937"/>
                  </a:lnTo>
                  <a:lnTo>
                    <a:pt x="17088" y="3922"/>
                  </a:lnTo>
                  <a:lnTo>
                    <a:pt x="17085" y="3935"/>
                  </a:lnTo>
                  <a:lnTo>
                    <a:pt x="17084" y="3937"/>
                  </a:lnTo>
                  <a:lnTo>
                    <a:pt x="17083" y="3941"/>
                  </a:lnTo>
                  <a:lnTo>
                    <a:pt x="17086" y="3937"/>
                  </a:lnTo>
                  <a:lnTo>
                    <a:pt x="17088" y="3935"/>
                  </a:lnTo>
                  <a:lnTo>
                    <a:pt x="17090" y="3928"/>
                  </a:lnTo>
                  <a:lnTo>
                    <a:pt x="17089" y="3935"/>
                  </a:lnTo>
                  <a:lnTo>
                    <a:pt x="17094" y="3928"/>
                  </a:lnTo>
                  <a:lnTo>
                    <a:pt x="17155" y="3859"/>
                  </a:lnTo>
                  <a:lnTo>
                    <a:pt x="17134" y="3883"/>
                  </a:lnTo>
                  <a:lnTo>
                    <a:pt x="17089" y="3935"/>
                  </a:lnTo>
                  <a:lnTo>
                    <a:pt x="17083" y="3941"/>
                  </a:lnTo>
                  <a:lnTo>
                    <a:pt x="17079" y="3946"/>
                  </a:lnTo>
                  <a:lnTo>
                    <a:pt x="17079" y="3956"/>
                  </a:lnTo>
                  <a:lnTo>
                    <a:pt x="17077" y="3960"/>
                  </a:lnTo>
                  <a:lnTo>
                    <a:pt x="17079" y="3954"/>
                  </a:lnTo>
                  <a:lnTo>
                    <a:pt x="17079" y="3946"/>
                  </a:lnTo>
                  <a:lnTo>
                    <a:pt x="17046" y="3983"/>
                  </a:lnTo>
                  <a:lnTo>
                    <a:pt x="17055" y="4001"/>
                  </a:lnTo>
                  <a:lnTo>
                    <a:pt x="17068" y="3987"/>
                  </a:lnTo>
                  <a:lnTo>
                    <a:pt x="17074" y="3981"/>
                  </a:lnTo>
                  <a:lnTo>
                    <a:pt x="17080" y="3974"/>
                  </a:lnTo>
                  <a:lnTo>
                    <a:pt x="17082" y="3970"/>
                  </a:lnTo>
                  <a:lnTo>
                    <a:pt x="17081" y="3974"/>
                  </a:lnTo>
                  <a:lnTo>
                    <a:pt x="17084" y="3970"/>
                  </a:lnTo>
                  <a:lnTo>
                    <a:pt x="17180" y="3868"/>
                  </a:lnTo>
                  <a:lnTo>
                    <a:pt x="17145" y="3906"/>
                  </a:lnTo>
                  <a:lnTo>
                    <a:pt x="17153" y="3899"/>
                  </a:lnTo>
                  <a:lnTo>
                    <a:pt x="17183" y="3868"/>
                  </a:lnTo>
                  <a:lnTo>
                    <a:pt x="17179" y="3863"/>
                  </a:lnTo>
                  <a:lnTo>
                    <a:pt x="17186" y="3862"/>
                  </a:lnTo>
                  <a:lnTo>
                    <a:pt x="17177" y="3859"/>
                  </a:lnTo>
                  <a:lnTo>
                    <a:pt x="17186" y="3862"/>
                  </a:lnTo>
                  <a:lnTo>
                    <a:pt x="17201" y="3868"/>
                  </a:lnTo>
                  <a:lnTo>
                    <a:pt x="17201" y="3723"/>
                  </a:lnTo>
                  <a:lnTo>
                    <a:pt x="17182" y="3708"/>
                  </a:lnTo>
                  <a:lnTo>
                    <a:pt x="17265" y="3768"/>
                  </a:lnTo>
                  <a:lnTo>
                    <a:pt x="17252" y="3758"/>
                  </a:lnTo>
                  <a:lnTo>
                    <a:pt x="17265" y="3759"/>
                  </a:lnTo>
                  <a:lnTo>
                    <a:pt x="17366" y="3769"/>
                  </a:lnTo>
                  <a:lnTo>
                    <a:pt x="17339" y="3740"/>
                  </a:lnTo>
                  <a:lnTo>
                    <a:pt x="17290" y="3688"/>
                  </a:lnTo>
                  <a:lnTo>
                    <a:pt x="17279" y="3677"/>
                  </a:lnTo>
                  <a:lnTo>
                    <a:pt x="17235" y="3629"/>
                  </a:lnTo>
                  <a:lnTo>
                    <a:pt x="17290" y="3688"/>
                  </a:lnTo>
                  <a:lnTo>
                    <a:pt x="17374" y="3776"/>
                  </a:lnTo>
                  <a:lnTo>
                    <a:pt x="17378" y="3781"/>
                  </a:lnTo>
                  <a:lnTo>
                    <a:pt x="17460" y="3868"/>
                  </a:lnTo>
                  <a:lnTo>
                    <a:pt x="17466" y="3875"/>
                  </a:lnTo>
                  <a:lnTo>
                    <a:pt x="17466" y="3873"/>
                  </a:lnTo>
                  <a:lnTo>
                    <a:pt x="17499" y="3788"/>
                  </a:lnTo>
                  <a:lnTo>
                    <a:pt x="17499" y="3163"/>
                  </a:lnTo>
                  <a:lnTo>
                    <a:pt x="17448" y="3201"/>
                  </a:lnTo>
                  <a:lnTo>
                    <a:pt x="17388" y="3280"/>
                  </a:lnTo>
                  <a:lnTo>
                    <a:pt x="17343" y="3344"/>
                  </a:lnTo>
                  <a:lnTo>
                    <a:pt x="17276" y="3455"/>
                  </a:lnTo>
                  <a:lnTo>
                    <a:pt x="17234" y="3550"/>
                  </a:lnTo>
                  <a:lnTo>
                    <a:pt x="17179" y="3582"/>
                  </a:lnTo>
                  <a:lnTo>
                    <a:pt x="17147" y="3602"/>
                  </a:lnTo>
                  <a:lnTo>
                    <a:pt x="17147" y="3749"/>
                  </a:lnTo>
                  <a:lnTo>
                    <a:pt x="17143" y="3756"/>
                  </a:lnTo>
                  <a:lnTo>
                    <a:pt x="17141" y="3761"/>
                  </a:lnTo>
                  <a:lnTo>
                    <a:pt x="17141" y="3826"/>
                  </a:lnTo>
                  <a:lnTo>
                    <a:pt x="17136" y="3819"/>
                  </a:lnTo>
                  <a:lnTo>
                    <a:pt x="17128" y="3813"/>
                  </a:lnTo>
                  <a:lnTo>
                    <a:pt x="17136" y="3818"/>
                  </a:lnTo>
                  <a:lnTo>
                    <a:pt x="17140" y="3821"/>
                  </a:lnTo>
                  <a:lnTo>
                    <a:pt x="17141" y="3826"/>
                  </a:lnTo>
                  <a:lnTo>
                    <a:pt x="17141" y="3761"/>
                  </a:lnTo>
                  <a:lnTo>
                    <a:pt x="17128" y="3799"/>
                  </a:lnTo>
                  <a:lnTo>
                    <a:pt x="17127" y="3802"/>
                  </a:lnTo>
                  <a:lnTo>
                    <a:pt x="17127" y="3799"/>
                  </a:lnTo>
                  <a:lnTo>
                    <a:pt x="17143" y="3756"/>
                  </a:lnTo>
                  <a:lnTo>
                    <a:pt x="17147" y="3749"/>
                  </a:lnTo>
                  <a:lnTo>
                    <a:pt x="17147" y="3602"/>
                  </a:lnTo>
                  <a:lnTo>
                    <a:pt x="17126" y="3617"/>
                  </a:lnTo>
                  <a:lnTo>
                    <a:pt x="17126" y="3812"/>
                  </a:lnTo>
                  <a:lnTo>
                    <a:pt x="17124" y="3813"/>
                  </a:lnTo>
                  <a:lnTo>
                    <a:pt x="17124" y="3812"/>
                  </a:lnTo>
                  <a:lnTo>
                    <a:pt x="17126" y="3807"/>
                  </a:lnTo>
                  <a:lnTo>
                    <a:pt x="17126" y="3617"/>
                  </a:lnTo>
                  <a:lnTo>
                    <a:pt x="17123" y="3618"/>
                  </a:lnTo>
                  <a:lnTo>
                    <a:pt x="17123" y="3810"/>
                  </a:lnTo>
                  <a:lnTo>
                    <a:pt x="17122" y="3812"/>
                  </a:lnTo>
                  <a:lnTo>
                    <a:pt x="17123" y="3810"/>
                  </a:lnTo>
                  <a:lnTo>
                    <a:pt x="17123" y="3618"/>
                  </a:lnTo>
                  <a:lnTo>
                    <a:pt x="17117" y="3623"/>
                  </a:lnTo>
                  <a:lnTo>
                    <a:pt x="17117" y="3835"/>
                  </a:lnTo>
                  <a:lnTo>
                    <a:pt x="17108" y="3859"/>
                  </a:lnTo>
                  <a:lnTo>
                    <a:pt x="17105" y="3866"/>
                  </a:lnTo>
                  <a:lnTo>
                    <a:pt x="17106" y="3862"/>
                  </a:lnTo>
                  <a:lnTo>
                    <a:pt x="17108" y="3859"/>
                  </a:lnTo>
                  <a:lnTo>
                    <a:pt x="17117" y="3835"/>
                  </a:lnTo>
                  <a:lnTo>
                    <a:pt x="17117" y="3623"/>
                  </a:lnTo>
                  <a:lnTo>
                    <a:pt x="17102" y="3632"/>
                  </a:lnTo>
                  <a:lnTo>
                    <a:pt x="17102" y="3875"/>
                  </a:lnTo>
                  <a:lnTo>
                    <a:pt x="17095" y="3899"/>
                  </a:lnTo>
                  <a:lnTo>
                    <a:pt x="17094" y="3906"/>
                  </a:lnTo>
                  <a:lnTo>
                    <a:pt x="17092" y="3916"/>
                  </a:lnTo>
                  <a:lnTo>
                    <a:pt x="17091" y="3918"/>
                  </a:lnTo>
                  <a:lnTo>
                    <a:pt x="17094" y="3906"/>
                  </a:lnTo>
                  <a:lnTo>
                    <a:pt x="17090" y="3916"/>
                  </a:lnTo>
                  <a:lnTo>
                    <a:pt x="17095" y="3899"/>
                  </a:lnTo>
                  <a:lnTo>
                    <a:pt x="17100" y="3883"/>
                  </a:lnTo>
                  <a:lnTo>
                    <a:pt x="17102" y="3875"/>
                  </a:lnTo>
                  <a:lnTo>
                    <a:pt x="17102" y="3632"/>
                  </a:lnTo>
                  <a:lnTo>
                    <a:pt x="17083" y="3645"/>
                  </a:lnTo>
                  <a:lnTo>
                    <a:pt x="17076" y="3650"/>
                  </a:lnTo>
                  <a:lnTo>
                    <a:pt x="17076" y="3781"/>
                  </a:lnTo>
                  <a:lnTo>
                    <a:pt x="17067" y="3775"/>
                  </a:lnTo>
                  <a:lnTo>
                    <a:pt x="17062" y="3773"/>
                  </a:lnTo>
                  <a:lnTo>
                    <a:pt x="17001" y="3724"/>
                  </a:lnTo>
                  <a:lnTo>
                    <a:pt x="17057" y="3769"/>
                  </a:lnTo>
                  <a:lnTo>
                    <a:pt x="17063" y="3773"/>
                  </a:lnTo>
                  <a:lnTo>
                    <a:pt x="17068" y="3775"/>
                  </a:lnTo>
                  <a:lnTo>
                    <a:pt x="17076" y="3781"/>
                  </a:lnTo>
                  <a:lnTo>
                    <a:pt x="17076" y="3650"/>
                  </a:lnTo>
                  <a:lnTo>
                    <a:pt x="17070" y="3655"/>
                  </a:lnTo>
                  <a:lnTo>
                    <a:pt x="17019" y="3645"/>
                  </a:lnTo>
                  <a:lnTo>
                    <a:pt x="16979" y="3645"/>
                  </a:lnTo>
                  <a:lnTo>
                    <a:pt x="16979" y="3719"/>
                  </a:lnTo>
                  <a:lnTo>
                    <a:pt x="16963" y="3708"/>
                  </a:lnTo>
                  <a:lnTo>
                    <a:pt x="16979" y="3719"/>
                  </a:lnTo>
                  <a:lnTo>
                    <a:pt x="16979" y="3645"/>
                  </a:lnTo>
                  <a:lnTo>
                    <a:pt x="16918" y="3645"/>
                  </a:lnTo>
                  <a:lnTo>
                    <a:pt x="16882" y="3653"/>
                  </a:lnTo>
                  <a:lnTo>
                    <a:pt x="16882" y="4042"/>
                  </a:lnTo>
                  <a:lnTo>
                    <a:pt x="16880" y="4041"/>
                  </a:lnTo>
                  <a:lnTo>
                    <a:pt x="16792" y="3963"/>
                  </a:lnTo>
                  <a:lnTo>
                    <a:pt x="16788" y="3987"/>
                  </a:lnTo>
                  <a:lnTo>
                    <a:pt x="16788" y="4213"/>
                  </a:lnTo>
                  <a:lnTo>
                    <a:pt x="16784" y="4213"/>
                  </a:lnTo>
                  <a:lnTo>
                    <a:pt x="16784" y="4228"/>
                  </a:lnTo>
                  <a:lnTo>
                    <a:pt x="16782" y="4230"/>
                  </a:lnTo>
                  <a:lnTo>
                    <a:pt x="16784" y="4228"/>
                  </a:lnTo>
                  <a:lnTo>
                    <a:pt x="16784" y="4213"/>
                  </a:lnTo>
                  <a:lnTo>
                    <a:pt x="16746" y="4213"/>
                  </a:lnTo>
                  <a:lnTo>
                    <a:pt x="16781" y="4226"/>
                  </a:lnTo>
                  <a:lnTo>
                    <a:pt x="16784" y="4227"/>
                  </a:lnTo>
                  <a:lnTo>
                    <a:pt x="16781" y="4226"/>
                  </a:lnTo>
                  <a:lnTo>
                    <a:pt x="16745" y="4213"/>
                  </a:lnTo>
                  <a:lnTo>
                    <a:pt x="16742" y="4216"/>
                  </a:lnTo>
                  <a:lnTo>
                    <a:pt x="16733" y="4263"/>
                  </a:lnTo>
                  <a:lnTo>
                    <a:pt x="16733" y="4342"/>
                  </a:lnTo>
                  <a:lnTo>
                    <a:pt x="16731" y="4344"/>
                  </a:lnTo>
                  <a:lnTo>
                    <a:pt x="16733" y="4342"/>
                  </a:lnTo>
                  <a:lnTo>
                    <a:pt x="16733" y="4263"/>
                  </a:lnTo>
                  <a:lnTo>
                    <a:pt x="16717" y="4344"/>
                  </a:lnTo>
                  <a:lnTo>
                    <a:pt x="16716" y="4347"/>
                  </a:lnTo>
                  <a:lnTo>
                    <a:pt x="16715" y="4354"/>
                  </a:lnTo>
                  <a:lnTo>
                    <a:pt x="16715" y="4358"/>
                  </a:lnTo>
                  <a:lnTo>
                    <a:pt x="16713" y="4360"/>
                  </a:lnTo>
                  <a:lnTo>
                    <a:pt x="16715" y="4354"/>
                  </a:lnTo>
                  <a:lnTo>
                    <a:pt x="16715" y="4349"/>
                  </a:lnTo>
                  <a:lnTo>
                    <a:pt x="16713" y="4352"/>
                  </a:lnTo>
                  <a:lnTo>
                    <a:pt x="16717" y="4344"/>
                  </a:lnTo>
                  <a:lnTo>
                    <a:pt x="16742" y="4216"/>
                  </a:lnTo>
                  <a:lnTo>
                    <a:pt x="16743" y="4213"/>
                  </a:lnTo>
                  <a:lnTo>
                    <a:pt x="16730" y="4208"/>
                  </a:lnTo>
                  <a:lnTo>
                    <a:pt x="16713" y="4201"/>
                  </a:lnTo>
                  <a:lnTo>
                    <a:pt x="16711" y="4205"/>
                  </a:lnTo>
                  <a:lnTo>
                    <a:pt x="16712" y="4201"/>
                  </a:lnTo>
                  <a:lnTo>
                    <a:pt x="16696" y="4195"/>
                  </a:lnTo>
                  <a:lnTo>
                    <a:pt x="16667" y="4184"/>
                  </a:lnTo>
                  <a:lnTo>
                    <a:pt x="16666" y="4189"/>
                  </a:lnTo>
                  <a:lnTo>
                    <a:pt x="16665" y="4192"/>
                  </a:lnTo>
                  <a:lnTo>
                    <a:pt x="16660" y="4213"/>
                  </a:lnTo>
                  <a:lnTo>
                    <a:pt x="16658" y="4216"/>
                  </a:lnTo>
                  <a:lnTo>
                    <a:pt x="16659" y="4213"/>
                  </a:lnTo>
                  <a:lnTo>
                    <a:pt x="16660" y="4208"/>
                  </a:lnTo>
                  <a:lnTo>
                    <a:pt x="16657" y="4212"/>
                  </a:lnTo>
                  <a:lnTo>
                    <a:pt x="16658" y="4208"/>
                  </a:lnTo>
                  <a:lnTo>
                    <a:pt x="16671" y="4173"/>
                  </a:lnTo>
                  <a:lnTo>
                    <a:pt x="16672" y="4166"/>
                  </a:lnTo>
                  <a:lnTo>
                    <a:pt x="16674" y="4158"/>
                  </a:lnTo>
                  <a:lnTo>
                    <a:pt x="16673" y="4160"/>
                  </a:lnTo>
                  <a:lnTo>
                    <a:pt x="16672" y="4166"/>
                  </a:lnTo>
                  <a:lnTo>
                    <a:pt x="16674" y="4166"/>
                  </a:lnTo>
                  <a:lnTo>
                    <a:pt x="16679" y="4152"/>
                  </a:lnTo>
                  <a:lnTo>
                    <a:pt x="16686" y="4136"/>
                  </a:lnTo>
                  <a:lnTo>
                    <a:pt x="16672" y="4173"/>
                  </a:lnTo>
                  <a:lnTo>
                    <a:pt x="16667" y="4184"/>
                  </a:lnTo>
                  <a:lnTo>
                    <a:pt x="16713" y="4201"/>
                  </a:lnTo>
                  <a:lnTo>
                    <a:pt x="16714" y="4201"/>
                  </a:lnTo>
                  <a:lnTo>
                    <a:pt x="16731" y="4208"/>
                  </a:lnTo>
                  <a:lnTo>
                    <a:pt x="16743" y="4209"/>
                  </a:lnTo>
                  <a:lnTo>
                    <a:pt x="16745" y="4202"/>
                  </a:lnTo>
                  <a:lnTo>
                    <a:pt x="16744" y="4209"/>
                  </a:lnTo>
                  <a:lnTo>
                    <a:pt x="16788" y="4213"/>
                  </a:lnTo>
                  <a:lnTo>
                    <a:pt x="16788" y="3987"/>
                  </a:lnTo>
                  <a:lnTo>
                    <a:pt x="16764" y="4107"/>
                  </a:lnTo>
                  <a:lnTo>
                    <a:pt x="16763" y="4115"/>
                  </a:lnTo>
                  <a:lnTo>
                    <a:pt x="16762" y="4118"/>
                  </a:lnTo>
                  <a:lnTo>
                    <a:pt x="16761" y="4120"/>
                  </a:lnTo>
                  <a:lnTo>
                    <a:pt x="16762" y="4049"/>
                  </a:lnTo>
                  <a:lnTo>
                    <a:pt x="16759" y="4053"/>
                  </a:lnTo>
                  <a:lnTo>
                    <a:pt x="16761" y="4049"/>
                  </a:lnTo>
                  <a:lnTo>
                    <a:pt x="16762" y="4004"/>
                  </a:lnTo>
                  <a:lnTo>
                    <a:pt x="16762" y="4000"/>
                  </a:lnTo>
                  <a:lnTo>
                    <a:pt x="16759" y="4004"/>
                  </a:lnTo>
                  <a:lnTo>
                    <a:pt x="16755" y="4004"/>
                  </a:lnTo>
                  <a:lnTo>
                    <a:pt x="16761" y="3996"/>
                  </a:lnTo>
                  <a:lnTo>
                    <a:pt x="16759" y="3803"/>
                  </a:lnTo>
                  <a:lnTo>
                    <a:pt x="16758" y="3773"/>
                  </a:lnTo>
                  <a:lnTo>
                    <a:pt x="16757" y="3754"/>
                  </a:lnTo>
                  <a:lnTo>
                    <a:pt x="16758" y="3769"/>
                  </a:lnTo>
                  <a:lnTo>
                    <a:pt x="16758" y="3773"/>
                  </a:lnTo>
                  <a:lnTo>
                    <a:pt x="16759" y="3799"/>
                  </a:lnTo>
                  <a:lnTo>
                    <a:pt x="16759" y="3803"/>
                  </a:lnTo>
                  <a:lnTo>
                    <a:pt x="16760" y="3821"/>
                  </a:lnTo>
                  <a:lnTo>
                    <a:pt x="16762" y="3701"/>
                  </a:lnTo>
                  <a:lnTo>
                    <a:pt x="16757" y="3699"/>
                  </a:lnTo>
                  <a:lnTo>
                    <a:pt x="16757" y="3746"/>
                  </a:lnTo>
                  <a:lnTo>
                    <a:pt x="16755" y="3719"/>
                  </a:lnTo>
                  <a:lnTo>
                    <a:pt x="16756" y="3740"/>
                  </a:lnTo>
                  <a:lnTo>
                    <a:pt x="16757" y="3746"/>
                  </a:lnTo>
                  <a:lnTo>
                    <a:pt x="16757" y="3699"/>
                  </a:lnTo>
                  <a:lnTo>
                    <a:pt x="16754" y="3699"/>
                  </a:lnTo>
                  <a:lnTo>
                    <a:pt x="16763" y="3701"/>
                  </a:lnTo>
                  <a:lnTo>
                    <a:pt x="16762" y="3677"/>
                  </a:lnTo>
                  <a:lnTo>
                    <a:pt x="16763" y="3677"/>
                  </a:lnTo>
                  <a:lnTo>
                    <a:pt x="16763" y="3701"/>
                  </a:lnTo>
                  <a:lnTo>
                    <a:pt x="16762" y="3996"/>
                  </a:lnTo>
                  <a:lnTo>
                    <a:pt x="16765" y="3996"/>
                  </a:lnTo>
                  <a:lnTo>
                    <a:pt x="16786" y="3970"/>
                  </a:lnTo>
                  <a:lnTo>
                    <a:pt x="16788" y="3963"/>
                  </a:lnTo>
                  <a:lnTo>
                    <a:pt x="16786" y="3970"/>
                  </a:lnTo>
                  <a:lnTo>
                    <a:pt x="16765" y="3996"/>
                  </a:lnTo>
                  <a:lnTo>
                    <a:pt x="16762" y="3999"/>
                  </a:lnTo>
                  <a:lnTo>
                    <a:pt x="16762" y="4115"/>
                  </a:lnTo>
                  <a:lnTo>
                    <a:pt x="16764" y="4107"/>
                  </a:lnTo>
                  <a:lnTo>
                    <a:pt x="16765" y="4098"/>
                  </a:lnTo>
                  <a:lnTo>
                    <a:pt x="16785" y="3996"/>
                  </a:lnTo>
                  <a:lnTo>
                    <a:pt x="16786" y="3992"/>
                  </a:lnTo>
                  <a:lnTo>
                    <a:pt x="16787" y="3987"/>
                  </a:lnTo>
                  <a:lnTo>
                    <a:pt x="16788" y="3981"/>
                  </a:lnTo>
                  <a:lnTo>
                    <a:pt x="16789" y="3974"/>
                  </a:lnTo>
                  <a:lnTo>
                    <a:pt x="16790" y="3970"/>
                  </a:lnTo>
                  <a:lnTo>
                    <a:pt x="16792" y="3963"/>
                  </a:lnTo>
                  <a:lnTo>
                    <a:pt x="16792" y="3960"/>
                  </a:lnTo>
                  <a:lnTo>
                    <a:pt x="16794" y="3953"/>
                  </a:lnTo>
                  <a:lnTo>
                    <a:pt x="16796" y="3941"/>
                  </a:lnTo>
                  <a:lnTo>
                    <a:pt x="16793" y="3947"/>
                  </a:lnTo>
                  <a:lnTo>
                    <a:pt x="16790" y="3956"/>
                  </a:lnTo>
                  <a:lnTo>
                    <a:pt x="16786" y="3960"/>
                  </a:lnTo>
                  <a:lnTo>
                    <a:pt x="16791" y="3953"/>
                  </a:lnTo>
                  <a:lnTo>
                    <a:pt x="16793" y="3947"/>
                  </a:lnTo>
                  <a:lnTo>
                    <a:pt x="16799" y="3928"/>
                  </a:lnTo>
                  <a:lnTo>
                    <a:pt x="16800" y="3922"/>
                  </a:lnTo>
                  <a:lnTo>
                    <a:pt x="16838" y="3724"/>
                  </a:lnTo>
                  <a:lnTo>
                    <a:pt x="16839" y="3719"/>
                  </a:lnTo>
                  <a:lnTo>
                    <a:pt x="16848" y="3677"/>
                  </a:lnTo>
                  <a:lnTo>
                    <a:pt x="16840" y="3719"/>
                  </a:lnTo>
                  <a:lnTo>
                    <a:pt x="16838" y="3724"/>
                  </a:lnTo>
                  <a:lnTo>
                    <a:pt x="16801" y="3916"/>
                  </a:lnTo>
                  <a:lnTo>
                    <a:pt x="16806" y="3906"/>
                  </a:lnTo>
                  <a:lnTo>
                    <a:pt x="16801" y="3922"/>
                  </a:lnTo>
                  <a:lnTo>
                    <a:pt x="16800" y="3924"/>
                  </a:lnTo>
                  <a:lnTo>
                    <a:pt x="16799" y="3928"/>
                  </a:lnTo>
                  <a:lnTo>
                    <a:pt x="16798" y="3935"/>
                  </a:lnTo>
                  <a:lnTo>
                    <a:pt x="16796" y="3941"/>
                  </a:lnTo>
                  <a:lnTo>
                    <a:pt x="16794" y="3953"/>
                  </a:lnTo>
                  <a:lnTo>
                    <a:pt x="16793" y="3960"/>
                  </a:lnTo>
                  <a:lnTo>
                    <a:pt x="16793" y="3963"/>
                  </a:lnTo>
                  <a:lnTo>
                    <a:pt x="16830" y="3996"/>
                  </a:lnTo>
                  <a:lnTo>
                    <a:pt x="16881" y="4040"/>
                  </a:lnTo>
                  <a:lnTo>
                    <a:pt x="16882" y="4042"/>
                  </a:lnTo>
                  <a:lnTo>
                    <a:pt x="16882" y="3653"/>
                  </a:lnTo>
                  <a:lnTo>
                    <a:pt x="16855" y="3659"/>
                  </a:lnTo>
                  <a:lnTo>
                    <a:pt x="16777" y="3645"/>
                  </a:lnTo>
                  <a:lnTo>
                    <a:pt x="16724" y="3635"/>
                  </a:lnTo>
                  <a:lnTo>
                    <a:pt x="16724" y="4049"/>
                  </a:lnTo>
                  <a:lnTo>
                    <a:pt x="16716" y="4060"/>
                  </a:lnTo>
                  <a:lnTo>
                    <a:pt x="16714" y="4064"/>
                  </a:lnTo>
                  <a:lnTo>
                    <a:pt x="16711" y="4067"/>
                  </a:lnTo>
                  <a:lnTo>
                    <a:pt x="16706" y="4073"/>
                  </a:lnTo>
                  <a:lnTo>
                    <a:pt x="16699" y="4082"/>
                  </a:lnTo>
                  <a:lnTo>
                    <a:pt x="16720" y="4054"/>
                  </a:lnTo>
                  <a:lnTo>
                    <a:pt x="16724" y="4049"/>
                  </a:lnTo>
                  <a:lnTo>
                    <a:pt x="16724" y="3635"/>
                  </a:lnTo>
                  <a:lnTo>
                    <a:pt x="16690" y="3629"/>
                  </a:lnTo>
                  <a:lnTo>
                    <a:pt x="16633" y="3629"/>
                  </a:lnTo>
                  <a:lnTo>
                    <a:pt x="16633" y="4318"/>
                  </a:lnTo>
                  <a:lnTo>
                    <a:pt x="16631" y="4328"/>
                  </a:lnTo>
                  <a:lnTo>
                    <a:pt x="16633" y="4318"/>
                  </a:lnTo>
                  <a:lnTo>
                    <a:pt x="16633" y="3629"/>
                  </a:lnTo>
                  <a:lnTo>
                    <a:pt x="16629" y="3629"/>
                  </a:lnTo>
                  <a:lnTo>
                    <a:pt x="16629" y="4335"/>
                  </a:lnTo>
                  <a:lnTo>
                    <a:pt x="16627" y="4421"/>
                  </a:lnTo>
                  <a:lnTo>
                    <a:pt x="16629" y="4418"/>
                  </a:lnTo>
                  <a:lnTo>
                    <a:pt x="16629" y="4421"/>
                  </a:lnTo>
                  <a:lnTo>
                    <a:pt x="16628" y="4437"/>
                  </a:lnTo>
                  <a:lnTo>
                    <a:pt x="16627" y="4421"/>
                  </a:lnTo>
                  <a:lnTo>
                    <a:pt x="16627" y="4344"/>
                  </a:lnTo>
                  <a:lnTo>
                    <a:pt x="16629" y="4335"/>
                  </a:lnTo>
                  <a:lnTo>
                    <a:pt x="16629" y="3629"/>
                  </a:lnTo>
                  <a:lnTo>
                    <a:pt x="16611" y="3629"/>
                  </a:lnTo>
                  <a:lnTo>
                    <a:pt x="16611" y="4469"/>
                  </a:lnTo>
                  <a:lnTo>
                    <a:pt x="16609" y="4472"/>
                  </a:lnTo>
                  <a:lnTo>
                    <a:pt x="16604" y="4477"/>
                  </a:lnTo>
                  <a:lnTo>
                    <a:pt x="16603" y="4483"/>
                  </a:lnTo>
                  <a:lnTo>
                    <a:pt x="16571" y="4579"/>
                  </a:lnTo>
                  <a:lnTo>
                    <a:pt x="16597" y="4499"/>
                  </a:lnTo>
                  <a:lnTo>
                    <a:pt x="16598" y="4494"/>
                  </a:lnTo>
                  <a:lnTo>
                    <a:pt x="16599" y="4491"/>
                  </a:lnTo>
                  <a:lnTo>
                    <a:pt x="16596" y="4494"/>
                  </a:lnTo>
                  <a:lnTo>
                    <a:pt x="16603" y="4483"/>
                  </a:lnTo>
                  <a:lnTo>
                    <a:pt x="16604" y="4477"/>
                  </a:lnTo>
                  <a:lnTo>
                    <a:pt x="16605" y="4472"/>
                  </a:lnTo>
                  <a:lnTo>
                    <a:pt x="16602" y="4477"/>
                  </a:lnTo>
                  <a:lnTo>
                    <a:pt x="16608" y="4466"/>
                  </a:lnTo>
                  <a:lnTo>
                    <a:pt x="16604" y="4477"/>
                  </a:lnTo>
                  <a:lnTo>
                    <a:pt x="16608" y="4472"/>
                  </a:lnTo>
                  <a:lnTo>
                    <a:pt x="16611" y="4469"/>
                  </a:lnTo>
                  <a:lnTo>
                    <a:pt x="16611" y="3629"/>
                  </a:lnTo>
                  <a:lnTo>
                    <a:pt x="16599" y="3629"/>
                  </a:lnTo>
                  <a:lnTo>
                    <a:pt x="16599" y="4483"/>
                  </a:lnTo>
                  <a:lnTo>
                    <a:pt x="16592" y="4491"/>
                  </a:lnTo>
                  <a:lnTo>
                    <a:pt x="16599" y="4483"/>
                  </a:lnTo>
                  <a:lnTo>
                    <a:pt x="16599" y="3629"/>
                  </a:lnTo>
                  <a:lnTo>
                    <a:pt x="16591" y="3629"/>
                  </a:lnTo>
                  <a:lnTo>
                    <a:pt x="16591" y="4483"/>
                  </a:lnTo>
                  <a:lnTo>
                    <a:pt x="16573" y="4504"/>
                  </a:lnTo>
                  <a:lnTo>
                    <a:pt x="16569" y="4507"/>
                  </a:lnTo>
                  <a:lnTo>
                    <a:pt x="16591" y="4483"/>
                  </a:lnTo>
                  <a:lnTo>
                    <a:pt x="16591" y="3629"/>
                  </a:lnTo>
                  <a:lnTo>
                    <a:pt x="16553" y="3629"/>
                  </a:lnTo>
                  <a:lnTo>
                    <a:pt x="16553" y="4635"/>
                  </a:lnTo>
                  <a:lnTo>
                    <a:pt x="16523" y="4729"/>
                  </a:lnTo>
                  <a:lnTo>
                    <a:pt x="16553" y="4635"/>
                  </a:lnTo>
                  <a:lnTo>
                    <a:pt x="16553" y="3629"/>
                  </a:lnTo>
                  <a:lnTo>
                    <a:pt x="16515" y="3629"/>
                  </a:lnTo>
                  <a:lnTo>
                    <a:pt x="16465" y="3643"/>
                  </a:lnTo>
                  <a:lnTo>
                    <a:pt x="16465" y="4616"/>
                  </a:lnTo>
                  <a:lnTo>
                    <a:pt x="16426" y="4659"/>
                  </a:lnTo>
                  <a:lnTo>
                    <a:pt x="16424" y="4661"/>
                  </a:lnTo>
                  <a:lnTo>
                    <a:pt x="16465" y="4616"/>
                  </a:lnTo>
                  <a:lnTo>
                    <a:pt x="16465" y="3643"/>
                  </a:lnTo>
                  <a:lnTo>
                    <a:pt x="16461" y="3644"/>
                  </a:lnTo>
                  <a:lnTo>
                    <a:pt x="16299" y="3629"/>
                  </a:lnTo>
                  <a:lnTo>
                    <a:pt x="15886" y="3629"/>
                  </a:lnTo>
                  <a:lnTo>
                    <a:pt x="15886" y="4360"/>
                  </a:lnTo>
                  <a:lnTo>
                    <a:pt x="15885" y="4374"/>
                  </a:lnTo>
                  <a:lnTo>
                    <a:pt x="15884" y="4383"/>
                  </a:lnTo>
                  <a:lnTo>
                    <a:pt x="15882" y="4396"/>
                  </a:lnTo>
                  <a:lnTo>
                    <a:pt x="15881" y="4466"/>
                  </a:lnTo>
                  <a:lnTo>
                    <a:pt x="15881" y="4406"/>
                  </a:lnTo>
                  <a:lnTo>
                    <a:pt x="15886" y="4360"/>
                  </a:lnTo>
                  <a:lnTo>
                    <a:pt x="15886" y="3629"/>
                  </a:lnTo>
                  <a:lnTo>
                    <a:pt x="15849" y="3629"/>
                  </a:lnTo>
                  <a:lnTo>
                    <a:pt x="15849" y="3859"/>
                  </a:lnTo>
                  <a:lnTo>
                    <a:pt x="15843" y="3853"/>
                  </a:lnTo>
                  <a:lnTo>
                    <a:pt x="15849" y="3859"/>
                  </a:lnTo>
                  <a:lnTo>
                    <a:pt x="15849" y="3629"/>
                  </a:lnTo>
                  <a:lnTo>
                    <a:pt x="15834" y="3629"/>
                  </a:lnTo>
                  <a:lnTo>
                    <a:pt x="15834" y="3859"/>
                  </a:lnTo>
                  <a:lnTo>
                    <a:pt x="15787" y="3905"/>
                  </a:lnTo>
                  <a:lnTo>
                    <a:pt x="15833" y="3859"/>
                  </a:lnTo>
                  <a:lnTo>
                    <a:pt x="15834" y="3629"/>
                  </a:lnTo>
                  <a:lnTo>
                    <a:pt x="15812" y="3629"/>
                  </a:lnTo>
                  <a:lnTo>
                    <a:pt x="15812" y="3835"/>
                  </a:lnTo>
                  <a:lnTo>
                    <a:pt x="15799" y="3862"/>
                  </a:lnTo>
                  <a:lnTo>
                    <a:pt x="15770" y="3922"/>
                  </a:lnTo>
                  <a:lnTo>
                    <a:pt x="15769" y="3924"/>
                  </a:lnTo>
                  <a:lnTo>
                    <a:pt x="15764" y="3928"/>
                  </a:lnTo>
                  <a:lnTo>
                    <a:pt x="15770" y="3922"/>
                  </a:lnTo>
                  <a:lnTo>
                    <a:pt x="15799" y="3862"/>
                  </a:lnTo>
                  <a:lnTo>
                    <a:pt x="15794" y="3868"/>
                  </a:lnTo>
                  <a:lnTo>
                    <a:pt x="15812" y="3835"/>
                  </a:lnTo>
                  <a:lnTo>
                    <a:pt x="15812" y="3629"/>
                  </a:lnTo>
                  <a:lnTo>
                    <a:pt x="15762" y="3629"/>
                  </a:lnTo>
                  <a:lnTo>
                    <a:pt x="15762" y="4432"/>
                  </a:lnTo>
                  <a:lnTo>
                    <a:pt x="15760" y="4437"/>
                  </a:lnTo>
                  <a:lnTo>
                    <a:pt x="15760" y="4432"/>
                  </a:lnTo>
                  <a:lnTo>
                    <a:pt x="15762" y="4406"/>
                  </a:lnTo>
                  <a:lnTo>
                    <a:pt x="15762" y="3629"/>
                  </a:lnTo>
                  <a:lnTo>
                    <a:pt x="15756" y="3629"/>
                  </a:lnTo>
                  <a:lnTo>
                    <a:pt x="15756" y="4513"/>
                  </a:lnTo>
                  <a:lnTo>
                    <a:pt x="15755" y="4525"/>
                  </a:lnTo>
                  <a:lnTo>
                    <a:pt x="15755" y="4532"/>
                  </a:lnTo>
                  <a:lnTo>
                    <a:pt x="15756" y="4513"/>
                  </a:lnTo>
                  <a:lnTo>
                    <a:pt x="15756" y="3629"/>
                  </a:lnTo>
                  <a:lnTo>
                    <a:pt x="15670" y="3629"/>
                  </a:lnTo>
                  <a:lnTo>
                    <a:pt x="15595" y="3641"/>
                  </a:lnTo>
                  <a:lnTo>
                    <a:pt x="15551" y="3613"/>
                  </a:lnTo>
                  <a:lnTo>
                    <a:pt x="15466" y="3566"/>
                  </a:lnTo>
                  <a:lnTo>
                    <a:pt x="15374" y="3502"/>
                  </a:lnTo>
                  <a:lnTo>
                    <a:pt x="15313" y="3483"/>
                  </a:lnTo>
                  <a:lnTo>
                    <a:pt x="15313" y="4406"/>
                  </a:lnTo>
                  <a:lnTo>
                    <a:pt x="15309" y="4411"/>
                  </a:lnTo>
                  <a:lnTo>
                    <a:pt x="15302" y="4417"/>
                  </a:lnTo>
                  <a:lnTo>
                    <a:pt x="15313" y="4406"/>
                  </a:lnTo>
                  <a:lnTo>
                    <a:pt x="15313" y="3483"/>
                  </a:lnTo>
                  <a:lnTo>
                    <a:pt x="15276" y="3471"/>
                  </a:lnTo>
                  <a:lnTo>
                    <a:pt x="15268" y="3467"/>
                  </a:lnTo>
                  <a:lnTo>
                    <a:pt x="15194" y="3376"/>
                  </a:lnTo>
                  <a:lnTo>
                    <a:pt x="15179" y="3360"/>
                  </a:lnTo>
                  <a:lnTo>
                    <a:pt x="15178" y="3358"/>
                  </a:lnTo>
                  <a:lnTo>
                    <a:pt x="15178" y="3981"/>
                  </a:lnTo>
                  <a:lnTo>
                    <a:pt x="14761" y="4120"/>
                  </a:lnTo>
                  <a:lnTo>
                    <a:pt x="15177" y="3981"/>
                  </a:lnTo>
                  <a:lnTo>
                    <a:pt x="15174" y="3974"/>
                  </a:lnTo>
                  <a:lnTo>
                    <a:pt x="15178" y="3981"/>
                  </a:lnTo>
                  <a:lnTo>
                    <a:pt x="15178" y="3358"/>
                  </a:lnTo>
                  <a:lnTo>
                    <a:pt x="15092" y="3265"/>
                  </a:lnTo>
                  <a:lnTo>
                    <a:pt x="14584" y="2948"/>
                  </a:lnTo>
                  <a:lnTo>
                    <a:pt x="14424" y="2900"/>
                  </a:lnTo>
                  <a:lnTo>
                    <a:pt x="14274" y="2853"/>
                  </a:lnTo>
                  <a:lnTo>
                    <a:pt x="14136" y="2837"/>
                  </a:lnTo>
                  <a:lnTo>
                    <a:pt x="14062" y="2827"/>
                  </a:lnTo>
                  <a:lnTo>
                    <a:pt x="14039" y="2789"/>
                  </a:lnTo>
                  <a:lnTo>
                    <a:pt x="14000" y="2726"/>
                  </a:lnTo>
                  <a:lnTo>
                    <a:pt x="13884" y="2551"/>
                  </a:lnTo>
                  <a:lnTo>
                    <a:pt x="13823" y="2472"/>
                  </a:lnTo>
                  <a:lnTo>
                    <a:pt x="13792" y="2425"/>
                  </a:lnTo>
                  <a:lnTo>
                    <a:pt x="13761" y="2377"/>
                  </a:lnTo>
                  <a:lnTo>
                    <a:pt x="13698" y="2298"/>
                  </a:lnTo>
                  <a:lnTo>
                    <a:pt x="13634" y="2219"/>
                  </a:lnTo>
                  <a:lnTo>
                    <a:pt x="13622" y="2203"/>
                  </a:lnTo>
                  <a:lnTo>
                    <a:pt x="13601" y="2171"/>
                  </a:lnTo>
                  <a:lnTo>
                    <a:pt x="13590" y="2155"/>
                  </a:lnTo>
                  <a:lnTo>
                    <a:pt x="13560" y="2124"/>
                  </a:lnTo>
                  <a:lnTo>
                    <a:pt x="13545" y="2108"/>
                  </a:lnTo>
                  <a:lnTo>
                    <a:pt x="13495" y="2060"/>
                  </a:lnTo>
                  <a:lnTo>
                    <a:pt x="13443" y="1997"/>
                  </a:lnTo>
                  <a:lnTo>
                    <a:pt x="13390" y="1949"/>
                  </a:lnTo>
                  <a:lnTo>
                    <a:pt x="13304" y="1886"/>
                  </a:lnTo>
                  <a:lnTo>
                    <a:pt x="13264" y="1854"/>
                  </a:lnTo>
                  <a:lnTo>
                    <a:pt x="13157" y="1791"/>
                  </a:lnTo>
                  <a:lnTo>
                    <a:pt x="13072" y="1761"/>
                  </a:lnTo>
                  <a:lnTo>
                    <a:pt x="13074" y="1761"/>
                  </a:lnTo>
                  <a:lnTo>
                    <a:pt x="13025" y="1749"/>
                  </a:lnTo>
                  <a:lnTo>
                    <a:pt x="13025" y="1761"/>
                  </a:lnTo>
                  <a:lnTo>
                    <a:pt x="13006" y="1791"/>
                  </a:lnTo>
                  <a:lnTo>
                    <a:pt x="13003" y="1794"/>
                  </a:lnTo>
                  <a:lnTo>
                    <a:pt x="12999" y="1802"/>
                  </a:lnTo>
                  <a:lnTo>
                    <a:pt x="12937" y="1914"/>
                  </a:lnTo>
                  <a:lnTo>
                    <a:pt x="12999" y="1802"/>
                  </a:lnTo>
                  <a:lnTo>
                    <a:pt x="12984" y="1822"/>
                  </a:lnTo>
                  <a:lnTo>
                    <a:pt x="13005" y="1791"/>
                  </a:lnTo>
                  <a:lnTo>
                    <a:pt x="13022" y="1761"/>
                  </a:lnTo>
                  <a:lnTo>
                    <a:pt x="13025" y="1761"/>
                  </a:lnTo>
                  <a:lnTo>
                    <a:pt x="13025" y="1749"/>
                  </a:lnTo>
                  <a:lnTo>
                    <a:pt x="13013" y="1746"/>
                  </a:lnTo>
                  <a:lnTo>
                    <a:pt x="13010" y="1743"/>
                  </a:lnTo>
                  <a:lnTo>
                    <a:pt x="12982" y="1727"/>
                  </a:lnTo>
                  <a:lnTo>
                    <a:pt x="12953" y="1696"/>
                  </a:lnTo>
                  <a:lnTo>
                    <a:pt x="12938" y="1679"/>
                  </a:lnTo>
                  <a:lnTo>
                    <a:pt x="12938" y="1727"/>
                  </a:lnTo>
                  <a:lnTo>
                    <a:pt x="12936" y="1735"/>
                  </a:lnTo>
                  <a:lnTo>
                    <a:pt x="12936" y="1899"/>
                  </a:lnTo>
                  <a:lnTo>
                    <a:pt x="12924" y="1918"/>
                  </a:lnTo>
                  <a:lnTo>
                    <a:pt x="12933" y="1902"/>
                  </a:lnTo>
                  <a:lnTo>
                    <a:pt x="12936" y="1899"/>
                  </a:lnTo>
                  <a:lnTo>
                    <a:pt x="12936" y="1735"/>
                  </a:lnTo>
                  <a:lnTo>
                    <a:pt x="12880" y="1924"/>
                  </a:lnTo>
                  <a:lnTo>
                    <a:pt x="12880" y="2520"/>
                  </a:lnTo>
                  <a:lnTo>
                    <a:pt x="12870" y="2536"/>
                  </a:lnTo>
                  <a:lnTo>
                    <a:pt x="12859" y="2551"/>
                  </a:lnTo>
                  <a:lnTo>
                    <a:pt x="12880" y="2520"/>
                  </a:lnTo>
                  <a:lnTo>
                    <a:pt x="12880" y="1924"/>
                  </a:lnTo>
                  <a:lnTo>
                    <a:pt x="12839" y="2060"/>
                  </a:lnTo>
                  <a:lnTo>
                    <a:pt x="12938" y="1727"/>
                  </a:lnTo>
                  <a:lnTo>
                    <a:pt x="12938" y="1679"/>
                  </a:lnTo>
                  <a:lnTo>
                    <a:pt x="12910" y="1648"/>
                  </a:lnTo>
                  <a:lnTo>
                    <a:pt x="12850" y="1601"/>
                  </a:lnTo>
                  <a:lnTo>
                    <a:pt x="12820" y="1569"/>
                  </a:lnTo>
                  <a:lnTo>
                    <a:pt x="12786" y="1542"/>
                  </a:lnTo>
                  <a:lnTo>
                    <a:pt x="12786" y="1601"/>
                  </a:lnTo>
                  <a:lnTo>
                    <a:pt x="12760" y="1616"/>
                  </a:lnTo>
                  <a:lnTo>
                    <a:pt x="12786" y="1601"/>
                  </a:lnTo>
                  <a:lnTo>
                    <a:pt x="12784" y="1596"/>
                  </a:lnTo>
                  <a:lnTo>
                    <a:pt x="12783" y="1585"/>
                  </a:lnTo>
                  <a:lnTo>
                    <a:pt x="12786" y="1601"/>
                  </a:lnTo>
                  <a:lnTo>
                    <a:pt x="12786" y="1542"/>
                  </a:lnTo>
                  <a:lnTo>
                    <a:pt x="12780" y="1537"/>
                  </a:lnTo>
                  <a:lnTo>
                    <a:pt x="12780" y="1587"/>
                  </a:lnTo>
                  <a:lnTo>
                    <a:pt x="12700" y="1634"/>
                  </a:lnTo>
                  <a:lnTo>
                    <a:pt x="12682" y="1644"/>
                  </a:lnTo>
                  <a:lnTo>
                    <a:pt x="12682" y="1648"/>
                  </a:lnTo>
                  <a:lnTo>
                    <a:pt x="12658" y="1660"/>
                  </a:lnTo>
                  <a:lnTo>
                    <a:pt x="12641" y="1670"/>
                  </a:lnTo>
                  <a:lnTo>
                    <a:pt x="12641" y="2425"/>
                  </a:lnTo>
                  <a:lnTo>
                    <a:pt x="12623" y="2456"/>
                  </a:lnTo>
                  <a:lnTo>
                    <a:pt x="12614" y="2470"/>
                  </a:lnTo>
                  <a:lnTo>
                    <a:pt x="12641" y="2425"/>
                  </a:lnTo>
                  <a:lnTo>
                    <a:pt x="12641" y="1670"/>
                  </a:lnTo>
                  <a:lnTo>
                    <a:pt x="12477" y="1767"/>
                  </a:lnTo>
                  <a:lnTo>
                    <a:pt x="12650" y="1664"/>
                  </a:lnTo>
                  <a:lnTo>
                    <a:pt x="12658" y="1660"/>
                  </a:lnTo>
                  <a:lnTo>
                    <a:pt x="12661" y="1658"/>
                  </a:lnTo>
                  <a:lnTo>
                    <a:pt x="12682" y="1648"/>
                  </a:lnTo>
                  <a:lnTo>
                    <a:pt x="12682" y="1644"/>
                  </a:lnTo>
                  <a:lnTo>
                    <a:pt x="12677" y="1647"/>
                  </a:lnTo>
                  <a:lnTo>
                    <a:pt x="12780" y="1587"/>
                  </a:lnTo>
                  <a:lnTo>
                    <a:pt x="12780" y="1537"/>
                  </a:lnTo>
                  <a:lnTo>
                    <a:pt x="12753" y="1516"/>
                  </a:lnTo>
                  <a:lnTo>
                    <a:pt x="12741" y="1490"/>
                  </a:lnTo>
                  <a:lnTo>
                    <a:pt x="12716" y="1426"/>
                  </a:lnTo>
                  <a:lnTo>
                    <a:pt x="12682" y="1347"/>
                  </a:lnTo>
                  <a:lnTo>
                    <a:pt x="12638" y="1268"/>
                  </a:lnTo>
                  <a:lnTo>
                    <a:pt x="12627" y="1253"/>
                  </a:lnTo>
                  <a:lnTo>
                    <a:pt x="12581" y="1189"/>
                  </a:lnTo>
                  <a:lnTo>
                    <a:pt x="12562" y="1157"/>
                  </a:lnTo>
                  <a:lnTo>
                    <a:pt x="12539" y="1125"/>
                  </a:lnTo>
                  <a:lnTo>
                    <a:pt x="12448" y="1030"/>
                  </a:lnTo>
                  <a:lnTo>
                    <a:pt x="12372" y="962"/>
                  </a:lnTo>
                  <a:lnTo>
                    <a:pt x="12372" y="2203"/>
                  </a:lnTo>
                  <a:lnTo>
                    <a:pt x="12360" y="2219"/>
                  </a:lnTo>
                  <a:lnTo>
                    <a:pt x="12353" y="2226"/>
                  </a:lnTo>
                  <a:lnTo>
                    <a:pt x="12372" y="2203"/>
                  </a:lnTo>
                  <a:lnTo>
                    <a:pt x="12372" y="962"/>
                  </a:lnTo>
                  <a:lnTo>
                    <a:pt x="12359" y="951"/>
                  </a:lnTo>
                  <a:lnTo>
                    <a:pt x="12308" y="903"/>
                  </a:lnTo>
                  <a:lnTo>
                    <a:pt x="12273" y="872"/>
                  </a:lnTo>
                  <a:lnTo>
                    <a:pt x="12192" y="808"/>
                  </a:lnTo>
                  <a:lnTo>
                    <a:pt x="12116" y="761"/>
                  </a:lnTo>
                  <a:lnTo>
                    <a:pt x="12046" y="697"/>
                  </a:lnTo>
                  <a:lnTo>
                    <a:pt x="11983" y="666"/>
                  </a:lnTo>
                  <a:lnTo>
                    <a:pt x="11919" y="618"/>
                  </a:lnTo>
                  <a:lnTo>
                    <a:pt x="11835" y="539"/>
                  </a:lnTo>
                  <a:lnTo>
                    <a:pt x="11737" y="460"/>
                  </a:lnTo>
                  <a:lnTo>
                    <a:pt x="11621" y="380"/>
                  </a:lnTo>
                  <a:lnTo>
                    <a:pt x="11490" y="273"/>
                  </a:lnTo>
                  <a:lnTo>
                    <a:pt x="11490" y="1253"/>
                  </a:lnTo>
                  <a:lnTo>
                    <a:pt x="11469" y="1284"/>
                  </a:lnTo>
                  <a:lnTo>
                    <a:pt x="11459" y="1296"/>
                  </a:lnTo>
                  <a:lnTo>
                    <a:pt x="11490" y="1253"/>
                  </a:lnTo>
                  <a:lnTo>
                    <a:pt x="11490" y="273"/>
                  </a:lnTo>
                  <a:lnTo>
                    <a:pt x="11129" y="127"/>
                  </a:lnTo>
                  <a:lnTo>
                    <a:pt x="11053" y="127"/>
                  </a:lnTo>
                  <a:lnTo>
                    <a:pt x="10965" y="111"/>
                  </a:lnTo>
                  <a:lnTo>
                    <a:pt x="10865" y="95"/>
                  </a:lnTo>
                  <a:lnTo>
                    <a:pt x="10763" y="66"/>
                  </a:lnTo>
                  <a:lnTo>
                    <a:pt x="10763" y="1013"/>
                  </a:lnTo>
                  <a:lnTo>
                    <a:pt x="10750" y="967"/>
                  </a:lnTo>
                  <a:lnTo>
                    <a:pt x="10759" y="998"/>
                  </a:lnTo>
                  <a:lnTo>
                    <a:pt x="10763" y="1013"/>
                  </a:lnTo>
                  <a:lnTo>
                    <a:pt x="10763" y="66"/>
                  </a:lnTo>
                  <a:lnTo>
                    <a:pt x="10752" y="63"/>
                  </a:lnTo>
                  <a:lnTo>
                    <a:pt x="10729" y="61"/>
                  </a:lnTo>
                  <a:lnTo>
                    <a:pt x="10729" y="1109"/>
                  </a:lnTo>
                  <a:lnTo>
                    <a:pt x="10509" y="1062"/>
                  </a:lnTo>
                  <a:lnTo>
                    <a:pt x="10492" y="1058"/>
                  </a:lnTo>
                  <a:lnTo>
                    <a:pt x="10400" y="1038"/>
                  </a:lnTo>
                  <a:lnTo>
                    <a:pt x="10729" y="1109"/>
                  </a:lnTo>
                  <a:lnTo>
                    <a:pt x="10729" y="61"/>
                  </a:lnTo>
                  <a:lnTo>
                    <a:pt x="10628" y="48"/>
                  </a:lnTo>
                  <a:lnTo>
                    <a:pt x="10342" y="16"/>
                  </a:lnTo>
                  <a:lnTo>
                    <a:pt x="10298" y="12"/>
                  </a:lnTo>
                  <a:lnTo>
                    <a:pt x="10298" y="1016"/>
                  </a:lnTo>
                  <a:lnTo>
                    <a:pt x="10286" y="1013"/>
                  </a:lnTo>
                  <a:lnTo>
                    <a:pt x="10298" y="1016"/>
                  </a:lnTo>
                  <a:lnTo>
                    <a:pt x="10298" y="12"/>
                  </a:lnTo>
                  <a:lnTo>
                    <a:pt x="10179" y="0"/>
                  </a:lnTo>
                  <a:lnTo>
                    <a:pt x="10124" y="0"/>
                  </a:lnTo>
                  <a:lnTo>
                    <a:pt x="10124" y="935"/>
                  </a:lnTo>
                  <a:lnTo>
                    <a:pt x="10123" y="903"/>
                  </a:lnTo>
                  <a:lnTo>
                    <a:pt x="10123" y="919"/>
                  </a:lnTo>
                  <a:lnTo>
                    <a:pt x="10124" y="935"/>
                  </a:lnTo>
                  <a:lnTo>
                    <a:pt x="10124" y="0"/>
                  </a:lnTo>
                  <a:lnTo>
                    <a:pt x="10081" y="0"/>
                  </a:lnTo>
                  <a:lnTo>
                    <a:pt x="9971" y="16"/>
                  </a:lnTo>
                  <a:lnTo>
                    <a:pt x="9864" y="48"/>
                  </a:lnTo>
                  <a:lnTo>
                    <a:pt x="9763" y="95"/>
                  </a:lnTo>
                  <a:lnTo>
                    <a:pt x="9669" y="158"/>
                  </a:lnTo>
                  <a:lnTo>
                    <a:pt x="9616" y="206"/>
                  </a:lnTo>
                  <a:lnTo>
                    <a:pt x="9537" y="269"/>
                  </a:lnTo>
                  <a:lnTo>
                    <a:pt x="9453" y="380"/>
                  </a:lnTo>
                  <a:lnTo>
                    <a:pt x="9392" y="460"/>
                  </a:lnTo>
                  <a:lnTo>
                    <a:pt x="9338" y="571"/>
                  </a:lnTo>
                  <a:lnTo>
                    <a:pt x="9330" y="591"/>
                  </a:lnTo>
                  <a:lnTo>
                    <a:pt x="9311" y="597"/>
                  </a:lnTo>
                  <a:lnTo>
                    <a:pt x="9311" y="1379"/>
                  </a:lnTo>
                  <a:lnTo>
                    <a:pt x="9311" y="597"/>
                  </a:lnTo>
                  <a:lnTo>
                    <a:pt x="9255" y="615"/>
                  </a:lnTo>
                  <a:lnTo>
                    <a:pt x="9255" y="1030"/>
                  </a:lnTo>
                  <a:lnTo>
                    <a:pt x="9254" y="1013"/>
                  </a:lnTo>
                  <a:lnTo>
                    <a:pt x="9253" y="998"/>
                  </a:lnTo>
                  <a:lnTo>
                    <a:pt x="9252" y="979"/>
                  </a:lnTo>
                  <a:lnTo>
                    <a:pt x="9251" y="903"/>
                  </a:lnTo>
                  <a:lnTo>
                    <a:pt x="9254" y="872"/>
                  </a:lnTo>
                  <a:lnTo>
                    <a:pt x="9255" y="1030"/>
                  </a:lnTo>
                  <a:lnTo>
                    <a:pt x="9255" y="615"/>
                  </a:lnTo>
                  <a:lnTo>
                    <a:pt x="9195" y="634"/>
                  </a:lnTo>
                  <a:lnTo>
                    <a:pt x="9021" y="777"/>
                  </a:lnTo>
                  <a:lnTo>
                    <a:pt x="8957" y="840"/>
                  </a:lnTo>
                  <a:lnTo>
                    <a:pt x="8939" y="862"/>
                  </a:lnTo>
                  <a:lnTo>
                    <a:pt x="8939" y="2044"/>
                  </a:lnTo>
                  <a:lnTo>
                    <a:pt x="8922" y="1997"/>
                  </a:lnTo>
                  <a:lnTo>
                    <a:pt x="8935" y="2028"/>
                  </a:lnTo>
                  <a:lnTo>
                    <a:pt x="8939" y="2044"/>
                  </a:lnTo>
                  <a:lnTo>
                    <a:pt x="8939" y="862"/>
                  </a:lnTo>
                  <a:lnTo>
                    <a:pt x="8704" y="1252"/>
                  </a:lnTo>
                  <a:lnTo>
                    <a:pt x="8701" y="1253"/>
                  </a:lnTo>
                  <a:lnTo>
                    <a:pt x="8660" y="1268"/>
                  </a:lnTo>
                  <a:lnTo>
                    <a:pt x="8635" y="1284"/>
                  </a:lnTo>
                  <a:lnTo>
                    <a:pt x="8483" y="1347"/>
                  </a:lnTo>
                  <a:lnTo>
                    <a:pt x="8391" y="1395"/>
                  </a:lnTo>
                  <a:lnTo>
                    <a:pt x="8286" y="1458"/>
                  </a:lnTo>
                  <a:lnTo>
                    <a:pt x="8176" y="1521"/>
                  </a:lnTo>
                  <a:lnTo>
                    <a:pt x="8089" y="1570"/>
                  </a:lnTo>
                  <a:lnTo>
                    <a:pt x="8089" y="2551"/>
                  </a:lnTo>
                  <a:lnTo>
                    <a:pt x="8056" y="2520"/>
                  </a:lnTo>
                  <a:lnTo>
                    <a:pt x="8074" y="2536"/>
                  </a:lnTo>
                  <a:lnTo>
                    <a:pt x="8089" y="2551"/>
                  </a:lnTo>
                  <a:lnTo>
                    <a:pt x="8089" y="1570"/>
                  </a:lnTo>
                  <a:lnTo>
                    <a:pt x="7699" y="1822"/>
                  </a:lnTo>
                  <a:lnTo>
                    <a:pt x="7663" y="1854"/>
                  </a:lnTo>
                  <a:lnTo>
                    <a:pt x="7598" y="1909"/>
                  </a:lnTo>
                  <a:lnTo>
                    <a:pt x="7598" y="4628"/>
                  </a:lnTo>
                  <a:lnTo>
                    <a:pt x="7526" y="4550"/>
                  </a:lnTo>
                  <a:lnTo>
                    <a:pt x="7506" y="4534"/>
                  </a:lnTo>
                  <a:lnTo>
                    <a:pt x="7527" y="4550"/>
                  </a:lnTo>
                  <a:lnTo>
                    <a:pt x="7534" y="4558"/>
                  </a:lnTo>
                  <a:lnTo>
                    <a:pt x="7598" y="4628"/>
                  </a:lnTo>
                  <a:lnTo>
                    <a:pt x="7598" y="1909"/>
                  </a:lnTo>
                  <a:lnTo>
                    <a:pt x="7588" y="1918"/>
                  </a:lnTo>
                  <a:lnTo>
                    <a:pt x="7554" y="1945"/>
                  </a:lnTo>
                  <a:lnTo>
                    <a:pt x="7554" y="3444"/>
                  </a:lnTo>
                  <a:lnTo>
                    <a:pt x="7427" y="3534"/>
                  </a:lnTo>
                  <a:lnTo>
                    <a:pt x="7436" y="3550"/>
                  </a:lnTo>
                  <a:lnTo>
                    <a:pt x="7452" y="3534"/>
                  </a:lnTo>
                  <a:lnTo>
                    <a:pt x="7541" y="3456"/>
                  </a:lnTo>
                  <a:lnTo>
                    <a:pt x="7436" y="3550"/>
                  </a:lnTo>
                  <a:lnTo>
                    <a:pt x="7427" y="3534"/>
                  </a:lnTo>
                  <a:lnTo>
                    <a:pt x="7554" y="3444"/>
                  </a:lnTo>
                  <a:lnTo>
                    <a:pt x="7554" y="1945"/>
                  </a:lnTo>
                  <a:lnTo>
                    <a:pt x="7548" y="1949"/>
                  </a:lnTo>
                  <a:lnTo>
                    <a:pt x="7498" y="2013"/>
                  </a:lnTo>
                  <a:lnTo>
                    <a:pt x="7483" y="2028"/>
                  </a:lnTo>
                  <a:lnTo>
                    <a:pt x="7422" y="2108"/>
                  </a:lnTo>
                  <a:lnTo>
                    <a:pt x="7402" y="2136"/>
                  </a:lnTo>
                  <a:lnTo>
                    <a:pt x="7402" y="3502"/>
                  </a:lnTo>
                  <a:lnTo>
                    <a:pt x="7369" y="3407"/>
                  </a:lnTo>
                  <a:lnTo>
                    <a:pt x="7385" y="3455"/>
                  </a:lnTo>
                  <a:lnTo>
                    <a:pt x="7402" y="3502"/>
                  </a:lnTo>
                  <a:lnTo>
                    <a:pt x="7402" y="2136"/>
                  </a:lnTo>
                  <a:lnTo>
                    <a:pt x="7364" y="2187"/>
                  </a:lnTo>
                  <a:lnTo>
                    <a:pt x="7340" y="2227"/>
                  </a:lnTo>
                  <a:lnTo>
                    <a:pt x="7340" y="4411"/>
                  </a:lnTo>
                  <a:lnTo>
                    <a:pt x="7339" y="4406"/>
                  </a:lnTo>
                  <a:lnTo>
                    <a:pt x="7340" y="4411"/>
                  </a:lnTo>
                  <a:lnTo>
                    <a:pt x="7340" y="2227"/>
                  </a:lnTo>
                  <a:lnTo>
                    <a:pt x="7307" y="2282"/>
                  </a:lnTo>
                  <a:lnTo>
                    <a:pt x="7265" y="2345"/>
                  </a:lnTo>
                  <a:lnTo>
                    <a:pt x="7224" y="2425"/>
                  </a:lnTo>
                  <a:lnTo>
                    <a:pt x="7185" y="2520"/>
                  </a:lnTo>
                  <a:lnTo>
                    <a:pt x="7148" y="2599"/>
                  </a:lnTo>
                  <a:lnTo>
                    <a:pt x="7102" y="2821"/>
                  </a:lnTo>
                  <a:lnTo>
                    <a:pt x="7319" y="3423"/>
                  </a:lnTo>
                  <a:lnTo>
                    <a:pt x="7323" y="3428"/>
                  </a:lnTo>
                  <a:lnTo>
                    <a:pt x="7321" y="3439"/>
                  </a:lnTo>
                  <a:lnTo>
                    <a:pt x="7309" y="3534"/>
                  </a:lnTo>
                  <a:lnTo>
                    <a:pt x="7302" y="3597"/>
                  </a:lnTo>
                  <a:lnTo>
                    <a:pt x="7301" y="3611"/>
                  </a:lnTo>
                  <a:lnTo>
                    <a:pt x="7300" y="3618"/>
                  </a:lnTo>
                  <a:lnTo>
                    <a:pt x="7296" y="3619"/>
                  </a:lnTo>
                  <a:lnTo>
                    <a:pt x="7296" y="3708"/>
                  </a:lnTo>
                  <a:lnTo>
                    <a:pt x="7294" y="4232"/>
                  </a:lnTo>
                  <a:lnTo>
                    <a:pt x="7294" y="3859"/>
                  </a:lnTo>
                  <a:lnTo>
                    <a:pt x="7296" y="3708"/>
                  </a:lnTo>
                  <a:lnTo>
                    <a:pt x="7296" y="3619"/>
                  </a:lnTo>
                  <a:lnTo>
                    <a:pt x="7270" y="3625"/>
                  </a:lnTo>
                  <a:lnTo>
                    <a:pt x="7270" y="4437"/>
                  </a:lnTo>
                  <a:lnTo>
                    <a:pt x="7202" y="4483"/>
                  </a:lnTo>
                  <a:lnTo>
                    <a:pt x="7200" y="4484"/>
                  </a:lnTo>
                  <a:lnTo>
                    <a:pt x="7189" y="4490"/>
                  </a:lnTo>
                  <a:lnTo>
                    <a:pt x="7227" y="4466"/>
                  </a:lnTo>
                  <a:lnTo>
                    <a:pt x="7270" y="4437"/>
                  </a:lnTo>
                  <a:lnTo>
                    <a:pt x="7270" y="3625"/>
                  </a:lnTo>
                  <a:lnTo>
                    <a:pt x="7247" y="3629"/>
                  </a:lnTo>
                  <a:lnTo>
                    <a:pt x="7133" y="3654"/>
                  </a:lnTo>
                  <a:lnTo>
                    <a:pt x="7133" y="4968"/>
                  </a:lnTo>
                  <a:lnTo>
                    <a:pt x="7077" y="4954"/>
                  </a:lnTo>
                  <a:lnTo>
                    <a:pt x="7133" y="4968"/>
                  </a:lnTo>
                  <a:lnTo>
                    <a:pt x="7133" y="3654"/>
                  </a:lnTo>
                  <a:lnTo>
                    <a:pt x="7100" y="3661"/>
                  </a:lnTo>
                  <a:lnTo>
                    <a:pt x="7066" y="3677"/>
                  </a:lnTo>
                  <a:lnTo>
                    <a:pt x="7066" y="4232"/>
                  </a:lnTo>
                  <a:lnTo>
                    <a:pt x="7061" y="4244"/>
                  </a:lnTo>
                  <a:lnTo>
                    <a:pt x="7047" y="4274"/>
                  </a:lnTo>
                  <a:lnTo>
                    <a:pt x="7041" y="4286"/>
                  </a:lnTo>
                  <a:lnTo>
                    <a:pt x="6953" y="4471"/>
                  </a:lnTo>
                  <a:lnTo>
                    <a:pt x="6893" y="4598"/>
                  </a:lnTo>
                  <a:lnTo>
                    <a:pt x="6952" y="4472"/>
                  </a:lnTo>
                  <a:lnTo>
                    <a:pt x="7040" y="4286"/>
                  </a:lnTo>
                  <a:lnTo>
                    <a:pt x="7037" y="4281"/>
                  </a:lnTo>
                  <a:lnTo>
                    <a:pt x="7041" y="4286"/>
                  </a:lnTo>
                  <a:lnTo>
                    <a:pt x="7042" y="4281"/>
                  </a:lnTo>
                  <a:lnTo>
                    <a:pt x="7046" y="4274"/>
                  </a:lnTo>
                  <a:lnTo>
                    <a:pt x="7045" y="4270"/>
                  </a:lnTo>
                  <a:lnTo>
                    <a:pt x="7047" y="4274"/>
                  </a:lnTo>
                  <a:lnTo>
                    <a:pt x="7048" y="4270"/>
                  </a:lnTo>
                  <a:lnTo>
                    <a:pt x="7065" y="4232"/>
                  </a:lnTo>
                  <a:lnTo>
                    <a:pt x="7066" y="3677"/>
                  </a:lnTo>
                  <a:lnTo>
                    <a:pt x="6978" y="3718"/>
                  </a:lnTo>
                  <a:lnTo>
                    <a:pt x="6978" y="4201"/>
                  </a:lnTo>
                  <a:lnTo>
                    <a:pt x="6977" y="4200"/>
                  </a:lnTo>
                  <a:lnTo>
                    <a:pt x="6978" y="4201"/>
                  </a:lnTo>
                  <a:lnTo>
                    <a:pt x="6978" y="3718"/>
                  </a:lnTo>
                  <a:lnTo>
                    <a:pt x="6975" y="3719"/>
                  </a:lnTo>
                  <a:lnTo>
                    <a:pt x="6975" y="4194"/>
                  </a:lnTo>
                  <a:lnTo>
                    <a:pt x="6974" y="4192"/>
                  </a:lnTo>
                  <a:lnTo>
                    <a:pt x="6918" y="4075"/>
                  </a:lnTo>
                  <a:lnTo>
                    <a:pt x="6918" y="4136"/>
                  </a:lnTo>
                  <a:lnTo>
                    <a:pt x="6772" y="4003"/>
                  </a:lnTo>
                  <a:lnTo>
                    <a:pt x="6772" y="5770"/>
                  </a:lnTo>
                  <a:lnTo>
                    <a:pt x="6723" y="5660"/>
                  </a:lnTo>
                  <a:lnTo>
                    <a:pt x="6721" y="5653"/>
                  </a:lnTo>
                  <a:lnTo>
                    <a:pt x="6720" y="5652"/>
                  </a:lnTo>
                  <a:lnTo>
                    <a:pt x="6720" y="5770"/>
                  </a:lnTo>
                  <a:lnTo>
                    <a:pt x="6668" y="5702"/>
                  </a:lnTo>
                  <a:lnTo>
                    <a:pt x="6720" y="5770"/>
                  </a:lnTo>
                  <a:lnTo>
                    <a:pt x="6720" y="5653"/>
                  </a:lnTo>
                  <a:lnTo>
                    <a:pt x="6709" y="5629"/>
                  </a:lnTo>
                  <a:lnTo>
                    <a:pt x="6708" y="5627"/>
                  </a:lnTo>
                  <a:lnTo>
                    <a:pt x="6706" y="5622"/>
                  </a:lnTo>
                  <a:lnTo>
                    <a:pt x="6704" y="5627"/>
                  </a:lnTo>
                  <a:lnTo>
                    <a:pt x="6667" y="5700"/>
                  </a:lnTo>
                  <a:lnTo>
                    <a:pt x="6662" y="5710"/>
                  </a:lnTo>
                  <a:lnTo>
                    <a:pt x="6666" y="5706"/>
                  </a:lnTo>
                  <a:lnTo>
                    <a:pt x="6652" y="5733"/>
                  </a:lnTo>
                  <a:lnTo>
                    <a:pt x="6649" y="5737"/>
                  </a:lnTo>
                  <a:lnTo>
                    <a:pt x="6626" y="5784"/>
                  </a:lnTo>
                  <a:lnTo>
                    <a:pt x="6629" y="5777"/>
                  </a:lnTo>
                  <a:lnTo>
                    <a:pt x="6666" y="5702"/>
                  </a:lnTo>
                  <a:lnTo>
                    <a:pt x="6667" y="5700"/>
                  </a:lnTo>
                  <a:lnTo>
                    <a:pt x="6632" y="5653"/>
                  </a:lnTo>
                  <a:lnTo>
                    <a:pt x="6667" y="5700"/>
                  </a:lnTo>
                  <a:lnTo>
                    <a:pt x="6706" y="5622"/>
                  </a:lnTo>
                  <a:lnTo>
                    <a:pt x="6704" y="5617"/>
                  </a:lnTo>
                  <a:lnTo>
                    <a:pt x="6703" y="5615"/>
                  </a:lnTo>
                  <a:lnTo>
                    <a:pt x="6701" y="5612"/>
                  </a:lnTo>
                  <a:lnTo>
                    <a:pt x="6700" y="5610"/>
                  </a:lnTo>
                  <a:lnTo>
                    <a:pt x="6697" y="5602"/>
                  </a:lnTo>
                  <a:lnTo>
                    <a:pt x="6694" y="5599"/>
                  </a:lnTo>
                  <a:lnTo>
                    <a:pt x="6698" y="5602"/>
                  </a:lnTo>
                  <a:lnTo>
                    <a:pt x="6696" y="5599"/>
                  </a:lnTo>
                  <a:lnTo>
                    <a:pt x="6693" y="5594"/>
                  </a:lnTo>
                  <a:lnTo>
                    <a:pt x="6636" y="5465"/>
                  </a:lnTo>
                  <a:lnTo>
                    <a:pt x="6697" y="5599"/>
                  </a:lnTo>
                  <a:lnTo>
                    <a:pt x="6698" y="5602"/>
                  </a:lnTo>
                  <a:lnTo>
                    <a:pt x="6702" y="5611"/>
                  </a:lnTo>
                  <a:lnTo>
                    <a:pt x="6706" y="5621"/>
                  </a:lnTo>
                  <a:lnTo>
                    <a:pt x="6708" y="5617"/>
                  </a:lnTo>
                  <a:lnTo>
                    <a:pt x="6706" y="5611"/>
                  </a:lnTo>
                  <a:lnTo>
                    <a:pt x="6706" y="5612"/>
                  </a:lnTo>
                  <a:lnTo>
                    <a:pt x="6707" y="5615"/>
                  </a:lnTo>
                  <a:lnTo>
                    <a:pt x="6708" y="5617"/>
                  </a:lnTo>
                  <a:lnTo>
                    <a:pt x="6706" y="5621"/>
                  </a:lnTo>
                  <a:lnTo>
                    <a:pt x="6707" y="5622"/>
                  </a:lnTo>
                  <a:lnTo>
                    <a:pt x="6709" y="5627"/>
                  </a:lnTo>
                  <a:lnTo>
                    <a:pt x="6710" y="5622"/>
                  </a:lnTo>
                  <a:lnTo>
                    <a:pt x="6710" y="5629"/>
                  </a:lnTo>
                  <a:lnTo>
                    <a:pt x="6720" y="5650"/>
                  </a:lnTo>
                  <a:lnTo>
                    <a:pt x="6718" y="5642"/>
                  </a:lnTo>
                  <a:lnTo>
                    <a:pt x="6721" y="5650"/>
                  </a:lnTo>
                  <a:lnTo>
                    <a:pt x="6738" y="5694"/>
                  </a:lnTo>
                  <a:lnTo>
                    <a:pt x="6772" y="5770"/>
                  </a:lnTo>
                  <a:lnTo>
                    <a:pt x="6772" y="4003"/>
                  </a:lnTo>
                  <a:lnTo>
                    <a:pt x="6728" y="3963"/>
                  </a:lnTo>
                  <a:lnTo>
                    <a:pt x="6918" y="4136"/>
                  </a:lnTo>
                  <a:lnTo>
                    <a:pt x="6761" y="3935"/>
                  </a:lnTo>
                  <a:lnTo>
                    <a:pt x="6821" y="4011"/>
                  </a:lnTo>
                  <a:lnTo>
                    <a:pt x="6825" y="4017"/>
                  </a:lnTo>
                  <a:lnTo>
                    <a:pt x="6918" y="4136"/>
                  </a:lnTo>
                  <a:lnTo>
                    <a:pt x="6918" y="4075"/>
                  </a:lnTo>
                  <a:lnTo>
                    <a:pt x="6896" y="4029"/>
                  </a:lnTo>
                  <a:lnTo>
                    <a:pt x="6972" y="4189"/>
                  </a:lnTo>
                  <a:lnTo>
                    <a:pt x="6974" y="4192"/>
                  </a:lnTo>
                  <a:lnTo>
                    <a:pt x="6973" y="4184"/>
                  </a:lnTo>
                  <a:lnTo>
                    <a:pt x="6975" y="4194"/>
                  </a:lnTo>
                  <a:lnTo>
                    <a:pt x="6975" y="3719"/>
                  </a:lnTo>
                  <a:lnTo>
                    <a:pt x="6965" y="3724"/>
                  </a:lnTo>
                  <a:lnTo>
                    <a:pt x="6869" y="3800"/>
                  </a:lnTo>
                  <a:lnTo>
                    <a:pt x="6869" y="3859"/>
                  </a:lnTo>
                  <a:lnTo>
                    <a:pt x="6865" y="3861"/>
                  </a:lnTo>
                  <a:lnTo>
                    <a:pt x="6860" y="3868"/>
                  </a:lnTo>
                  <a:lnTo>
                    <a:pt x="6858" y="3868"/>
                  </a:lnTo>
                  <a:lnTo>
                    <a:pt x="6865" y="3862"/>
                  </a:lnTo>
                  <a:lnTo>
                    <a:pt x="6863" y="3862"/>
                  </a:lnTo>
                  <a:lnTo>
                    <a:pt x="6869" y="3859"/>
                  </a:lnTo>
                  <a:lnTo>
                    <a:pt x="6869" y="3800"/>
                  </a:lnTo>
                  <a:lnTo>
                    <a:pt x="6844" y="3819"/>
                  </a:lnTo>
                  <a:lnTo>
                    <a:pt x="6843" y="3875"/>
                  </a:lnTo>
                  <a:lnTo>
                    <a:pt x="6826" y="3883"/>
                  </a:lnTo>
                  <a:lnTo>
                    <a:pt x="6831" y="3880"/>
                  </a:lnTo>
                  <a:lnTo>
                    <a:pt x="6843" y="3875"/>
                  </a:lnTo>
                  <a:lnTo>
                    <a:pt x="6843" y="3821"/>
                  </a:lnTo>
                  <a:lnTo>
                    <a:pt x="6794" y="3874"/>
                  </a:lnTo>
                  <a:lnTo>
                    <a:pt x="6789" y="3875"/>
                  </a:lnTo>
                  <a:lnTo>
                    <a:pt x="6761" y="3883"/>
                  </a:lnTo>
                  <a:lnTo>
                    <a:pt x="6760" y="3928"/>
                  </a:lnTo>
                  <a:lnTo>
                    <a:pt x="6757" y="3930"/>
                  </a:lnTo>
                  <a:lnTo>
                    <a:pt x="6756" y="3928"/>
                  </a:lnTo>
                  <a:lnTo>
                    <a:pt x="6760" y="3928"/>
                  </a:lnTo>
                  <a:lnTo>
                    <a:pt x="6760" y="3883"/>
                  </a:lnTo>
                  <a:lnTo>
                    <a:pt x="6741" y="3887"/>
                  </a:lnTo>
                  <a:lnTo>
                    <a:pt x="6741" y="3942"/>
                  </a:lnTo>
                  <a:lnTo>
                    <a:pt x="6734" y="3947"/>
                  </a:lnTo>
                  <a:lnTo>
                    <a:pt x="6726" y="3963"/>
                  </a:lnTo>
                  <a:lnTo>
                    <a:pt x="6734" y="3947"/>
                  </a:lnTo>
                  <a:lnTo>
                    <a:pt x="6741" y="3942"/>
                  </a:lnTo>
                  <a:lnTo>
                    <a:pt x="6741" y="3887"/>
                  </a:lnTo>
                  <a:lnTo>
                    <a:pt x="6688" y="3899"/>
                  </a:lnTo>
                  <a:lnTo>
                    <a:pt x="6659" y="3909"/>
                  </a:lnTo>
                  <a:lnTo>
                    <a:pt x="6659" y="5483"/>
                  </a:lnTo>
                  <a:lnTo>
                    <a:pt x="6656" y="5478"/>
                  </a:lnTo>
                  <a:lnTo>
                    <a:pt x="6646" y="5449"/>
                  </a:lnTo>
                  <a:lnTo>
                    <a:pt x="6645" y="5446"/>
                  </a:lnTo>
                  <a:lnTo>
                    <a:pt x="6641" y="5436"/>
                  </a:lnTo>
                  <a:lnTo>
                    <a:pt x="6646" y="5446"/>
                  </a:lnTo>
                  <a:lnTo>
                    <a:pt x="6648" y="5454"/>
                  </a:lnTo>
                  <a:lnTo>
                    <a:pt x="6648" y="5455"/>
                  </a:lnTo>
                  <a:lnTo>
                    <a:pt x="6659" y="5483"/>
                  </a:lnTo>
                  <a:lnTo>
                    <a:pt x="6659" y="3909"/>
                  </a:lnTo>
                  <a:lnTo>
                    <a:pt x="6626" y="3921"/>
                  </a:lnTo>
                  <a:lnTo>
                    <a:pt x="6626" y="5446"/>
                  </a:lnTo>
                  <a:lnTo>
                    <a:pt x="6620" y="5452"/>
                  </a:lnTo>
                  <a:lnTo>
                    <a:pt x="6620" y="5800"/>
                  </a:lnTo>
                  <a:lnTo>
                    <a:pt x="6615" y="5807"/>
                  </a:lnTo>
                  <a:lnTo>
                    <a:pt x="6618" y="5800"/>
                  </a:lnTo>
                  <a:lnTo>
                    <a:pt x="6616" y="5797"/>
                  </a:lnTo>
                  <a:lnTo>
                    <a:pt x="6620" y="5800"/>
                  </a:lnTo>
                  <a:lnTo>
                    <a:pt x="6620" y="5452"/>
                  </a:lnTo>
                  <a:lnTo>
                    <a:pt x="6621" y="5451"/>
                  </a:lnTo>
                  <a:lnTo>
                    <a:pt x="6622" y="5449"/>
                  </a:lnTo>
                  <a:lnTo>
                    <a:pt x="6625" y="5446"/>
                  </a:lnTo>
                  <a:lnTo>
                    <a:pt x="6626" y="3921"/>
                  </a:lnTo>
                  <a:lnTo>
                    <a:pt x="6618" y="3924"/>
                  </a:lnTo>
                  <a:lnTo>
                    <a:pt x="6612" y="3926"/>
                  </a:lnTo>
                  <a:lnTo>
                    <a:pt x="6612" y="5454"/>
                  </a:lnTo>
                  <a:lnTo>
                    <a:pt x="6608" y="5455"/>
                  </a:lnTo>
                  <a:lnTo>
                    <a:pt x="6611" y="5454"/>
                  </a:lnTo>
                  <a:lnTo>
                    <a:pt x="6612" y="3926"/>
                  </a:lnTo>
                  <a:lnTo>
                    <a:pt x="6607" y="3927"/>
                  </a:lnTo>
                  <a:lnTo>
                    <a:pt x="6607" y="5465"/>
                  </a:lnTo>
                  <a:lnTo>
                    <a:pt x="6593" y="5478"/>
                  </a:lnTo>
                  <a:lnTo>
                    <a:pt x="6593" y="5547"/>
                  </a:lnTo>
                  <a:lnTo>
                    <a:pt x="6592" y="5551"/>
                  </a:lnTo>
                  <a:lnTo>
                    <a:pt x="6592" y="5773"/>
                  </a:lnTo>
                  <a:lnTo>
                    <a:pt x="6592" y="5551"/>
                  </a:lnTo>
                  <a:lnTo>
                    <a:pt x="6591" y="5553"/>
                  </a:lnTo>
                  <a:lnTo>
                    <a:pt x="6591" y="5776"/>
                  </a:lnTo>
                  <a:lnTo>
                    <a:pt x="6580" y="5807"/>
                  </a:lnTo>
                  <a:lnTo>
                    <a:pt x="6590" y="5777"/>
                  </a:lnTo>
                  <a:lnTo>
                    <a:pt x="6576" y="5764"/>
                  </a:lnTo>
                  <a:lnTo>
                    <a:pt x="6576" y="5818"/>
                  </a:lnTo>
                  <a:lnTo>
                    <a:pt x="6535" y="5939"/>
                  </a:lnTo>
                  <a:lnTo>
                    <a:pt x="6534" y="5945"/>
                  </a:lnTo>
                  <a:lnTo>
                    <a:pt x="6533" y="5948"/>
                  </a:lnTo>
                  <a:lnTo>
                    <a:pt x="6505" y="6030"/>
                  </a:lnTo>
                  <a:lnTo>
                    <a:pt x="6510" y="6022"/>
                  </a:lnTo>
                  <a:lnTo>
                    <a:pt x="6509" y="6117"/>
                  </a:lnTo>
                  <a:lnTo>
                    <a:pt x="6471" y="6128"/>
                  </a:lnTo>
                  <a:lnTo>
                    <a:pt x="6509" y="6117"/>
                  </a:lnTo>
                  <a:lnTo>
                    <a:pt x="6509" y="6023"/>
                  </a:lnTo>
                  <a:lnTo>
                    <a:pt x="6506" y="6030"/>
                  </a:lnTo>
                  <a:lnTo>
                    <a:pt x="6503" y="6034"/>
                  </a:lnTo>
                  <a:lnTo>
                    <a:pt x="6504" y="6030"/>
                  </a:lnTo>
                  <a:lnTo>
                    <a:pt x="6530" y="5954"/>
                  </a:lnTo>
                  <a:lnTo>
                    <a:pt x="6531" y="5952"/>
                  </a:lnTo>
                  <a:lnTo>
                    <a:pt x="6532" y="5949"/>
                  </a:lnTo>
                  <a:lnTo>
                    <a:pt x="6533" y="5945"/>
                  </a:lnTo>
                  <a:lnTo>
                    <a:pt x="6510" y="5939"/>
                  </a:lnTo>
                  <a:lnTo>
                    <a:pt x="6534" y="5945"/>
                  </a:lnTo>
                  <a:lnTo>
                    <a:pt x="6535" y="5939"/>
                  </a:lnTo>
                  <a:lnTo>
                    <a:pt x="6576" y="5818"/>
                  </a:lnTo>
                  <a:lnTo>
                    <a:pt x="6486" y="5753"/>
                  </a:lnTo>
                  <a:lnTo>
                    <a:pt x="6478" y="5766"/>
                  </a:lnTo>
                  <a:lnTo>
                    <a:pt x="6470" y="5784"/>
                  </a:lnTo>
                  <a:lnTo>
                    <a:pt x="6470" y="6131"/>
                  </a:lnTo>
                  <a:lnTo>
                    <a:pt x="6468" y="6135"/>
                  </a:lnTo>
                  <a:lnTo>
                    <a:pt x="6458" y="6140"/>
                  </a:lnTo>
                  <a:lnTo>
                    <a:pt x="6374" y="6176"/>
                  </a:lnTo>
                  <a:lnTo>
                    <a:pt x="6458" y="6140"/>
                  </a:lnTo>
                  <a:lnTo>
                    <a:pt x="6458" y="6131"/>
                  </a:lnTo>
                  <a:lnTo>
                    <a:pt x="6458" y="6140"/>
                  </a:lnTo>
                  <a:lnTo>
                    <a:pt x="6468" y="6135"/>
                  </a:lnTo>
                  <a:lnTo>
                    <a:pt x="6470" y="6131"/>
                  </a:lnTo>
                  <a:lnTo>
                    <a:pt x="6470" y="5784"/>
                  </a:lnTo>
                  <a:lnTo>
                    <a:pt x="6458" y="5807"/>
                  </a:lnTo>
                  <a:lnTo>
                    <a:pt x="6458" y="5927"/>
                  </a:lnTo>
                  <a:lnTo>
                    <a:pt x="6408" y="5913"/>
                  </a:lnTo>
                  <a:lnTo>
                    <a:pt x="6375" y="5913"/>
                  </a:lnTo>
                  <a:lnTo>
                    <a:pt x="6365" y="5939"/>
                  </a:lnTo>
                  <a:lnTo>
                    <a:pt x="6365" y="6181"/>
                  </a:lnTo>
                  <a:lnTo>
                    <a:pt x="6337" y="6193"/>
                  </a:lnTo>
                  <a:lnTo>
                    <a:pt x="6364" y="6181"/>
                  </a:lnTo>
                  <a:lnTo>
                    <a:pt x="6363" y="6177"/>
                  </a:lnTo>
                  <a:lnTo>
                    <a:pt x="6365" y="6181"/>
                  </a:lnTo>
                  <a:lnTo>
                    <a:pt x="6365" y="5939"/>
                  </a:lnTo>
                  <a:lnTo>
                    <a:pt x="6352" y="5973"/>
                  </a:lnTo>
                  <a:lnTo>
                    <a:pt x="6352" y="6161"/>
                  </a:lnTo>
                  <a:lnTo>
                    <a:pt x="6352" y="5973"/>
                  </a:lnTo>
                  <a:lnTo>
                    <a:pt x="6328" y="6037"/>
                  </a:lnTo>
                  <a:lnTo>
                    <a:pt x="6328" y="6168"/>
                  </a:lnTo>
                  <a:lnTo>
                    <a:pt x="6306" y="6174"/>
                  </a:lnTo>
                  <a:lnTo>
                    <a:pt x="6322" y="6169"/>
                  </a:lnTo>
                  <a:lnTo>
                    <a:pt x="6328" y="6168"/>
                  </a:lnTo>
                  <a:lnTo>
                    <a:pt x="6328" y="6037"/>
                  </a:lnTo>
                  <a:lnTo>
                    <a:pt x="6316" y="6069"/>
                  </a:lnTo>
                  <a:lnTo>
                    <a:pt x="6316" y="6105"/>
                  </a:lnTo>
                  <a:lnTo>
                    <a:pt x="6287" y="6165"/>
                  </a:lnTo>
                  <a:lnTo>
                    <a:pt x="6287" y="6204"/>
                  </a:lnTo>
                  <a:lnTo>
                    <a:pt x="6286" y="6196"/>
                  </a:lnTo>
                  <a:lnTo>
                    <a:pt x="6285" y="6193"/>
                  </a:lnTo>
                  <a:lnTo>
                    <a:pt x="6286" y="6196"/>
                  </a:lnTo>
                  <a:lnTo>
                    <a:pt x="6287" y="6204"/>
                  </a:lnTo>
                  <a:lnTo>
                    <a:pt x="6287" y="6165"/>
                  </a:lnTo>
                  <a:lnTo>
                    <a:pt x="6284" y="6171"/>
                  </a:lnTo>
                  <a:lnTo>
                    <a:pt x="6283" y="6181"/>
                  </a:lnTo>
                  <a:lnTo>
                    <a:pt x="6282" y="6176"/>
                  </a:lnTo>
                  <a:lnTo>
                    <a:pt x="6280" y="6181"/>
                  </a:lnTo>
                  <a:lnTo>
                    <a:pt x="6274" y="6192"/>
                  </a:lnTo>
                  <a:lnTo>
                    <a:pt x="6280" y="6181"/>
                  </a:lnTo>
                  <a:lnTo>
                    <a:pt x="6279" y="6176"/>
                  </a:lnTo>
                  <a:lnTo>
                    <a:pt x="6278" y="6174"/>
                  </a:lnTo>
                  <a:lnTo>
                    <a:pt x="6277" y="6171"/>
                  </a:lnTo>
                  <a:lnTo>
                    <a:pt x="6275" y="6176"/>
                  </a:lnTo>
                  <a:lnTo>
                    <a:pt x="6275" y="6167"/>
                  </a:lnTo>
                  <a:lnTo>
                    <a:pt x="6277" y="6171"/>
                  </a:lnTo>
                  <a:lnTo>
                    <a:pt x="6276" y="6155"/>
                  </a:lnTo>
                  <a:lnTo>
                    <a:pt x="6279" y="6167"/>
                  </a:lnTo>
                  <a:lnTo>
                    <a:pt x="6281" y="6161"/>
                  </a:lnTo>
                  <a:lnTo>
                    <a:pt x="6282" y="6176"/>
                  </a:lnTo>
                  <a:lnTo>
                    <a:pt x="6284" y="6171"/>
                  </a:lnTo>
                  <a:lnTo>
                    <a:pt x="6316" y="6105"/>
                  </a:lnTo>
                  <a:lnTo>
                    <a:pt x="6316" y="6069"/>
                  </a:lnTo>
                  <a:lnTo>
                    <a:pt x="6307" y="6092"/>
                  </a:lnTo>
                  <a:lnTo>
                    <a:pt x="6378" y="5905"/>
                  </a:lnTo>
                  <a:lnTo>
                    <a:pt x="6362" y="5900"/>
                  </a:lnTo>
                  <a:lnTo>
                    <a:pt x="6292" y="5881"/>
                  </a:lnTo>
                  <a:lnTo>
                    <a:pt x="6320" y="5888"/>
                  </a:lnTo>
                  <a:lnTo>
                    <a:pt x="6362" y="5900"/>
                  </a:lnTo>
                  <a:lnTo>
                    <a:pt x="6378" y="5905"/>
                  </a:lnTo>
                  <a:lnTo>
                    <a:pt x="6384" y="5905"/>
                  </a:lnTo>
                  <a:lnTo>
                    <a:pt x="6408" y="5912"/>
                  </a:lnTo>
                  <a:lnTo>
                    <a:pt x="6458" y="5927"/>
                  </a:lnTo>
                  <a:lnTo>
                    <a:pt x="6458" y="5810"/>
                  </a:lnTo>
                  <a:lnTo>
                    <a:pt x="6455" y="5814"/>
                  </a:lnTo>
                  <a:lnTo>
                    <a:pt x="6457" y="5810"/>
                  </a:lnTo>
                  <a:lnTo>
                    <a:pt x="6458" y="5733"/>
                  </a:lnTo>
                  <a:lnTo>
                    <a:pt x="6447" y="5725"/>
                  </a:lnTo>
                  <a:lnTo>
                    <a:pt x="6411" y="5700"/>
                  </a:lnTo>
                  <a:lnTo>
                    <a:pt x="6411" y="5905"/>
                  </a:lnTo>
                  <a:lnTo>
                    <a:pt x="6408" y="5912"/>
                  </a:lnTo>
                  <a:lnTo>
                    <a:pt x="6384" y="5905"/>
                  </a:lnTo>
                  <a:lnTo>
                    <a:pt x="6411" y="5905"/>
                  </a:lnTo>
                  <a:lnTo>
                    <a:pt x="6411" y="5700"/>
                  </a:lnTo>
                  <a:lnTo>
                    <a:pt x="6376" y="5674"/>
                  </a:lnTo>
                  <a:lnTo>
                    <a:pt x="6372" y="5678"/>
                  </a:lnTo>
                  <a:lnTo>
                    <a:pt x="6333" y="5753"/>
                  </a:lnTo>
                  <a:lnTo>
                    <a:pt x="6374" y="5674"/>
                  </a:lnTo>
                  <a:lnTo>
                    <a:pt x="6447" y="5725"/>
                  </a:lnTo>
                  <a:lnTo>
                    <a:pt x="6459" y="5733"/>
                  </a:lnTo>
                  <a:lnTo>
                    <a:pt x="6458" y="5696"/>
                  </a:lnTo>
                  <a:lnTo>
                    <a:pt x="6456" y="5702"/>
                  </a:lnTo>
                  <a:lnTo>
                    <a:pt x="6458" y="5696"/>
                  </a:lnTo>
                  <a:lnTo>
                    <a:pt x="6458" y="5694"/>
                  </a:lnTo>
                  <a:lnTo>
                    <a:pt x="6460" y="5689"/>
                  </a:lnTo>
                  <a:lnTo>
                    <a:pt x="6459" y="5733"/>
                  </a:lnTo>
                  <a:lnTo>
                    <a:pt x="6485" y="5752"/>
                  </a:lnTo>
                  <a:lnTo>
                    <a:pt x="6487" y="5753"/>
                  </a:lnTo>
                  <a:lnTo>
                    <a:pt x="6521" y="5777"/>
                  </a:lnTo>
                  <a:lnTo>
                    <a:pt x="6530" y="5784"/>
                  </a:lnTo>
                  <a:lnTo>
                    <a:pt x="6576" y="5818"/>
                  </a:lnTo>
                  <a:lnTo>
                    <a:pt x="6576" y="5764"/>
                  </a:lnTo>
                  <a:lnTo>
                    <a:pt x="6507" y="5705"/>
                  </a:lnTo>
                  <a:lnTo>
                    <a:pt x="6467" y="5672"/>
                  </a:lnTo>
                  <a:lnTo>
                    <a:pt x="6458" y="5664"/>
                  </a:lnTo>
                  <a:lnTo>
                    <a:pt x="6442" y="5650"/>
                  </a:lnTo>
                  <a:lnTo>
                    <a:pt x="6432" y="5642"/>
                  </a:lnTo>
                  <a:lnTo>
                    <a:pt x="6414" y="5627"/>
                  </a:lnTo>
                  <a:lnTo>
                    <a:pt x="6442" y="5650"/>
                  </a:lnTo>
                  <a:lnTo>
                    <a:pt x="6459" y="5664"/>
                  </a:lnTo>
                  <a:lnTo>
                    <a:pt x="6458" y="5660"/>
                  </a:lnTo>
                  <a:lnTo>
                    <a:pt x="6458" y="5637"/>
                  </a:lnTo>
                  <a:lnTo>
                    <a:pt x="6459" y="5656"/>
                  </a:lnTo>
                  <a:lnTo>
                    <a:pt x="6459" y="5664"/>
                  </a:lnTo>
                  <a:lnTo>
                    <a:pt x="6468" y="5672"/>
                  </a:lnTo>
                  <a:lnTo>
                    <a:pt x="6477" y="5679"/>
                  </a:lnTo>
                  <a:lnTo>
                    <a:pt x="6488" y="5689"/>
                  </a:lnTo>
                  <a:lnTo>
                    <a:pt x="6507" y="5705"/>
                  </a:lnTo>
                  <a:lnTo>
                    <a:pt x="6591" y="5776"/>
                  </a:lnTo>
                  <a:lnTo>
                    <a:pt x="6591" y="5553"/>
                  </a:lnTo>
                  <a:lnTo>
                    <a:pt x="6584" y="5567"/>
                  </a:lnTo>
                  <a:lnTo>
                    <a:pt x="6577" y="5580"/>
                  </a:lnTo>
                  <a:lnTo>
                    <a:pt x="6521" y="5689"/>
                  </a:lnTo>
                  <a:lnTo>
                    <a:pt x="6527" y="5678"/>
                  </a:lnTo>
                  <a:lnTo>
                    <a:pt x="6577" y="5580"/>
                  </a:lnTo>
                  <a:lnTo>
                    <a:pt x="6583" y="5567"/>
                  </a:lnTo>
                  <a:lnTo>
                    <a:pt x="6593" y="5547"/>
                  </a:lnTo>
                  <a:lnTo>
                    <a:pt x="6593" y="5478"/>
                  </a:lnTo>
                  <a:lnTo>
                    <a:pt x="6584" y="5487"/>
                  </a:lnTo>
                  <a:lnTo>
                    <a:pt x="6584" y="5547"/>
                  </a:lnTo>
                  <a:lnTo>
                    <a:pt x="6558" y="5531"/>
                  </a:lnTo>
                  <a:lnTo>
                    <a:pt x="6546" y="5524"/>
                  </a:lnTo>
                  <a:lnTo>
                    <a:pt x="6559" y="5531"/>
                  </a:lnTo>
                  <a:lnTo>
                    <a:pt x="6561" y="5533"/>
                  </a:lnTo>
                  <a:lnTo>
                    <a:pt x="6584" y="5547"/>
                  </a:lnTo>
                  <a:lnTo>
                    <a:pt x="6584" y="5487"/>
                  </a:lnTo>
                  <a:lnTo>
                    <a:pt x="6552" y="5519"/>
                  </a:lnTo>
                  <a:lnTo>
                    <a:pt x="6548" y="5524"/>
                  </a:lnTo>
                  <a:lnTo>
                    <a:pt x="6546" y="5524"/>
                  </a:lnTo>
                  <a:lnTo>
                    <a:pt x="6602" y="5468"/>
                  </a:lnTo>
                  <a:lnTo>
                    <a:pt x="6607" y="5465"/>
                  </a:lnTo>
                  <a:lnTo>
                    <a:pt x="6607" y="3927"/>
                  </a:lnTo>
                  <a:lnTo>
                    <a:pt x="6604" y="3928"/>
                  </a:lnTo>
                  <a:lnTo>
                    <a:pt x="6540" y="3957"/>
                  </a:lnTo>
                  <a:lnTo>
                    <a:pt x="6540" y="5531"/>
                  </a:lnTo>
                  <a:lnTo>
                    <a:pt x="6509" y="5562"/>
                  </a:lnTo>
                  <a:lnTo>
                    <a:pt x="6507" y="5567"/>
                  </a:lnTo>
                  <a:lnTo>
                    <a:pt x="6478" y="5642"/>
                  </a:lnTo>
                  <a:lnTo>
                    <a:pt x="6507" y="5567"/>
                  </a:lnTo>
                  <a:lnTo>
                    <a:pt x="6509" y="5562"/>
                  </a:lnTo>
                  <a:lnTo>
                    <a:pt x="6504" y="5567"/>
                  </a:lnTo>
                  <a:lnTo>
                    <a:pt x="6476" y="5594"/>
                  </a:lnTo>
                  <a:lnTo>
                    <a:pt x="6476" y="5650"/>
                  </a:lnTo>
                  <a:lnTo>
                    <a:pt x="6474" y="5653"/>
                  </a:lnTo>
                  <a:lnTo>
                    <a:pt x="6475" y="5650"/>
                  </a:lnTo>
                  <a:lnTo>
                    <a:pt x="6465" y="5642"/>
                  </a:lnTo>
                  <a:lnTo>
                    <a:pt x="6476" y="5650"/>
                  </a:lnTo>
                  <a:lnTo>
                    <a:pt x="6476" y="5594"/>
                  </a:lnTo>
                  <a:lnTo>
                    <a:pt x="6458" y="5612"/>
                  </a:lnTo>
                  <a:lnTo>
                    <a:pt x="6458" y="5608"/>
                  </a:lnTo>
                  <a:lnTo>
                    <a:pt x="6458" y="5612"/>
                  </a:lnTo>
                  <a:lnTo>
                    <a:pt x="6539" y="5531"/>
                  </a:lnTo>
                  <a:lnTo>
                    <a:pt x="6535" y="5524"/>
                  </a:lnTo>
                  <a:lnTo>
                    <a:pt x="6530" y="5517"/>
                  </a:lnTo>
                  <a:lnTo>
                    <a:pt x="6532" y="5519"/>
                  </a:lnTo>
                  <a:lnTo>
                    <a:pt x="6535" y="5524"/>
                  </a:lnTo>
                  <a:lnTo>
                    <a:pt x="6540" y="5531"/>
                  </a:lnTo>
                  <a:lnTo>
                    <a:pt x="6540" y="3957"/>
                  </a:lnTo>
                  <a:lnTo>
                    <a:pt x="6526" y="3964"/>
                  </a:lnTo>
                  <a:lnTo>
                    <a:pt x="6526" y="5517"/>
                  </a:lnTo>
                  <a:lnTo>
                    <a:pt x="6521" y="5519"/>
                  </a:lnTo>
                  <a:lnTo>
                    <a:pt x="6525" y="5517"/>
                  </a:lnTo>
                  <a:lnTo>
                    <a:pt x="6526" y="3964"/>
                  </a:lnTo>
                  <a:lnTo>
                    <a:pt x="6504" y="3974"/>
                  </a:lnTo>
                  <a:lnTo>
                    <a:pt x="6489" y="3981"/>
                  </a:lnTo>
                  <a:lnTo>
                    <a:pt x="6462" y="3995"/>
                  </a:lnTo>
                  <a:lnTo>
                    <a:pt x="6462" y="5420"/>
                  </a:lnTo>
                  <a:lnTo>
                    <a:pt x="6374" y="5445"/>
                  </a:lnTo>
                  <a:lnTo>
                    <a:pt x="6438" y="5426"/>
                  </a:lnTo>
                  <a:lnTo>
                    <a:pt x="6462" y="5420"/>
                  </a:lnTo>
                  <a:lnTo>
                    <a:pt x="6462" y="3995"/>
                  </a:lnTo>
                  <a:lnTo>
                    <a:pt x="6390" y="4033"/>
                  </a:lnTo>
                  <a:lnTo>
                    <a:pt x="6370" y="4043"/>
                  </a:lnTo>
                  <a:lnTo>
                    <a:pt x="6370" y="5446"/>
                  </a:lnTo>
                  <a:lnTo>
                    <a:pt x="6344" y="5454"/>
                  </a:lnTo>
                  <a:lnTo>
                    <a:pt x="6370" y="5446"/>
                  </a:lnTo>
                  <a:lnTo>
                    <a:pt x="6370" y="4043"/>
                  </a:lnTo>
                  <a:lnTo>
                    <a:pt x="6362" y="4047"/>
                  </a:lnTo>
                  <a:lnTo>
                    <a:pt x="6319" y="4067"/>
                  </a:lnTo>
                  <a:lnTo>
                    <a:pt x="6319" y="4834"/>
                  </a:lnTo>
                  <a:lnTo>
                    <a:pt x="6287" y="4866"/>
                  </a:lnTo>
                  <a:lnTo>
                    <a:pt x="6319" y="4834"/>
                  </a:lnTo>
                  <a:lnTo>
                    <a:pt x="6319" y="4067"/>
                  </a:lnTo>
                  <a:lnTo>
                    <a:pt x="6307" y="4073"/>
                  </a:lnTo>
                  <a:lnTo>
                    <a:pt x="6257" y="4119"/>
                  </a:lnTo>
                  <a:lnTo>
                    <a:pt x="6257" y="6228"/>
                  </a:lnTo>
                  <a:lnTo>
                    <a:pt x="6250" y="6241"/>
                  </a:lnTo>
                  <a:lnTo>
                    <a:pt x="6249" y="6244"/>
                  </a:lnTo>
                  <a:lnTo>
                    <a:pt x="6253" y="6233"/>
                  </a:lnTo>
                  <a:lnTo>
                    <a:pt x="6257" y="6228"/>
                  </a:lnTo>
                  <a:lnTo>
                    <a:pt x="6257" y="4119"/>
                  </a:lnTo>
                  <a:lnTo>
                    <a:pt x="6173" y="4195"/>
                  </a:lnTo>
                  <a:lnTo>
                    <a:pt x="6167" y="4201"/>
                  </a:lnTo>
                  <a:lnTo>
                    <a:pt x="6121" y="4254"/>
                  </a:lnTo>
                  <a:lnTo>
                    <a:pt x="6121" y="5852"/>
                  </a:lnTo>
                  <a:lnTo>
                    <a:pt x="6119" y="5845"/>
                  </a:lnTo>
                  <a:lnTo>
                    <a:pt x="6120" y="5848"/>
                  </a:lnTo>
                  <a:lnTo>
                    <a:pt x="6121" y="5852"/>
                  </a:lnTo>
                  <a:lnTo>
                    <a:pt x="6121" y="4254"/>
                  </a:lnTo>
                  <a:lnTo>
                    <a:pt x="6118" y="4257"/>
                  </a:lnTo>
                  <a:lnTo>
                    <a:pt x="6118" y="5830"/>
                  </a:lnTo>
                  <a:lnTo>
                    <a:pt x="6117" y="5839"/>
                  </a:lnTo>
                  <a:lnTo>
                    <a:pt x="6116" y="5835"/>
                  </a:lnTo>
                  <a:lnTo>
                    <a:pt x="6097" y="5873"/>
                  </a:lnTo>
                  <a:lnTo>
                    <a:pt x="6116" y="5835"/>
                  </a:lnTo>
                  <a:lnTo>
                    <a:pt x="6114" y="5830"/>
                  </a:lnTo>
                  <a:lnTo>
                    <a:pt x="6115" y="5832"/>
                  </a:lnTo>
                  <a:lnTo>
                    <a:pt x="6116" y="5835"/>
                  </a:lnTo>
                  <a:lnTo>
                    <a:pt x="6117" y="5832"/>
                  </a:lnTo>
                  <a:lnTo>
                    <a:pt x="6118" y="5830"/>
                  </a:lnTo>
                  <a:lnTo>
                    <a:pt x="6118" y="4257"/>
                  </a:lnTo>
                  <a:lnTo>
                    <a:pt x="6098" y="4281"/>
                  </a:lnTo>
                  <a:lnTo>
                    <a:pt x="6097" y="4283"/>
                  </a:lnTo>
                  <a:lnTo>
                    <a:pt x="6097" y="5773"/>
                  </a:lnTo>
                  <a:lnTo>
                    <a:pt x="6095" y="5769"/>
                  </a:lnTo>
                  <a:lnTo>
                    <a:pt x="6094" y="5766"/>
                  </a:lnTo>
                  <a:lnTo>
                    <a:pt x="6096" y="5769"/>
                  </a:lnTo>
                  <a:lnTo>
                    <a:pt x="6097" y="5773"/>
                  </a:lnTo>
                  <a:lnTo>
                    <a:pt x="6097" y="4283"/>
                  </a:lnTo>
                  <a:lnTo>
                    <a:pt x="6095" y="5214"/>
                  </a:lnTo>
                  <a:lnTo>
                    <a:pt x="6081" y="5271"/>
                  </a:lnTo>
                  <a:lnTo>
                    <a:pt x="6081" y="5273"/>
                  </a:lnTo>
                  <a:lnTo>
                    <a:pt x="6095" y="5214"/>
                  </a:lnTo>
                  <a:lnTo>
                    <a:pt x="6095" y="4284"/>
                  </a:lnTo>
                  <a:lnTo>
                    <a:pt x="6076" y="4308"/>
                  </a:lnTo>
                  <a:lnTo>
                    <a:pt x="6076" y="5705"/>
                  </a:lnTo>
                  <a:lnTo>
                    <a:pt x="6075" y="5699"/>
                  </a:lnTo>
                  <a:lnTo>
                    <a:pt x="6076" y="5702"/>
                  </a:lnTo>
                  <a:lnTo>
                    <a:pt x="6076" y="5705"/>
                  </a:lnTo>
                  <a:lnTo>
                    <a:pt x="6076" y="4308"/>
                  </a:lnTo>
                  <a:lnTo>
                    <a:pt x="6067" y="4320"/>
                  </a:lnTo>
                  <a:lnTo>
                    <a:pt x="6067" y="5661"/>
                  </a:lnTo>
                  <a:lnTo>
                    <a:pt x="6065" y="5651"/>
                  </a:lnTo>
                  <a:lnTo>
                    <a:pt x="6065" y="5653"/>
                  </a:lnTo>
                  <a:lnTo>
                    <a:pt x="6067" y="5660"/>
                  </a:lnTo>
                  <a:lnTo>
                    <a:pt x="6067" y="4320"/>
                  </a:lnTo>
                  <a:lnTo>
                    <a:pt x="6041" y="4352"/>
                  </a:lnTo>
                  <a:lnTo>
                    <a:pt x="6035" y="4360"/>
                  </a:lnTo>
                  <a:lnTo>
                    <a:pt x="5989" y="4453"/>
                  </a:lnTo>
                  <a:lnTo>
                    <a:pt x="5982" y="4466"/>
                  </a:lnTo>
                  <a:lnTo>
                    <a:pt x="5938" y="4580"/>
                  </a:lnTo>
                  <a:lnTo>
                    <a:pt x="5908" y="4691"/>
                  </a:lnTo>
                  <a:lnTo>
                    <a:pt x="5902" y="4736"/>
                  </a:lnTo>
                  <a:lnTo>
                    <a:pt x="5902" y="4992"/>
                  </a:lnTo>
                  <a:lnTo>
                    <a:pt x="5938" y="5126"/>
                  </a:lnTo>
                  <a:lnTo>
                    <a:pt x="5939" y="5131"/>
                  </a:lnTo>
                  <a:lnTo>
                    <a:pt x="5940" y="5135"/>
                  </a:lnTo>
                  <a:lnTo>
                    <a:pt x="5971" y="5195"/>
                  </a:lnTo>
                  <a:lnTo>
                    <a:pt x="5977" y="5207"/>
                  </a:lnTo>
                  <a:lnTo>
                    <a:pt x="5980" y="5214"/>
                  </a:lnTo>
                  <a:lnTo>
                    <a:pt x="6005" y="5262"/>
                  </a:lnTo>
                  <a:lnTo>
                    <a:pt x="6004" y="5260"/>
                  </a:lnTo>
                  <a:lnTo>
                    <a:pt x="6004" y="6073"/>
                  </a:lnTo>
                  <a:lnTo>
                    <a:pt x="5988" y="6102"/>
                  </a:lnTo>
                  <a:lnTo>
                    <a:pt x="5985" y="6108"/>
                  </a:lnTo>
                  <a:lnTo>
                    <a:pt x="5986" y="6105"/>
                  </a:lnTo>
                  <a:lnTo>
                    <a:pt x="5993" y="6092"/>
                  </a:lnTo>
                  <a:lnTo>
                    <a:pt x="6004" y="6073"/>
                  </a:lnTo>
                  <a:lnTo>
                    <a:pt x="6004" y="5260"/>
                  </a:lnTo>
                  <a:lnTo>
                    <a:pt x="5560" y="5093"/>
                  </a:lnTo>
                  <a:lnTo>
                    <a:pt x="5560" y="5896"/>
                  </a:lnTo>
                  <a:lnTo>
                    <a:pt x="5559" y="5898"/>
                  </a:lnTo>
                  <a:lnTo>
                    <a:pt x="5555" y="5900"/>
                  </a:lnTo>
                  <a:lnTo>
                    <a:pt x="5560" y="5896"/>
                  </a:lnTo>
                  <a:lnTo>
                    <a:pt x="5560" y="5093"/>
                  </a:lnTo>
                  <a:lnTo>
                    <a:pt x="5474" y="5087"/>
                  </a:lnTo>
                  <a:lnTo>
                    <a:pt x="5385" y="5118"/>
                  </a:lnTo>
                  <a:lnTo>
                    <a:pt x="5376" y="5103"/>
                  </a:lnTo>
                  <a:lnTo>
                    <a:pt x="5359" y="5087"/>
                  </a:lnTo>
                  <a:lnTo>
                    <a:pt x="5324" y="5055"/>
                  </a:lnTo>
                  <a:lnTo>
                    <a:pt x="5256" y="4992"/>
                  </a:lnTo>
                  <a:lnTo>
                    <a:pt x="5257" y="4997"/>
                  </a:lnTo>
                  <a:lnTo>
                    <a:pt x="5255" y="4992"/>
                  </a:lnTo>
                  <a:lnTo>
                    <a:pt x="5254" y="4989"/>
                  </a:lnTo>
                  <a:lnTo>
                    <a:pt x="5252" y="4982"/>
                  </a:lnTo>
                  <a:lnTo>
                    <a:pt x="5252" y="4992"/>
                  </a:lnTo>
                  <a:lnTo>
                    <a:pt x="5242" y="5000"/>
                  </a:lnTo>
                  <a:lnTo>
                    <a:pt x="5242" y="5171"/>
                  </a:lnTo>
                  <a:lnTo>
                    <a:pt x="5233" y="5177"/>
                  </a:lnTo>
                  <a:lnTo>
                    <a:pt x="5233" y="6511"/>
                  </a:lnTo>
                  <a:lnTo>
                    <a:pt x="5231" y="6513"/>
                  </a:lnTo>
                  <a:lnTo>
                    <a:pt x="5170" y="6513"/>
                  </a:lnTo>
                  <a:lnTo>
                    <a:pt x="5169" y="6511"/>
                  </a:lnTo>
                  <a:lnTo>
                    <a:pt x="5233" y="6511"/>
                  </a:lnTo>
                  <a:lnTo>
                    <a:pt x="5233" y="5177"/>
                  </a:lnTo>
                  <a:lnTo>
                    <a:pt x="5227" y="5181"/>
                  </a:lnTo>
                  <a:lnTo>
                    <a:pt x="5241" y="5171"/>
                  </a:lnTo>
                  <a:lnTo>
                    <a:pt x="5238" y="5169"/>
                  </a:lnTo>
                  <a:lnTo>
                    <a:pt x="5242" y="5171"/>
                  </a:lnTo>
                  <a:lnTo>
                    <a:pt x="5242" y="5000"/>
                  </a:lnTo>
                  <a:lnTo>
                    <a:pt x="5232" y="5007"/>
                  </a:lnTo>
                  <a:lnTo>
                    <a:pt x="5252" y="4992"/>
                  </a:lnTo>
                  <a:lnTo>
                    <a:pt x="5252" y="4982"/>
                  </a:lnTo>
                  <a:lnTo>
                    <a:pt x="5249" y="4974"/>
                  </a:lnTo>
                  <a:lnTo>
                    <a:pt x="5249" y="4989"/>
                  </a:lnTo>
                  <a:lnTo>
                    <a:pt x="5240" y="4977"/>
                  </a:lnTo>
                  <a:lnTo>
                    <a:pt x="5209" y="5015"/>
                  </a:lnTo>
                  <a:lnTo>
                    <a:pt x="5204" y="5020"/>
                  </a:lnTo>
                  <a:lnTo>
                    <a:pt x="5209" y="5015"/>
                  </a:lnTo>
                  <a:lnTo>
                    <a:pt x="5238" y="4977"/>
                  </a:lnTo>
                  <a:lnTo>
                    <a:pt x="5233" y="4969"/>
                  </a:lnTo>
                  <a:lnTo>
                    <a:pt x="5241" y="4977"/>
                  </a:lnTo>
                  <a:lnTo>
                    <a:pt x="5249" y="4989"/>
                  </a:lnTo>
                  <a:lnTo>
                    <a:pt x="5249" y="4974"/>
                  </a:lnTo>
                  <a:lnTo>
                    <a:pt x="5247" y="4969"/>
                  </a:lnTo>
                  <a:lnTo>
                    <a:pt x="5245" y="4963"/>
                  </a:lnTo>
                  <a:lnTo>
                    <a:pt x="5243" y="4958"/>
                  </a:lnTo>
                  <a:lnTo>
                    <a:pt x="5220" y="4866"/>
                  </a:lnTo>
                  <a:lnTo>
                    <a:pt x="5139" y="4675"/>
                  </a:lnTo>
                  <a:lnTo>
                    <a:pt x="5065" y="4580"/>
                  </a:lnTo>
                  <a:lnTo>
                    <a:pt x="5065" y="5295"/>
                  </a:lnTo>
                  <a:lnTo>
                    <a:pt x="5063" y="5300"/>
                  </a:lnTo>
                  <a:lnTo>
                    <a:pt x="5049" y="5309"/>
                  </a:lnTo>
                  <a:lnTo>
                    <a:pt x="5062" y="5300"/>
                  </a:lnTo>
                  <a:lnTo>
                    <a:pt x="5065" y="5295"/>
                  </a:lnTo>
                  <a:lnTo>
                    <a:pt x="5065" y="4580"/>
                  </a:lnTo>
                  <a:lnTo>
                    <a:pt x="5015" y="4517"/>
                  </a:lnTo>
                  <a:lnTo>
                    <a:pt x="4998" y="4505"/>
                  </a:lnTo>
                  <a:lnTo>
                    <a:pt x="4998" y="5678"/>
                  </a:lnTo>
                  <a:lnTo>
                    <a:pt x="4986" y="5689"/>
                  </a:lnTo>
                  <a:lnTo>
                    <a:pt x="4997" y="5678"/>
                  </a:lnTo>
                  <a:lnTo>
                    <a:pt x="4995" y="5674"/>
                  </a:lnTo>
                  <a:lnTo>
                    <a:pt x="4998" y="5678"/>
                  </a:lnTo>
                  <a:lnTo>
                    <a:pt x="4998" y="4505"/>
                  </a:lnTo>
                  <a:lnTo>
                    <a:pt x="4959" y="4478"/>
                  </a:lnTo>
                  <a:lnTo>
                    <a:pt x="4959" y="5516"/>
                  </a:lnTo>
                  <a:lnTo>
                    <a:pt x="4959" y="4478"/>
                  </a:lnTo>
                  <a:lnTo>
                    <a:pt x="4930" y="4457"/>
                  </a:lnTo>
                  <a:lnTo>
                    <a:pt x="4930" y="5580"/>
                  </a:lnTo>
                  <a:lnTo>
                    <a:pt x="4926" y="5585"/>
                  </a:lnTo>
                  <a:lnTo>
                    <a:pt x="4929" y="5580"/>
                  </a:lnTo>
                  <a:lnTo>
                    <a:pt x="4928" y="5577"/>
                  </a:lnTo>
                  <a:lnTo>
                    <a:pt x="4930" y="5580"/>
                  </a:lnTo>
                  <a:lnTo>
                    <a:pt x="4930" y="4457"/>
                  </a:lnTo>
                  <a:lnTo>
                    <a:pt x="4892" y="4431"/>
                  </a:lnTo>
                  <a:lnTo>
                    <a:pt x="4892" y="5660"/>
                  </a:lnTo>
                  <a:lnTo>
                    <a:pt x="4890" y="5660"/>
                  </a:lnTo>
                  <a:lnTo>
                    <a:pt x="4888" y="5664"/>
                  </a:lnTo>
                  <a:lnTo>
                    <a:pt x="4888" y="5612"/>
                  </a:lnTo>
                  <a:lnTo>
                    <a:pt x="4887" y="5599"/>
                  </a:lnTo>
                  <a:lnTo>
                    <a:pt x="4887" y="5602"/>
                  </a:lnTo>
                  <a:lnTo>
                    <a:pt x="4888" y="5612"/>
                  </a:lnTo>
                  <a:lnTo>
                    <a:pt x="4888" y="5615"/>
                  </a:lnTo>
                  <a:lnTo>
                    <a:pt x="4890" y="5629"/>
                  </a:lnTo>
                  <a:lnTo>
                    <a:pt x="4891" y="5642"/>
                  </a:lnTo>
                  <a:lnTo>
                    <a:pt x="4892" y="5656"/>
                  </a:lnTo>
                  <a:lnTo>
                    <a:pt x="4892" y="5660"/>
                  </a:lnTo>
                  <a:lnTo>
                    <a:pt x="4892" y="4431"/>
                  </a:lnTo>
                  <a:lnTo>
                    <a:pt x="4878" y="4421"/>
                  </a:lnTo>
                  <a:lnTo>
                    <a:pt x="4878" y="5517"/>
                  </a:lnTo>
                  <a:lnTo>
                    <a:pt x="4876" y="5504"/>
                  </a:lnTo>
                  <a:lnTo>
                    <a:pt x="4876" y="5502"/>
                  </a:lnTo>
                  <a:lnTo>
                    <a:pt x="4876" y="5504"/>
                  </a:lnTo>
                  <a:lnTo>
                    <a:pt x="4878" y="5517"/>
                  </a:lnTo>
                  <a:lnTo>
                    <a:pt x="4878" y="4421"/>
                  </a:lnTo>
                  <a:lnTo>
                    <a:pt x="4856" y="4406"/>
                  </a:lnTo>
                  <a:lnTo>
                    <a:pt x="4855" y="6078"/>
                  </a:lnTo>
                  <a:lnTo>
                    <a:pt x="4825" y="6167"/>
                  </a:lnTo>
                  <a:lnTo>
                    <a:pt x="4823" y="6171"/>
                  </a:lnTo>
                  <a:lnTo>
                    <a:pt x="4823" y="6174"/>
                  </a:lnTo>
                  <a:lnTo>
                    <a:pt x="4822" y="6176"/>
                  </a:lnTo>
                  <a:lnTo>
                    <a:pt x="4820" y="6181"/>
                  </a:lnTo>
                  <a:lnTo>
                    <a:pt x="4855" y="6078"/>
                  </a:lnTo>
                  <a:lnTo>
                    <a:pt x="4855" y="4405"/>
                  </a:lnTo>
                  <a:lnTo>
                    <a:pt x="4672" y="4328"/>
                  </a:lnTo>
                  <a:lnTo>
                    <a:pt x="4687" y="4328"/>
                  </a:lnTo>
                  <a:lnTo>
                    <a:pt x="4515" y="4314"/>
                  </a:lnTo>
                  <a:lnTo>
                    <a:pt x="4446" y="4314"/>
                  </a:lnTo>
                  <a:lnTo>
                    <a:pt x="4260" y="4344"/>
                  </a:lnTo>
                  <a:lnTo>
                    <a:pt x="4270" y="4344"/>
                  </a:lnTo>
                  <a:lnTo>
                    <a:pt x="4266" y="4347"/>
                  </a:lnTo>
                  <a:lnTo>
                    <a:pt x="4266" y="5642"/>
                  </a:lnTo>
                  <a:lnTo>
                    <a:pt x="4234" y="5612"/>
                  </a:lnTo>
                  <a:lnTo>
                    <a:pt x="4266" y="5642"/>
                  </a:lnTo>
                  <a:lnTo>
                    <a:pt x="4266" y="4347"/>
                  </a:lnTo>
                  <a:lnTo>
                    <a:pt x="4096" y="4437"/>
                  </a:lnTo>
                  <a:lnTo>
                    <a:pt x="4069" y="4460"/>
                  </a:lnTo>
                  <a:lnTo>
                    <a:pt x="4069" y="5705"/>
                  </a:lnTo>
                  <a:lnTo>
                    <a:pt x="4068" y="5627"/>
                  </a:lnTo>
                  <a:lnTo>
                    <a:pt x="4069" y="5612"/>
                  </a:lnTo>
                  <a:lnTo>
                    <a:pt x="4069" y="4460"/>
                  </a:lnTo>
                  <a:lnTo>
                    <a:pt x="3998" y="4519"/>
                  </a:lnTo>
                  <a:lnTo>
                    <a:pt x="3998" y="5927"/>
                  </a:lnTo>
                  <a:lnTo>
                    <a:pt x="3995" y="5913"/>
                  </a:lnTo>
                  <a:lnTo>
                    <a:pt x="3996" y="5919"/>
                  </a:lnTo>
                  <a:lnTo>
                    <a:pt x="3998" y="5927"/>
                  </a:lnTo>
                  <a:lnTo>
                    <a:pt x="3998" y="4519"/>
                  </a:lnTo>
                  <a:lnTo>
                    <a:pt x="3944" y="4564"/>
                  </a:lnTo>
                  <a:lnTo>
                    <a:pt x="3912" y="4603"/>
                  </a:lnTo>
                  <a:lnTo>
                    <a:pt x="3912" y="5636"/>
                  </a:lnTo>
                  <a:lnTo>
                    <a:pt x="3858" y="5519"/>
                  </a:lnTo>
                  <a:lnTo>
                    <a:pt x="3857" y="5517"/>
                  </a:lnTo>
                  <a:lnTo>
                    <a:pt x="3861" y="5524"/>
                  </a:lnTo>
                  <a:lnTo>
                    <a:pt x="3859" y="5519"/>
                  </a:lnTo>
                  <a:lnTo>
                    <a:pt x="3862" y="5524"/>
                  </a:lnTo>
                  <a:lnTo>
                    <a:pt x="3902" y="5524"/>
                  </a:lnTo>
                  <a:lnTo>
                    <a:pt x="3903" y="5531"/>
                  </a:lnTo>
                  <a:lnTo>
                    <a:pt x="3865" y="5531"/>
                  </a:lnTo>
                  <a:lnTo>
                    <a:pt x="3864" y="5533"/>
                  </a:lnTo>
                  <a:lnTo>
                    <a:pt x="3912" y="5636"/>
                  </a:lnTo>
                  <a:lnTo>
                    <a:pt x="3912" y="4603"/>
                  </a:lnTo>
                  <a:lnTo>
                    <a:pt x="3905" y="4612"/>
                  </a:lnTo>
                  <a:lnTo>
                    <a:pt x="3891" y="4626"/>
                  </a:lnTo>
                  <a:lnTo>
                    <a:pt x="3891" y="5262"/>
                  </a:lnTo>
                  <a:lnTo>
                    <a:pt x="3849" y="5275"/>
                  </a:lnTo>
                  <a:lnTo>
                    <a:pt x="3849" y="5504"/>
                  </a:lnTo>
                  <a:lnTo>
                    <a:pt x="3683" y="5230"/>
                  </a:lnTo>
                  <a:lnTo>
                    <a:pt x="3846" y="5500"/>
                  </a:lnTo>
                  <a:lnTo>
                    <a:pt x="3844" y="5492"/>
                  </a:lnTo>
                  <a:lnTo>
                    <a:pt x="3843" y="5487"/>
                  </a:lnTo>
                  <a:lnTo>
                    <a:pt x="3837" y="5475"/>
                  </a:lnTo>
                  <a:lnTo>
                    <a:pt x="3837" y="5471"/>
                  </a:lnTo>
                  <a:lnTo>
                    <a:pt x="3829" y="5455"/>
                  </a:lnTo>
                  <a:lnTo>
                    <a:pt x="3832" y="5464"/>
                  </a:lnTo>
                  <a:lnTo>
                    <a:pt x="3708" y="5198"/>
                  </a:lnTo>
                  <a:lnTo>
                    <a:pt x="3829" y="5455"/>
                  </a:lnTo>
                  <a:lnTo>
                    <a:pt x="3834" y="5465"/>
                  </a:lnTo>
                  <a:lnTo>
                    <a:pt x="3831" y="5455"/>
                  </a:lnTo>
                  <a:lnTo>
                    <a:pt x="3834" y="5465"/>
                  </a:lnTo>
                  <a:lnTo>
                    <a:pt x="3836" y="5468"/>
                  </a:lnTo>
                  <a:lnTo>
                    <a:pt x="3837" y="5471"/>
                  </a:lnTo>
                  <a:lnTo>
                    <a:pt x="3843" y="5483"/>
                  </a:lnTo>
                  <a:lnTo>
                    <a:pt x="3843" y="5487"/>
                  </a:lnTo>
                  <a:lnTo>
                    <a:pt x="3849" y="5502"/>
                  </a:lnTo>
                  <a:lnTo>
                    <a:pt x="3849" y="5275"/>
                  </a:lnTo>
                  <a:lnTo>
                    <a:pt x="3843" y="5276"/>
                  </a:lnTo>
                  <a:lnTo>
                    <a:pt x="3891" y="5262"/>
                  </a:lnTo>
                  <a:lnTo>
                    <a:pt x="3891" y="4626"/>
                  </a:lnTo>
                  <a:lnTo>
                    <a:pt x="3847" y="4675"/>
                  </a:lnTo>
                  <a:lnTo>
                    <a:pt x="3766" y="4761"/>
                  </a:lnTo>
                  <a:lnTo>
                    <a:pt x="3766" y="5167"/>
                  </a:lnTo>
                  <a:lnTo>
                    <a:pt x="3731" y="5182"/>
                  </a:lnTo>
                  <a:lnTo>
                    <a:pt x="3716" y="5188"/>
                  </a:lnTo>
                  <a:lnTo>
                    <a:pt x="3730" y="5182"/>
                  </a:lnTo>
                  <a:lnTo>
                    <a:pt x="3766" y="5167"/>
                  </a:lnTo>
                  <a:lnTo>
                    <a:pt x="3766" y="4761"/>
                  </a:lnTo>
                  <a:lnTo>
                    <a:pt x="3728" y="4802"/>
                  </a:lnTo>
                  <a:lnTo>
                    <a:pt x="3697" y="4837"/>
                  </a:lnTo>
                  <a:lnTo>
                    <a:pt x="3697" y="5195"/>
                  </a:lnTo>
                  <a:lnTo>
                    <a:pt x="3691" y="5198"/>
                  </a:lnTo>
                  <a:lnTo>
                    <a:pt x="3697" y="5195"/>
                  </a:lnTo>
                  <a:lnTo>
                    <a:pt x="3697" y="4837"/>
                  </a:lnTo>
                  <a:lnTo>
                    <a:pt x="3672" y="4866"/>
                  </a:lnTo>
                  <a:lnTo>
                    <a:pt x="3615" y="4929"/>
                  </a:lnTo>
                  <a:lnTo>
                    <a:pt x="3556" y="4992"/>
                  </a:lnTo>
                  <a:lnTo>
                    <a:pt x="3450" y="5150"/>
                  </a:lnTo>
                  <a:lnTo>
                    <a:pt x="3423" y="5230"/>
                  </a:lnTo>
                  <a:lnTo>
                    <a:pt x="3392" y="5230"/>
                  </a:lnTo>
                  <a:lnTo>
                    <a:pt x="3374" y="5226"/>
                  </a:lnTo>
                  <a:lnTo>
                    <a:pt x="3374" y="5468"/>
                  </a:lnTo>
                  <a:lnTo>
                    <a:pt x="3373" y="5475"/>
                  </a:lnTo>
                  <a:lnTo>
                    <a:pt x="3372" y="5487"/>
                  </a:lnTo>
                  <a:lnTo>
                    <a:pt x="3374" y="5468"/>
                  </a:lnTo>
                  <a:lnTo>
                    <a:pt x="3374" y="5226"/>
                  </a:lnTo>
                  <a:lnTo>
                    <a:pt x="3312" y="5214"/>
                  </a:lnTo>
                  <a:lnTo>
                    <a:pt x="3180" y="5214"/>
                  </a:lnTo>
                  <a:lnTo>
                    <a:pt x="3180" y="6117"/>
                  </a:lnTo>
                  <a:lnTo>
                    <a:pt x="3178" y="6135"/>
                  </a:lnTo>
                  <a:lnTo>
                    <a:pt x="3177" y="6149"/>
                  </a:lnTo>
                  <a:lnTo>
                    <a:pt x="3175" y="6167"/>
                  </a:lnTo>
                  <a:lnTo>
                    <a:pt x="3173" y="6181"/>
                  </a:lnTo>
                  <a:lnTo>
                    <a:pt x="3178" y="6135"/>
                  </a:lnTo>
                  <a:lnTo>
                    <a:pt x="3180" y="6117"/>
                  </a:lnTo>
                  <a:lnTo>
                    <a:pt x="3180" y="5214"/>
                  </a:lnTo>
                  <a:lnTo>
                    <a:pt x="3108" y="5214"/>
                  </a:lnTo>
                  <a:lnTo>
                    <a:pt x="3108" y="5278"/>
                  </a:lnTo>
                  <a:lnTo>
                    <a:pt x="3099" y="5269"/>
                  </a:lnTo>
                  <a:lnTo>
                    <a:pt x="3099" y="6014"/>
                  </a:lnTo>
                  <a:lnTo>
                    <a:pt x="3097" y="6022"/>
                  </a:lnTo>
                  <a:lnTo>
                    <a:pt x="3099" y="5990"/>
                  </a:lnTo>
                  <a:lnTo>
                    <a:pt x="3099" y="5269"/>
                  </a:lnTo>
                  <a:lnTo>
                    <a:pt x="3092" y="5262"/>
                  </a:lnTo>
                  <a:lnTo>
                    <a:pt x="3027" y="5247"/>
                  </a:lnTo>
                  <a:lnTo>
                    <a:pt x="3092" y="5262"/>
                  </a:lnTo>
                  <a:lnTo>
                    <a:pt x="3104" y="5273"/>
                  </a:lnTo>
                  <a:lnTo>
                    <a:pt x="3108" y="5278"/>
                  </a:lnTo>
                  <a:lnTo>
                    <a:pt x="3108" y="5214"/>
                  </a:lnTo>
                  <a:lnTo>
                    <a:pt x="3032" y="5214"/>
                  </a:lnTo>
                  <a:lnTo>
                    <a:pt x="3020" y="5206"/>
                  </a:lnTo>
                  <a:lnTo>
                    <a:pt x="3020" y="5247"/>
                  </a:lnTo>
                  <a:lnTo>
                    <a:pt x="2909" y="5608"/>
                  </a:lnTo>
                  <a:lnTo>
                    <a:pt x="2914" y="5602"/>
                  </a:lnTo>
                  <a:lnTo>
                    <a:pt x="2907" y="5612"/>
                  </a:lnTo>
                  <a:lnTo>
                    <a:pt x="3020" y="5247"/>
                  </a:lnTo>
                  <a:lnTo>
                    <a:pt x="3020" y="5206"/>
                  </a:lnTo>
                  <a:lnTo>
                    <a:pt x="2986" y="5182"/>
                  </a:lnTo>
                  <a:lnTo>
                    <a:pt x="2932" y="5135"/>
                  </a:lnTo>
                  <a:lnTo>
                    <a:pt x="2845" y="5076"/>
                  </a:lnTo>
                  <a:lnTo>
                    <a:pt x="2845" y="5262"/>
                  </a:lnTo>
                  <a:lnTo>
                    <a:pt x="2845" y="5076"/>
                  </a:lnTo>
                  <a:lnTo>
                    <a:pt x="2837" y="5071"/>
                  </a:lnTo>
                  <a:lnTo>
                    <a:pt x="2657" y="4977"/>
                  </a:lnTo>
                  <a:lnTo>
                    <a:pt x="2661" y="4977"/>
                  </a:lnTo>
                  <a:lnTo>
                    <a:pt x="2461" y="4944"/>
                  </a:lnTo>
                  <a:lnTo>
                    <a:pt x="2441" y="4948"/>
                  </a:lnTo>
                  <a:lnTo>
                    <a:pt x="2441" y="5721"/>
                  </a:lnTo>
                  <a:lnTo>
                    <a:pt x="2143" y="6223"/>
                  </a:lnTo>
                  <a:lnTo>
                    <a:pt x="2141" y="6228"/>
                  </a:lnTo>
                  <a:lnTo>
                    <a:pt x="2048" y="6383"/>
                  </a:lnTo>
                  <a:lnTo>
                    <a:pt x="2130" y="6244"/>
                  </a:lnTo>
                  <a:lnTo>
                    <a:pt x="2118" y="6260"/>
                  </a:lnTo>
                  <a:lnTo>
                    <a:pt x="2134" y="6238"/>
                  </a:lnTo>
                  <a:lnTo>
                    <a:pt x="2140" y="6228"/>
                  </a:lnTo>
                  <a:lnTo>
                    <a:pt x="2441" y="5721"/>
                  </a:lnTo>
                  <a:lnTo>
                    <a:pt x="2441" y="5487"/>
                  </a:lnTo>
                  <a:lnTo>
                    <a:pt x="2291" y="5487"/>
                  </a:lnTo>
                  <a:lnTo>
                    <a:pt x="2286" y="5500"/>
                  </a:lnTo>
                  <a:lnTo>
                    <a:pt x="2284" y="5502"/>
                  </a:lnTo>
                  <a:lnTo>
                    <a:pt x="2291" y="5487"/>
                  </a:lnTo>
                  <a:lnTo>
                    <a:pt x="2292" y="5484"/>
                  </a:lnTo>
                  <a:lnTo>
                    <a:pt x="2295" y="5485"/>
                  </a:lnTo>
                  <a:lnTo>
                    <a:pt x="2293" y="5483"/>
                  </a:lnTo>
                  <a:lnTo>
                    <a:pt x="2441" y="5483"/>
                  </a:lnTo>
                  <a:lnTo>
                    <a:pt x="2441" y="4948"/>
                  </a:lnTo>
                  <a:lnTo>
                    <a:pt x="2274" y="4975"/>
                  </a:lnTo>
                  <a:lnTo>
                    <a:pt x="2274" y="5468"/>
                  </a:lnTo>
                  <a:lnTo>
                    <a:pt x="2273" y="5470"/>
                  </a:lnTo>
                  <a:lnTo>
                    <a:pt x="2273" y="5468"/>
                  </a:lnTo>
                  <a:lnTo>
                    <a:pt x="2274" y="4975"/>
                  </a:lnTo>
                  <a:lnTo>
                    <a:pt x="2266" y="4976"/>
                  </a:lnTo>
                  <a:lnTo>
                    <a:pt x="2266" y="5496"/>
                  </a:lnTo>
                  <a:lnTo>
                    <a:pt x="2214" y="5689"/>
                  </a:lnTo>
                  <a:lnTo>
                    <a:pt x="2213" y="5694"/>
                  </a:lnTo>
                  <a:lnTo>
                    <a:pt x="2212" y="5696"/>
                  </a:lnTo>
                  <a:lnTo>
                    <a:pt x="2211" y="5702"/>
                  </a:lnTo>
                  <a:lnTo>
                    <a:pt x="2210" y="5705"/>
                  </a:lnTo>
                  <a:lnTo>
                    <a:pt x="2212" y="5705"/>
                  </a:lnTo>
                  <a:lnTo>
                    <a:pt x="2210" y="5710"/>
                  </a:lnTo>
                  <a:lnTo>
                    <a:pt x="2206" y="5721"/>
                  </a:lnTo>
                  <a:lnTo>
                    <a:pt x="2205" y="5724"/>
                  </a:lnTo>
                  <a:lnTo>
                    <a:pt x="2205" y="5721"/>
                  </a:lnTo>
                  <a:lnTo>
                    <a:pt x="2210" y="5710"/>
                  </a:lnTo>
                  <a:lnTo>
                    <a:pt x="2210" y="5705"/>
                  </a:lnTo>
                  <a:lnTo>
                    <a:pt x="2209" y="5707"/>
                  </a:lnTo>
                  <a:lnTo>
                    <a:pt x="2210" y="5702"/>
                  </a:lnTo>
                  <a:lnTo>
                    <a:pt x="2226" y="5642"/>
                  </a:lnTo>
                  <a:lnTo>
                    <a:pt x="2266" y="5496"/>
                  </a:lnTo>
                  <a:lnTo>
                    <a:pt x="2266" y="4976"/>
                  </a:lnTo>
                  <a:lnTo>
                    <a:pt x="2260" y="4977"/>
                  </a:lnTo>
                  <a:lnTo>
                    <a:pt x="2263" y="4977"/>
                  </a:lnTo>
                  <a:lnTo>
                    <a:pt x="2080" y="5040"/>
                  </a:lnTo>
                  <a:lnTo>
                    <a:pt x="1919" y="5167"/>
                  </a:lnTo>
                  <a:lnTo>
                    <a:pt x="1798" y="5325"/>
                  </a:lnTo>
                  <a:lnTo>
                    <a:pt x="1762" y="5325"/>
                  </a:lnTo>
                  <a:lnTo>
                    <a:pt x="1762" y="5642"/>
                  </a:lnTo>
                  <a:lnTo>
                    <a:pt x="1754" y="5631"/>
                  </a:lnTo>
                  <a:lnTo>
                    <a:pt x="1754" y="6563"/>
                  </a:lnTo>
                  <a:lnTo>
                    <a:pt x="1753" y="6418"/>
                  </a:lnTo>
                  <a:lnTo>
                    <a:pt x="1754" y="6110"/>
                  </a:lnTo>
                  <a:lnTo>
                    <a:pt x="1752" y="6117"/>
                  </a:lnTo>
                  <a:lnTo>
                    <a:pt x="1753" y="6110"/>
                  </a:lnTo>
                  <a:lnTo>
                    <a:pt x="1754" y="6102"/>
                  </a:lnTo>
                  <a:lnTo>
                    <a:pt x="1754" y="5631"/>
                  </a:lnTo>
                  <a:lnTo>
                    <a:pt x="1743" y="5615"/>
                  </a:lnTo>
                  <a:lnTo>
                    <a:pt x="1743" y="6181"/>
                  </a:lnTo>
                  <a:lnTo>
                    <a:pt x="1719" y="6355"/>
                  </a:lnTo>
                  <a:lnTo>
                    <a:pt x="1719" y="6359"/>
                  </a:lnTo>
                  <a:lnTo>
                    <a:pt x="1743" y="6181"/>
                  </a:lnTo>
                  <a:lnTo>
                    <a:pt x="1743" y="5615"/>
                  </a:lnTo>
                  <a:lnTo>
                    <a:pt x="1742" y="5612"/>
                  </a:lnTo>
                  <a:lnTo>
                    <a:pt x="1743" y="5617"/>
                  </a:lnTo>
                  <a:lnTo>
                    <a:pt x="1735" y="5602"/>
                  </a:lnTo>
                  <a:lnTo>
                    <a:pt x="1734" y="5599"/>
                  </a:lnTo>
                  <a:lnTo>
                    <a:pt x="1730" y="5594"/>
                  </a:lnTo>
                  <a:lnTo>
                    <a:pt x="1715" y="5572"/>
                  </a:lnTo>
                  <a:lnTo>
                    <a:pt x="1714" y="5577"/>
                  </a:lnTo>
                  <a:lnTo>
                    <a:pt x="1714" y="5572"/>
                  </a:lnTo>
                  <a:lnTo>
                    <a:pt x="1711" y="5567"/>
                  </a:lnTo>
                  <a:lnTo>
                    <a:pt x="1699" y="5549"/>
                  </a:lnTo>
                  <a:lnTo>
                    <a:pt x="1699" y="6498"/>
                  </a:lnTo>
                  <a:lnTo>
                    <a:pt x="1690" y="6563"/>
                  </a:lnTo>
                  <a:lnTo>
                    <a:pt x="1699" y="6498"/>
                  </a:lnTo>
                  <a:lnTo>
                    <a:pt x="1699" y="5549"/>
                  </a:lnTo>
                  <a:lnTo>
                    <a:pt x="1715" y="5572"/>
                  </a:lnTo>
                  <a:lnTo>
                    <a:pt x="1715" y="5567"/>
                  </a:lnTo>
                  <a:lnTo>
                    <a:pt x="1710" y="5555"/>
                  </a:lnTo>
                  <a:lnTo>
                    <a:pt x="1706" y="5547"/>
                  </a:lnTo>
                  <a:lnTo>
                    <a:pt x="1715" y="5563"/>
                  </a:lnTo>
                  <a:lnTo>
                    <a:pt x="1715" y="5567"/>
                  </a:lnTo>
                  <a:lnTo>
                    <a:pt x="1717" y="5567"/>
                  </a:lnTo>
                  <a:lnTo>
                    <a:pt x="1721" y="5572"/>
                  </a:lnTo>
                  <a:lnTo>
                    <a:pt x="1721" y="5577"/>
                  </a:lnTo>
                  <a:lnTo>
                    <a:pt x="1726" y="5585"/>
                  </a:lnTo>
                  <a:lnTo>
                    <a:pt x="1734" y="5599"/>
                  </a:lnTo>
                  <a:lnTo>
                    <a:pt x="1749" y="5622"/>
                  </a:lnTo>
                  <a:lnTo>
                    <a:pt x="1747" y="5617"/>
                  </a:lnTo>
                  <a:lnTo>
                    <a:pt x="1762" y="5642"/>
                  </a:lnTo>
                  <a:lnTo>
                    <a:pt x="1762" y="5325"/>
                  </a:lnTo>
                  <a:lnTo>
                    <a:pt x="1636" y="5325"/>
                  </a:lnTo>
                  <a:lnTo>
                    <a:pt x="1636" y="6563"/>
                  </a:lnTo>
                  <a:lnTo>
                    <a:pt x="1635" y="6529"/>
                  </a:lnTo>
                  <a:lnTo>
                    <a:pt x="1635" y="6545"/>
                  </a:lnTo>
                  <a:lnTo>
                    <a:pt x="1636" y="6563"/>
                  </a:lnTo>
                  <a:lnTo>
                    <a:pt x="1636" y="5325"/>
                  </a:lnTo>
                  <a:lnTo>
                    <a:pt x="1632" y="5325"/>
                  </a:lnTo>
                  <a:lnTo>
                    <a:pt x="1632" y="6466"/>
                  </a:lnTo>
                  <a:lnTo>
                    <a:pt x="1630" y="6434"/>
                  </a:lnTo>
                  <a:lnTo>
                    <a:pt x="1629" y="6415"/>
                  </a:lnTo>
                  <a:lnTo>
                    <a:pt x="1630" y="6422"/>
                  </a:lnTo>
                  <a:lnTo>
                    <a:pt x="1630" y="6434"/>
                  </a:lnTo>
                  <a:lnTo>
                    <a:pt x="1631" y="6451"/>
                  </a:lnTo>
                  <a:lnTo>
                    <a:pt x="1632" y="6466"/>
                  </a:lnTo>
                  <a:lnTo>
                    <a:pt x="1632" y="5325"/>
                  </a:lnTo>
                  <a:lnTo>
                    <a:pt x="1614" y="5325"/>
                  </a:lnTo>
                  <a:lnTo>
                    <a:pt x="1614" y="6241"/>
                  </a:lnTo>
                  <a:lnTo>
                    <a:pt x="1611" y="6223"/>
                  </a:lnTo>
                  <a:lnTo>
                    <a:pt x="1613" y="6233"/>
                  </a:lnTo>
                  <a:lnTo>
                    <a:pt x="1614" y="6241"/>
                  </a:lnTo>
                  <a:lnTo>
                    <a:pt x="1614" y="5325"/>
                  </a:lnTo>
                  <a:lnTo>
                    <a:pt x="1608" y="5325"/>
                  </a:lnTo>
                  <a:lnTo>
                    <a:pt x="1608" y="6201"/>
                  </a:lnTo>
                  <a:lnTo>
                    <a:pt x="1597" y="6124"/>
                  </a:lnTo>
                  <a:lnTo>
                    <a:pt x="1607" y="6193"/>
                  </a:lnTo>
                  <a:lnTo>
                    <a:pt x="1607" y="6196"/>
                  </a:lnTo>
                  <a:lnTo>
                    <a:pt x="1608" y="6201"/>
                  </a:lnTo>
                  <a:lnTo>
                    <a:pt x="1608" y="5325"/>
                  </a:lnTo>
                  <a:lnTo>
                    <a:pt x="1591" y="5325"/>
                  </a:lnTo>
                  <a:lnTo>
                    <a:pt x="1525" y="5337"/>
                  </a:lnTo>
                  <a:lnTo>
                    <a:pt x="1482" y="5325"/>
                  </a:lnTo>
                  <a:lnTo>
                    <a:pt x="1476" y="5321"/>
                  </a:lnTo>
                  <a:lnTo>
                    <a:pt x="1476" y="5668"/>
                  </a:lnTo>
                  <a:lnTo>
                    <a:pt x="1475" y="5664"/>
                  </a:lnTo>
                  <a:lnTo>
                    <a:pt x="1474" y="5662"/>
                  </a:lnTo>
                  <a:lnTo>
                    <a:pt x="1472" y="5664"/>
                  </a:lnTo>
                  <a:lnTo>
                    <a:pt x="1473" y="5660"/>
                  </a:lnTo>
                  <a:lnTo>
                    <a:pt x="1476" y="5650"/>
                  </a:lnTo>
                  <a:lnTo>
                    <a:pt x="1476" y="5668"/>
                  </a:lnTo>
                  <a:lnTo>
                    <a:pt x="1476" y="5321"/>
                  </a:lnTo>
                  <a:lnTo>
                    <a:pt x="1459" y="5311"/>
                  </a:lnTo>
                  <a:lnTo>
                    <a:pt x="1459" y="5594"/>
                  </a:lnTo>
                  <a:lnTo>
                    <a:pt x="1458" y="5617"/>
                  </a:lnTo>
                  <a:lnTo>
                    <a:pt x="1457" y="5615"/>
                  </a:lnTo>
                  <a:lnTo>
                    <a:pt x="1456" y="5612"/>
                  </a:lnTo>
                  <a:lnTo>
                    <a:pt x="1455" y="5615"/>
                  </a:lnTo>
                  <a:lnTo>
                    <a:pt x="1453" y="5622"/>
                  </a:lnTo>
                  <a:lnTo>
                    <a:pt x="1454" y="5608"/>
                  </a:lnTo>
                  <a:lnTo>
                    <a:pt x="1456" y="5612"/>
                  </a:lnTo>
                  <a:lnTo>
                    <a:pt x="1457" y="5602"/>
                  </a:lnTo>
                  <a:lnTo>
                    <a:pt x="1459" y="5594"/>
                  </a:lnTo>
                  <a:lnTo>
                    <a:pt x="1459" y="5311"/>
                  </a:lnTo>
                  <a:lnTo>
                    <a:pt x="1381" y="5262"/>
                  </a:lnTo>
                  <a:lnTo>
                    <a:pt x="1366" y="5256"/>
                  </a:lnTo>
                  <a:lnTo>
                    <a:pt x="1359" y="5254"/>
                  </a:lnTo>
                  <a:lnTo>
                    <a:pt x="1359" y="6074"/>
                  </a:lnTo>
                  <a:lnTo>
                    <a:pt x="1354" y="6092"/>
                  </a:lnTo>
                  <a:lnTo>
                    <a:pt x="1353" y="6095"/>
                  </a:lnTo>
                  <a:lnTo>
                    <a:pt x="1353" y="6092"/>
                  </a:lnTo>
                  <a:lnTo>
                    <a:pt x="1359" y="6074"/>
                  </a:lnTo>
                  <a:lnTo>
                    <a:pt x="1359" y="5254"/>
                  </a:lnTo>
                  <a:lnTo>
                    <a:pt x="1295" y="5230"/>
                  </a:lnTo>
                  <a:lnTo>
                    <a:pt x="1192" y="5182"/>
                  </a:lnTo>
                  <a:lnTo>
                    <a:pt x="1071" y="5135"/>
                  </a:lnTo>
                  <a:lnTo>
                    <a:pt x="932" y="5087"/>
                  </a:lnTo>
                  <a:lnTo>
                    <a:pt x="843" y="5074"/>
                  </a:lnTo>
                  <a:lnTo>
                    <a:pt x="843" y="7163"/>
                  </a:lnTo>
                  <a:lnTo>
                    <a:pt x="778" y="7345"/>
                  </a:lnTo>
                  <a:lnTo>
                    <a:pt x="778" y="7464"/>
                  </a:lnTo>
                  <a:lnTo>
                    <a:pt x="703" y="7433"/>
                  </a:lnTo>
                  <a:lnTo>
                    <a:pt x="740" y="7448"/>
                  </a:lnTo>
                  <a:lnTo>
                    <a:pt x="778" y="7464"/>
                  </a:lnTo>
                  <a:lnTo>
                    <a:pt x="778" y="7345"/>
                  </a:lnTo>
                  <a:lnTo>
                    <a:pt x="742" y="7445"/>
                  </a:lnTo>
                  <a:lnTo>
                    <a:pt x="837" y="7175"/>
                  </a:lnTo>
                  <a:lnTo>
                    <a:pt x="843" y="7163"/>
                  </a:lnTo>
                  <a:lnTo>
                    <a:pt x="843" y="5074"/>
                  </a:lnTo>
                  <a:lnTo>
                    <a:pt x="329" y="5182"/>
                  </a:lnTo>
                  <a:lnTo>
                    <a:pt x="0" y="5721"/>
                  </a:lnTo>
                  <a:lnTo>
                    <a:pt x="1" y="5949"/>
                  </a:lnTo>
                  <a:lnTo>
                    <a:pt x="57" y="6149"/>
                  </a:lnTo>
                  <a:lnTo>
                    <a:pt x="97" y="6260"/>
                  </a:lnTo>
                  <a:lnTo>
                    <a:pt x="123" y="6355"/>
                  </a:lnTo>
                  <a:lnTo>
                    <a:pt x="134" y="6434"/>
                  </a:lnTo>
                  <a:lnTo>
                    <a:pt x="135" y="6441"/>
                  </a:lnTo>
                  <a:lnTo>
                    <a:pt x="137" y="6451"/>
                  </a:lnTo>
                  <a:lnTo>
                    <a:pt x="137" y="6456"/>
                  </a:lnTo>
                  <a:lnTo>
                    <a:pt x="139" y="6466"/>
                  </a:lnTo>
                  <a:lnTo>
                    <a:pt x="140" y="6498"/>
                  </a:lnTo>
                  <a:lnTo>
                    <a:pt x="142" y="6529"/>
                  </a:lnTo>
                  <a:lnTo>
                    <a:pt x="143" y="6561"/>
                  </a:lnTo>
                  <a:lnTo>
                    <a:pt x="144" y="6696"/>
                  </a:lnTo>
                  <a:lnTo>
                    <a:pt x="145" y="6721"/>
                  </a:lnTo>
                  <a:lnTo>
                    <a:pt x="147" y="6748"/>
                  </a:lnTo>
                  <a:lnTo>
                    <a:pt x="148" y="6767"/>
                  </a:lnTo>
                  <a:lnTo>
                    <a:pt x="149" y="6790"/>
                  </a:lnTo>
                  <a:lnTo>
                    <a:pt x="347" y="7242"/>
                  </a:lnTo>
                  <a:lnTo>
                    <a:pt x="796" y="7470"/>
                  </a:lnTo>
                  <a:lnTo>
                    <a:pt x="917" y="7528"/>
                  </a:lnTo>
                  <a:lnTo>
                    <a:pt x="969" y="7531"/>
                  </a:lnTo>
                  <a:lnTo>
                    <a:pt x="997" y="7989"/>
                  </a:lnTo>
                  <a:lnTo>
                    <a:pt x="1098" y="8306"/>
                  </a:lnTo>
                  <a:lnTo>
                    <a:pt x="1292" y="8623"/>
                  </a:lnTo>
                  <a:lnTo>
                    <a:pt x="1361" y="8781"/>
                  </a:lnTo>
                  <a:lnTo>
                    <a:pt x="1432" y="8781"/>
                  </a:lnTo>
                  <a:lnTo>
                    <a:pt x="1499" y="8940"/>
                  </a:lnTo>
                  <a:lnTo>
                    <a:pt x="1560" y="9098"/>
                  </a:lnTo>
                  <a:lnTo>
                    <a:pt x="1600" y="9098"/>
                  </a:lnTo>
                  <a:lnTo>
                    <a:pt x="1670" y="9415"/>
                  </a:lnTo>
                  <a:lnTo>
                    <a:pt x="1710" y="9415"/>
                  </a:lnTo>
                  <a:lnTo>
                    <a:pt x="1794" y="9574"/>
                  </a:lnTo>
                  <a:lnTo>
                    <a:pt x="1915" y="9574"/>
                  </a:lnTo>
                  <a:lnTo>
                    <a:pt x="2042" y="9732"/>
                  </a:lnTo>
                  <a:lnTo>
                    <a:pt x="2143" y="9732"/>
                  </a:lnTo>
                  <a:lnTo>
                    <a:pt x="2239" y="9574"/>
                  </a:lnTo>
                  <a:lnTo>
                    <a:pt x="2331" y="9257"/>
                  </a:lnTo>
                  <a:lnTo>
                    <a:pt x="2426" y="9098"/>
                  </a:lnTo>
                  <a:lnTo>
                    <a:pt x="2531" y="8781"/>
                  </a:lnTo>
                  <a:lnTo>
                    <a:pt x="2591" y="8940"/>
                  </a:lnTo>
                  <a:lnTo>
                    <a:pt x="2725" y="8940"/>
                  </a:lnTo>
                  <a:lnTo>
                    <a:pt x="2772" y="8781"/>
                  </a:lnTo>
                  <a:lnTo>
                    <a:pt x="2820" y="8781"/>
                  </a:lnTo>
                  <a:lnTo>
                    <a:pt x="2866" y="8623"/>
                  </a:lnTo>
                  <a:lnTo>
                    <a:pt x="2904" y="8623"/>
                  </a:lnTo>
                  <a:lnTo>
                    <a:pt x="2930" y="8464"/>
                  </a:lnTo>
                  <a:lnTo>
                    <a:pt x="2938" y="8147"/>
                  </a:lnTo>
                  <a:lnTo>
                    <a:pt x="2964" y="7989"/>
                  </a:lnTo>
                  <a:lnTo>
                    <a:pt x="3012" y="7830"/>
                  </a:lnTo>
                  <a:lnTo>
                    <a:pt x="3080" y="7830"/>
                  </a:lnTo>
                  <a:lnTo>
                    <a:pt x="3153" y="7672"/>
                  </a:lnTo>
                  <a:lnTo>
                    <a:pt x="3218" y="7514"/>
                  </a:lnTo>
                  <a:lnTo>
                    <a:pt x="3273" y="7514"/>
                  </a:lnTo>
                  <a:lnTo>
                    <a:pt x="3357" y="7197"/>
                  </a:lnTo>
                  <a:lnTo>
                    <a:pt x="3412" y="7038"/>
                  </a:lnTo>
                  <a:lnTo>
                    <a:pt x="3612" y="7197"/>
                  </a:lnTo>
                  <a:lnTo>
                    <a:pt x="3879" y="7197"/>
                  </a:lnTo>
                  <a:lnTo>
                    <a:pt x="4118" y="7355"/>
                  </a:lnTo>
                  <a:lnTo>
                    <a:pt x="4233" y="7514"/>
                  </a:lnTo>
                  <a:lnTo>
                    <a:pt x="4229" y="7514"/>
                  </a:lnTo>
                  <a:lnTo>
                    <a:pt x="4189" y="7672"/>
                  </a:lnTo>
                  <a:lnTo>
                    <a:pt x="4137" y="7830"/>
                  </a:lnTo>
                  <a:lnTo>
                    <a:pt x="4099" y="7830"/>
                  </a:lnTo>
                  <a:lnTo>
                    <a:pt x="4065" y="7989"/>
                  </a:lnTo>
                  <a:lnTo>
                    <a:pt x="4041" y="8147"/>
                  </a:lnTo>
                  <a:lnTo>
                    <a:pt x="4009" y="8306"/>
                  </a:lnTo>
                  <a:lnTo>
                    <a:pt x="3950" y="8464"/>
                  </a:lnTo>
                  <a:lnTo>
                    <a:pt x="4008" y="8623"/>
                  </a:lnTo>
                  <a:lnTo>
                    <a:pt x="4398" y="8623"/>
                  </a:lnTo>
                  <a:lnTo>
                    <a:pt x="4383" y="8781"/>
                  </a:lnTo>
                  <a:lnTo>
                    <a:pt x="4398" y="8940"/>
                  </a:lnTo>
                  <a:lnTo>
                    <a:pt x="4480" y="8940"/>
                  </a:lnTo>
                  <a:lnTo>
                    <a:pt x="4567" y="9098"/>
                  </a:lnTo>
                  <a:lnTo>
                    <a:pt x="4652" y="9098"/>
                  </a:lnTo>
                  <a:lnTo>
                    <a:pt x="4726" y="9257"/>
                  </a:lnTo>
                  <a:lnTo>
                    <a:pt x="4807" y="9098"/>
                  </a:lnTo>
                  <a:lnTo>
                    <a:pt x="4894" y="9098"/>
                  </a:lnTo>
                  <a:lnTo>
                    <a:pt x="4987" y="8940"/>
                  </a:lnTo>
                  <a:lnTo>
                    <a:pt x="5085" y="8940"/>
                  </a:lnTo>
                  <a:lnTo>
                    <a:pt x="5005" y="8781"/>
                  </a:lnTo>
                  <a:lnTo>
                    <a:pt x="4930" y="8781"/>
                  </a:lnTo>
                  <a:lnTo>
                    <a:pt x="4868" y="8623"/>
                  </a:lnTo>
                  <a:lnTo>
                    <a:pt x="4831" y="8464"/>
                  </a:lnTo>
                  <a:lnTo>
                    <a:pt x="4636" y="8464"/>
                  </a:lnTo>
                  <a:lnTo>
                    <a:pt x="4570" y="8306"/>
                  </a:lnTo>
                  <a:lnTo>
                    <a:pt x="4496" y="8147"/>
                  </a:lnTo>
                  <a:lnTo>
                    <a:pt x="4437" y="7989"/>
                  </a:lnTo>
                  <a:lnTo>
                    <a:pt x="4413" y="7830"/>
                  </a:lnTo>
                  <a:lnTo>
                    <a:pt x="4532" y="7830"/>
                  </a:lnTo>
                  <a:lnTo>
                    <a:pt x="4643" y="7989"/>
                  </a:lnTo>
                  <a:lnTo>
                    <a:pt x="4739" y="7989"/>
                  </a:lnTo>
                  <a:lnTo>
                    <a:pt x="4832" y="8147"/>
                  </a:lnTo>
                  <a:lnTo>
                    <a:pt x="4935" y="8306"/>
                  </a:lnTo>
                  <a:lnTo>
                    <a:pt x="5137" y="8306"/>
                  </a:lnTo>
                  <a:lnTo>
                    <a:pt x="5204" y="8464"/>
                  </a:lnTo>
                  <a:lnTo>
                    <a:pt x="5264" y="8623"/>
                  </a:lnTo>
                  <a:lnTo>
                    <a:pt x="5338" y="8781"/>
                  </a:lnTo>
                  <a:lnTo>
                    <a:pt x="5401" y="8940"/>
                  </a:lnTo>
                  <a:lnTo>
                    <a:pt x="5428" y="9098"/>
                  </a:lnTo>
                  <a:lnTo>
                    <a:pt x="5424" y="9257"/>
                  </a:lnTo>
                  <a:lnTo>
                    <a:pt x="5400" y="9257"/>
                  </a:lnTo>
                  <a:lnTo>
                    <a:pt x="5367" y="9415"/>
                  </a:lnTo>
                  <a:lnTo>
                    <a:pt x="5338" y="9574"/>
                  </a:lnTo>
                  <a:lnTo>
                    <a:pt x="5324" y="9891"/>
                  </a:lnTo>
                  <a:lnTo>
                    <a:pt x="5348" y="10061"/>
                  </a:lnTo>
                  <a:lnTo>
                    <a:pt x="5332" y="10017"/>
                  </a:lnTo>
                  <a:lnTo>
                    <a:pt x="5267" y="9887"/>
                  </a:lnTo>
                  <a:lnTo>
                    <a:pt x="5186" y="9765"/>
                  </a:lnTo>
                  <a:lnTo>
                    <a:pt x="5085" y="9648"/>
                  </a:lnTo>
                  <a:lnTo>
                    <a:pt x="5085" y="9555"/>
                  </a:lnTo>
                  <a:lnTo>
                    <a:pt x="4651" y="9322"/>
                  </a:lnTo>
                  <a:lnTo>
                    <a:pt x="4636" y="9322"/>
                  </a:lnTo>
                  <a:lnTo>
                    <a:pt x="4636" y="9291"/>
                  </a:lnTo>
                  <a:lnTo>
                    <a:pt x="4625" y="9578"/>
                  </a:lnTo>
                  <a:lnTo>
                    <a:pt x="4624" y="9723"/>
                  </a:lnTo>
                  <a:lnTo>
                    <a:pt x="4636" y="9819"/>
                  </a:lnTo>
                  <a:lnTo>
                    <a:pt x="4696" y="9912"/>
                  </a:lnTo>
                  <a:lnTo>
                    <a:pt x="4726" y="9943"/>
                  </a:lnTo>
                  <a:lnTo>
                    <a:pt x="4786" y="9974"/>
                  </a:lnTo>
                  <a:lnTo>
                    <a:pt x="4846" y="9912"/>
                  </a:lnTo>
                  <a:lnTo>
                    <a:pt x="4920" y="9943"/>
                  </a:lnTo>
                  <a:lnTo>
                    <a:pt x="4997" y="10012"/>
                  </a:lnTo>
                  <a:lnTo>
                    <a:pt x="5071" y="10116"/>
                  </a:lnTo>
                  <a:lnTo>
                    <a:pt x="5149" y="10212"/>
                  </a:lnTo>
                  <a:lnTo>
                    <a:pt x="5234" y="10254"/>
                  </a:lnTo>
                  <a:lnTo>
                    <a:pt x="5264" y="10254"/>
                  </a:lnTo>
                  <a:lnTo>
                    <a:pt x="5353" y="10192"/>
                  </a:lnTo>
                  <a:lnTo>
                    <a:pt x="5364" y="10181"/>
                  </a:lnTo>
                  <a:lnTo>
                    <a:pt x="5368" y="10208"/>
                  </a:lnTo>
                  <a:lnTo>
                    <a:pt x="5469" y="10683"/>
                  </a:lnTo>
                  <a:lnTo>
                    <a:pt x="5622" y="11000"/>
                  </a:lnTo>
                  <a:lnTo>
                    <a:pt x="5737" y="11158"/>
                  </a:lnTo>
                  <a:lnTo>
                    <a:pt x="5870" y="11158"/>
                  </a:lnTo>
                  <a:lnTo>
                    <a:pt x="6006" y="11317"/>
                  </a:lnTo>
                  <a:lnTo>
                    <a:pt x="6130" y="11475"/>
                  </a:lnTo>
                  <a:lnTo>
                    <a:pt x="6181" y="11475"/>
                  </a:lnTo>
                  <a:lnTo>
                    <a:pt x="6273" y="11634"/>
                  </a:lnTo>
                  <a:lnTo>
                    <a:pt x="6324" y="11634"/>
                  </a:lnTo>
                  <a:lnTo>
                    <a:pt x="6472" y="11792"/>
                  </a:lnTo>
                  <a:lnTo>
                    <a:pt x="6693" y="12109"/>
                  </a:lnTo>
                  <a:lnTo>
                    <a:pt x="6920" y="12268"/>
                  </a:lnTo>
                  <a:lnTo>
                    <a:pt x="7086" y="12426"/>
                  </a:lnTo>
                  <a:lnTo>
                    <a:pt x="7309" y="12426"/>
                  </a:lnTo>
                  <a:lnTo>
                    <a:pt x="7421" y="12585"/>
                  </a:lnTo>
                  <a:lnTo>
                    <a:pt x="7489" y="12743"/>
                  </a:lnTo>
                  <a:lnTo>
                    <a:pt x="7283" y="12743"/>
                  </a:lnTo>
                  <a:lnTo>
                    <a:pt x="7076" y="12585"/>
                  </a:lnTo>
                  <a:lnTo>
                    <a:pt x="6877" y="12426"/>
                  </a:lnTo>
                  <a:lnTo>
                    <a:pt x="6697" y="12268"/>
                  </a:lnTo>
                  <a:lnTo>
                    <a:pt x="6697" y="12426"/>
                  </a:lnTo>
                  <a:lnTo>
                    <a:pt x="6458" y="12426"/>
                  </a:lnTo>
                  <a:lnTo>
                    <a:pt x="6488" y="12585"/>
                  </a:lnTo>
                  <a:lnTo>
                    <a:pt x="6458" y="12585"/>
                  </a:lnTo>
                  <a:lnTo>
                    <a:pt x="6428" y="12743"/>
                  </a:lnTo>
                  <a:lnTo>
                    <a:pt x="6264" y="12743"/>
                  </a:lnTo>
                  <a:lnTo>
                    <a:pt x="6277" y="12902"/>
                  </a:lnTo>
                  <a:lnTo>
                    <a:pt x="6292" y="13060"/>
                  </a:lnTo>
                  <a:lnTo>
                    <a:pt x="6304" y="13060"/>
                  </a:lnTo>
                  <a:lnTo>
                    <a:pt x="6309" y="13219"/>
                  </a:lnTo>
                  <a:lnTo>
                    <a:pt x="6608" y="13219"/>
                  </a:lnTo>
                  <a:lnTo>
                    <a:pt x="6714" y="13377"/>
                  </a:lnTo>
                  <a:lnTo>
                    <a:pt x="6830" y="13694"/>
                  </a:lnTo>
                  <a:lnTo>
                    <a:pt x="6954" y="13853"/>
                  </a:lnTo>
                  <a:lnTo>
                    <a:pt x="7086" y="14011"/>
                  </a:lnTo>
                  <a:lnTo>
                    <a:pt x="7130" y="14170"/>
                  </a:lnTo>
                  <a:lnTo>
                    <a:pt x="7190" y="14170"/>
                  </a:lnTo>
                  <a:lnTo>
                    <a:pt x="7265" y="14328"/>
                  </a:lnTo>
                  <a:lnTo>
                    <a:pt x="7389" y="14328"/>
                  </a:lnTo>
                  <a:lnTo>
                    <a:pt x="7528" y="14486"/>
                  </a:lnTo>
                  <a:lnTo>
                    <a:pt x="7670" y="14486"/>
                  </a:lnTo>
                  <a:lnTo>
                    <a:pt x="7802" y="14645"/>
                  </a:lnTo>
                  <a:lnTo>
                    <a:pt x="7880" y="14645"/>
                  </a:lnTo>
                  <a:lnTo>
                    <a:pt x="7944" y="14803"/>
                  </a:lnTo>
                  <a:lnTo>
                    <a:pt x="8008" y="14803"/>
                  </a:lnTo>
                  <a:lnTo>
                    <a:pt x="8086" y="14962"/>
                  </a:lnTo>
                  <a:lnTo>
                    <a:pt x="8225" y="15120"/>
                  </a:lnTo>
                  <a:lnTo>
                    <a:pt x="8514" y="15279"/>
                  </a:lnTo>
                  <a:lnTo>
                    <a:pt x="8653" y="15437"/>
                  </a:lnTo>
                  <a:lnTo>
                    <a:pt x="8773" y="15437"/>
                  </a:lnTo>
                  <a:lnTo>
                    <a:pt x="8830" y="15596"/>
                  </a:lnTo>
                  <a:lnTo>
                    <a:pt x="8892" y="15754"/>
                  </a:lnTo>
                  <a:lnTo>
                    <a:pt x="8933" y="15913"/>
                  </a:lnTo>
                  <a:lnTo>
                    <a:pt x="8946" y="16071"/>
                  </a:lnTo>
                  <a:lnTo>
                    <a:pt x="8974" y="16230"/>
                  </a:lnTo>
                  <a:lnTo>
                    <a:pt x="9057" y="16388"/>
                  </a:lnTo>
                  <a:lnTo>
                    <a:pt x="9288" y="16388"/>
                  </a:lnTo>
                  <a:lnTo>
                    <a:pt x="9409" y="16547"/>
                  </a:lnTo>
                  <a:lnTo>
                    <a:pt x="9520" y="16388"/>
                  </a:lnTo>
                  <a:lnTo>
                    <a:pt x="9594" y="16388"/>
                  </a:lnTo>
                  <a:lnTo>
                    <a:pt x="9669" y="16230"/>
                  </a:lnTo>
                  <a:lnTo>
                    <a:pt x="9930" y="16230"/>
                  </a:lnTo>
                  <a:lnTo>
                    <a:pt x="10128" y="16071"/>
                  </a:lnTo>
                  <a:lnTo>
                    <a:pt x="10535" y="16071"/>
                  </a:lnTo>
                  <a:lnTo>
                    <a:pt x="10744" y="16230"/>
                  </a:lnTo>
                  <a:lnTo>
                    <a:pt x="10940" y="16388"/>
                  </a:lnTo>
                  <a:lnTo>
                    <a:pt x="11150" y="16547"/>
                  </a:lnTo>
                  <a:lnTo>
                    <a:pt x="11510" y="16547"/>
                  </a:lnTo>
                  <a:lnTo>
                    <a:pt x="11616" y="16705"/>
                  </a:lnTo>
                  <a:lnTo>
                    <a:pt x="11819" y="16705"/>
                  </a:lnTo>
                  <a:lnTo>
                    <a:pt x="11884" y="16774"/>
                  </a:lnTo>
                  <a:lnTo>
                    <a:pt x="11808" y="16754"/>
                  </a:lnTo>
                  <a:lnTo>
                    <a:pt x="11472" y="16698"/>
                  </a:lnTo>
                  <a:lnTo>
                    <a:pt x="11130" y="16669"/>
                  </a:lnTo>
                  <a:lnTo>
                    <a:pt x="10834" y="16673"/>
                  </a:lnTo>
                  <a:lnTo>
                    <a:pt x="10819" y="16642"/>
                  </a:lnTo>
                  <a:lnTo>
                    <a:pt x="10640" y="16642"/>
                  </a:lnTo>
                  <a:lnTo>
                    <a:pt x="10595" y="16689"/>
                  </a:lnTo>
                  <a:lnTo>
                    <a:pt x="10565" y="16751"/>
                  </a:lnTo>
                  <a:lnTo>
                    <a:pt x="10595" y="16875"/>
                  </a:lnTo>
                  <a:lnTo>
                    <a:pt x="10595" y="16937"/>
                  </a:lnTo>
                  <a:lnTo>
                    <a:pt x="10968" y="17404"/>
                  </a:lnTo>
                  <a:lnTo>
                    <a:pt x="11371" y="17404"/>
                  </a:lnTo>
                  <a:lnTo>
                    <a:pt x="11533" y="17410"/>
                  </a:lnTo>
                  <a:lnTo>
                    <a:pt x="11700" y="17421"/>
                  </a:lnTo>
                  <a:lnTo>
                    <a:pt x="11867" y="17423"/>
                  </a:lnTo>
                  <a:lnTo>
                    <a:pt x="12028" y="17404"/>
                  </a:lnTo>
                  <a:lnTo>
                    <a:pt x="12103" y="17404"/>
                  </a:lnTo>
                  <a:lnTo>
                    <a:pt x="12178" y="17372"/>
                  </a:lnTo>
                  <a:lnTo>
                    <a:pt x="12312" y="17326"/>
                  </a:lnTo>
                  <a:lnTo>
                    <a:pt x="12342" y="17233"/>
                  </a:lnTo>
                  <a:lnTo>
                    <a:pt x="12372" y="17202"/>
                  </a:lnTo>
                  <a:lnTo>
                    <a:pt x="12342" y="17155"/>
                  </a:lnTo>
                  <a:lnTo>
                    <a:pt x="12342" y="17145"/>
                  </a:lnTo>
                  <a:lnTo>
                    <a:pt x="12372" y="17181"/>
                  </a:lnTo>
                  <a:lnTo>
                    <a:pt x="12475" y="17181"/>
                  </a:lnTo>
                  <a:lnTo>
                    <a:pt x="12687" y="17498"/>
                  </a:lnTo>
                  <a:lnTo>
                    <a:pt x="12790" y="17498"/>
                  </a:lnTo>
                  <a:lnTo>
                    <a:pt x="13166" y="17897"/>
                  </a:lnTo>
                  <a:lnTo>
                    <a:pt x="13085" y="17881"/>
                  </a:lnTo>
                  <a:lnTo>
                    <a:pt x="12818" y="17862"/>
                  </a:lnTo>
                  <a:lnTo>
                    <a:pt x="12547" y="17856"/>
                  </a:lnTo>
                  <a:lnTo>
                    <a:pt x="12357" y="17854"/>
                  </a:lnTo>
                  <a:lnTo>
                    <a:pt x="12282" y="17777"/>
                  </a:lnTo>
                  <a:lnTo>
                    <a:pt x="12103" y="17775"/>
                  </a:lnTo>
                  <a:lnTo>
                    <a:pt x="11926" y="17794"/>
                  </a:lnTo>
                  <a:lnTo>
                    <a:pt x="11751" y="17805"/>
                  </a:lnTo>
                  <a:lnTo>
                    <a:pt x="11580" y="17777"/>
                  </a:lnTo>
                  <a:lnTo>
                    <a:pt x="11521" y="17714"/>
                  </a:lnTo>
                  <a:lnTo>
                    <a:pt x="11431" y="17590"/>
                  </a:lnTo>
                  <a:lnTo>
                    <a:pt x="11246" y="17579"/>
                  </a:lnTo>
                  <a:lnTo>
                    <a:pt x="11147" y="17577"/>
                  </a:lnTo>
                  <a:lnTo>
                    <a:pt x="11073" y="17590"/>
                  </a:lnTo>
                  <a:lnTo>
                    <a:pt x="11073" y="17668"/>
                  </a:lnTo>
                  <a:lnTo>
                    <a:pt x="10998" y="17699"/>
                  </a:lnTo>
                  <a:lnTo>
                    <a:pt x="10938" y="17668"/>
                  </a:lnTo>
                  <a:lnTo>
                    <a:pt x="10505" y="17668"/>
                  </a:lnTo>
                  <a:lnTo>
                    <a:pt x="10460" y="17637"/>
                  </a:lnTo>
                  <a:lnTo>
                    <a:pt x="10414" y="17790"/>
                  </a:lnTo>
                  <a:lnTo>
                    <a:pt x="10395" y="17871"/>
                  </a:lnTo>
                  <a:lnTo>
                    <a:pt x="10401" y="17932"/>
                  </a:lnTo>
                  <a:lnTo>
                    <a:pt x="10486" y="17937"/>
                  </a:lnTo>
                  <a:lnTo>
                    <a:pt x="10582" y="17903"/>
                  </a:lnTo>
                  <a:lnTo>
                    <a:pt x="10680" y="17860"/>
                  </a:lnTo>
                  <a:lnTo>
                    <a:pt x="10774" y="17839"/>
                  </a:lnTo>
                  <a:lnTo>
                    <a:pt x="10849" y="17839"/>
                  </a:lnTo>
                  <a:lnTo>
                    <a:pt x="10893" y="17948"/>
                  </a:lnTo>
                  <a:lnTo>
                    <a:pt x="10938" y="18010"/>
                  </a:lnTo>
                  <a:lnTo>
                    <a:pt x="11116" y="18009"/>
                  </a:lnTo>
                  <a:lnTo>
                    <a:pt x="11261" y="18037"/>
                  </a:lnTo>
                  <a:lnTo>
                    <a:pt x="11398" y="18071"/>
                  </a:lnTo>
                  <a:lnTo>
                    <a:pt x="11550" y="18088"/>
                  </a:lnTo>
                  <a:lnTo>
                    <a:pt x="11640" y="18088"/>
                  </a:lnTo>
                  <a:lnTo>
                    <a:pt x="11580" y="18134"/>
                  </a:lnTo>
                  <a:lnTo>
                    <a:pt x="11643" y="18130"/>
                  </a:lnTo>
                  <a:lnTo>
                    <a:pt x="11610" y="18134"/>
                  </a:lnTo>
                  <a:lnTo>
                    <a:pt x="11685" y="18134"/>
                  </a:lnTo>
                  <a:lnTo>
                    <a:pt x="11625" y="18181"/>
                  </a:lnTo>
                  <a:lnTo>
                    <a:pt x="11963" y="18159"/>
                  </a:lnTo>
                  <a:lnTo>
                    <a:pt x="12350" y="18159"/>
                  </a:lnTo>
                  <a:lnTo>
                    <a:pt x="12969" y="18181"/>
                  </a:lnTo>
                  <a:lnTo>
                    <a:pt x="12969" y="18134"/>
                  </a:lnTo>
                  <a:lnTo>
                    <a:pt x="12924" y="18130"/>
                  </a:lnTo>
                  <a:lnTo>
                    <a:pt x="12924" y="18088"/>
                  </a:lnTo>
                  <a:lnTo>
                    <a:pt x="13014" y="18088"/>
                  </a:lnTo>
                  <a:lnTo>
                    <a:pt x="13103" y="18119"/>
                  </a:lnTo>
                  <a:lnTo>
                    <a:pt x="13178" y="18088"/>
                  </a:lnTo>
                  <a:lnTo>
                    <a:pt x="13223" y="18072"/>
                  </a:lnTo>
                  <a:lnTo>
                    <a:pt x="13268" y="18025"/>
                  </a:lnTo>
                  <a:lnTo>
                    <a:pt x="13268" y="17973"/>
                  </a:lnTo>
                  <a:lnTo>
                    <a:pt x="13332" y="17973"/>
                  </a:lnTo>
                  <a:lnTo>
                    <a:pt x="13434" y="18131"/>
                  </a:lnTo>
                  <a:lnTo>
                    <a:pt x="13538" y="18131"/>
                  </a:lnTo>
                  <a:lnTo>
                    <a:pt x="13641" y="18290"/>
                  </a:lnTo>
                  <a:lnTo>
                    <a:pt x="13737" y="18290"/>
                  </a:lnTo>
                  <a:lnTo>
                    <a:pt x="13826" y="18448"/>
                  </a:lnTo>
                  <a:lnTo>
                    <a:pt x="13999" y="18607"/>
                  </a:lnTo>
                  <a:lnTo>
                    <a:pt x="14111" y="18765"/>
                  </a:lnTo>
                  <a:lnTo>
                    <a:pt x="14221" y="18765"/>
                  </a:lnTo>
                  <a:lnTo>
                    <a:pt x="14329" y="18924"/>
                  </a:lnTo>
                  <a:lnTo>
                    <a:pt x="14388" y="19014"/>
                  </a:lnTo>
                  <a:lnTo>
                    <a:pt x="14290" y="18944"/>
                  </a:lnTo>
                  <a:lnTo>
                    <a:pt x="14052" y="18745"/>
                  </a:lnTo>
                  <a:lnTo>
                    <a:pt x="13925" y="18662"/>
                  </a:lnTo>
                  <a:lnTo>
                    <a:pt x="13855" y="18642"/>
                  </a:lnTo>
                  <a:lnTo>
                    <a:pt x="13711" y="18643"/>
                  </a:lnTo>
                  <a:lnTo>
                    <a:pt x="13641" y="18631"/>
                  </a:lnTo>
                  <a:lnTo>
                    <a:pt x="13569" y="18601"/>
                  </a:lnTo>
                  <a:lnTo>
                    <a:pt x="13490" y="18550"/>
                  </a:lnTo>
                  <a:lnTo>
                    <a:pt x="13408" y="18505"/>
                  </a:lnTo>
                  <a:lnTo>
                    <a:pt x="13327" y="18491"/>
                  </a:lnTo>
                  <a:lnTo>
                    <a:pt x="13268" y="18491"/>
                  </a:lnTo>
                  <a:lnTo>
                    <a:pt x="13253" y="18538"/>
                  </a:lnTo>
                  <a:lnTo>
                    <a:pt x="13193" y="18538"/>
                  </a:lnTo>
                  <a:lnTo>
                    <a:pt x="13133" y="18491"/>
                  </a:lnTo>
                  <a:lnTo>
                    <a:pt x="13103" y="18476"/>
                  </a:lnTo>
                  <a:lnTo>
                    <a:pt x="13044" y="18476"/>
                  </a:lnTo>
                  <a:lnTo>
                    <a:pt x="13044" y="18538"/>
                  </a:lnTo>
                  <a:lnTo>
                    <a:pt x="13014" y="18538"/>
                  </a:lnTo>
                  <a:lnTo>
                    <a:pt x="12996" y="18544"/>
                  </a:lnTo>
                  <a:lnTo>
                    <a:pt x="12846" y="18562"/>
                  </a:lnTo>
                  <a:lnTo>
                    <a:pt x="12745" y="18586"/>
                  </a:lnTo>
                  <a:lnTo>
                    <a:pt x="12670" y="18631"/>
                  </a:lnTo>
                  <a:lnTo>
                    <a:pt x="12670" y="18709"/>
                  </a:lnTo>
                  <a:lnTo>
                    <a:pt x="12715" y="18802"/>
                  </a:lnTo>
                  <a:lnTo>
                    <a:pt x="12790" y="18834"/>
                  </a:lnTo>
                  <a:lnTo>
                    <a:pt x="12831" y="18868"/>
                  </a:lnTo>
                  <a:lnTo>
                    <a:pt x="12795" y="18874"/>
                  </a:lnTo>
                  <a:lnTo>
                    <a:pt x="12755" y="18862"/>
                  </a:lnTo>
                  <a:lnTo>
                    <a:pt x="12646" y="18832"/>
                  </a:lnTo>
                  <a:lnTo>
                    <a:pt x="12535" y="18811"/>
                  </a:lnTo>
                  <a:lnTo>
                    <a:pt x="12417" y="18802"/>
                  </a:lnTo>
                  <a:lnTo>
                    <a:pt x="12352" y="18847"/>
                  </a:lnTo>
                  <a:lnTo>
                    <a:pt x="12342" y="18849"/>
                  </a:lnTo>
                  <a:lnTo>
                    <a:pt x="12333" y="18861"/>
                  </a:lnTo>
                  <a:lnTo>
                    <a:pt x="12327" y="18865"/>
                  </a:lnTo>
                  <a:lnTo>
                    <a:pt x="12252" y="18911"/>
                  </a:lnTo>
                  <a:lnTo>
                    <a:pt x="12178" y="18973"/>
                  </a:lnTo>
                  <a:lnTo>
                    <a:pt x="11996" y="18873"/>
                  </a:lnTo>
                  <a:lnTo>
                    <a:pt x="11821" y="18787"/>
                  </a:lnTo>
                  <a:lnTo>
                    <a:pt x="11638" y="18724"/>
                  </a:lnTo>
                  <a:lnTo>
                    <a:pt x="11431" y="18694"/>
                  </a:lnTo>
                  <a:lnTo>
                    <a:pt x="11431" y="19175"/>
                  </a:lnTo>
                  <a:lnTo>
                    <a:pt x="11596" y="19281"/>
                  </a:lnTo>
                  <a:lnTo>
                    <a:pt x="11789" y="19346"/>
                  </a:lnTo>
                  <a:lnTo>
                    <a:pt x="11994" y="19377"/>
                  </a:lnTo>
                  <a:lnTo>
                    <a:pt x="12237" y="19377"/>
                  </a:lnTo>
                  <a:lnTo>
                    <a:pt x="12312" y="19362"/>
                  </a:lnTo>
                  <a:lnTo>
                    <a:pt x="12357" y="19346"/>
                  </a:lnTo>
                  <a:lnTo>
                    <a:pt x="12417" y="19308"/>
                  </a:lnTo>
                  <a:lnTo>
                    <a:pt x="12567" y="19174"/>
                  </a:lnTo>
                  <a:lnTo>
                    <a:pt x="12611" y="19144"/>
                  </a:lnTo>
                  <a:lnTo>
                    <a:pt x="12641" y="19129"/>
                  </a:lnTo>
                  <a:lnTo>
                    <a:pt x="12775" y="19222"/>
                  </a:lnTo>
                  <a:lnTo>
                    <a:pt x="12820" y="19222"/>
                  </a:lnTo>
                  <a:lnTo>
                    <a:pt x="12934" y="19231"/>
                  </a:lnTo>
                  <a:lnTo>
                    <a:pt x="13051" y="19236"/>
                  </a:lnTo>
                  <a:lnTo>
                    <a:pt x="13283" y="19238"/>
                  </a:lnTo>
                  <a:lnTo>
                    <a:pt x="13283" y="19067"/>
                  </a:lnTo>
                  <a:lnTo>
                    <a:pt x="13223" y="19004"/>
                  </a:lnTo>
                  <a:lnTo>
                    <a:pt x="13178" y="18973"/>
                  </a:lnTo>
                  <a:lnTo>
                    <a:pt x="13118" y="18942"/>
                  </a:lnTo>
                  <a:lnTo>
                    <a:pt x="13074" y="18911"/>
                  </a:lnTo>
                  <a:lnTo>
                    <a:pt x="13369" y="18969"/>
                  </a:lnTo>
                  <a:lnTo>
                    <a:pt x="13613" y="19069"/>
                  </a:lnTo>
                  <a:lnTo>
                    <a:pt x="13848" y="19171"/>
                  </a:lnTo>
                  <a:lnTo>
                    <a:pt x="14119" y="19238"/>
                  </a:lnTo>
                  <a:lnTo>
                    <a:pt x="14453" y="19585"/>
                  </a:lnTo>
                  <a:lnTo>
                    <a:pt x="15001" y="19751"/>
                  </a:lnTo>
                  <a:lnTo>
                    <a:pt x="15194" y="19782"/>
                  </a:lnTo>
                  <a:lnTo>
                    <a:pt x="15239" y="19782"/>
                  </a:lnTo>
                  <a:lnTo>
                    <a:pt x="15313" y="19766"/>
                  </a:lnTo>
                  <a:lnTo>
                    <a:pt x="15358" y="19750"/>
                  </a:lnTo>
                  <a:lnTo>
                    <a:pt x="15538" y="19657"/>
                  </a:lnTo>
                  <a:lnTo>
                    <a:pt x="15582" y="19735"/>
                  </a:lnTo>
                  <a:lnTo>
                    <a:pt x="15612" y="19813"/>
                  </a:lnTo>
                  <a:lnTo>
                    <a:pt x="15642" y="19906"/>
                  </a:lnTo>
                  <a:lnTo>
                    <a:pt x="16180" y="20279"/>
                  </a:lnTo>
                  <a:lnTo>
                    <a:pt x="16398" y="20454"/>
                  </a:lnTo>
                  <a:lnTo>
                    <a:pt x="16509" y="20537"/>
                  </a:lnTo>
                  <a:lnTo>
                    <a:pt x="16628" y="20605"/>
                  </a:lnTo>
                  <a:lnTo>
                    <a:pt x="16687" y="20636"/>
                  </a:lnTo>
                  <a:lnTo>
                    <a:pt x="16777" y="20636"/>
                  </a:lnTo>
                  <a:lnTo>
                    <a:pt x="16941" y="20668"/>
                  </a:lnTo>
                  <a:lnTo>
                    <a:pt x="16956" y="20730"/>
                  </a:lnTo>
                  <a:lnTo>
                    <a:pt x="16941" y="20839"/>
                  </a:lnTo>
                  <a:lnTo>
                    <a:pt x="16986" y="20885"/>
                  </a:lnTo>
                  <a:lnTo>
                    <a:pt x="17052" y="20929"/>
                  </a:lnTo>
                  <a:lnTo>
                    <a:pt x="17211" y="21012"/>
                  </a:lnTo>
                  <a:lnTo>
                    <a:pt x="17349" y="21096"/>
                  </a:lnTo>
                  <a:lnTo>
                    <a:pt x="17831" y="21451"/>
                  </a:lnTo>
                  <a:lnTo>
                    <a:pt x="18136" y="21600"/>
                  </a:lnTo>
                  <a:lnTo>
                    <a:pt x="18181" y="21569"/>
                  </a:lnTo>
                  <a:lnTo>
                    <a:pt x="18211" y="21507"/>
                  </a:lnTo>
                  <a:lnTo>
                    <a:pt x="18181" y="21398"/>
                  </a:lnTo>
                  <a:lnTo>
                    <a:pt x="18151" y="21336"/>
                  </a:lnTo>
                  <a:lnTo>
                    <a:pt x="18085" y="21173"/>
                  </a:lnTo>
                  <a:lnTo>
                    <a:pt x="18028" y="21021"/>
                  </a:lnTo>
                  <a:lnTo>
                    <a:pt x="17987" y="20864"/>
                  </a:lnTo>
                  <a:lnTo>
                    <a:pt x="17972" y="20683"/>
                  </a:lnTo>
                  <a:lnTo>
                    <a:pt x="17800" y="20530"/>
                  </a:lnTo>
                  <a:lnTo>
                    <a:pt x="17632" y="20434"/>
                  </a:lnTo>
                  <a:lnTo>
                    <a:pt x="17447" y="20386"/>
                  </a:lnTo>
                  <a:lnTo>
                    <a:pt x="17225" y="20372"/>
                  </a:lnTo>
                  <a:lnTo>
                    <a:pt x="17195" y="20372"/>
                  </a:lnTo>
                  <a:lnTo>
                    <a:pt x="17150" y="20279"/>
                  </a:lnTo>
                  <a:lnTo>
                    <a:pt x="17101" y="20214"/>
                  </a:lnTo>
                  <a:lnTo>
                    <a:pt x="17044" y="20157"/>
                  </a:lnTo>
                  <a:lnTo>
                    <a:pt x="16926" y="20046"/>
                  </a:lnTo>
                  <a:lnTo>
                    <a:pt x="16764" y="19858"/>
                  </a:lnTo>
                  <a:lnTo>
                    <a:pt x="16702" y="19797"/>
                  </a:lnTo>
                  <a:lnTo>
                    <a:pt x="16672" y="19750"/>
                  </a:lnTo>
                  <a:lnTo>
                    <a:pt x="16628" y="19720"/>
                  </a:lnTo>
                  <a:lnTo>
                    <a:pt x="16583" y="19704"/>
                  </a:lnTo>
                  <a:lnTo>
                    <a:pt x="16543" y="19686"/>
                  </a:lnTo>
                  <a:lnTo>
                    <a:pt x="16510" y="19677"/>
                  </a:lnTo>
                  <a:lnTo>
                    <a:pt x="16446" y="19673"/>
                  </a:lnTo>
                  <a:lnTo>
                    <a:pt x="16314" y="19673"/>
                  </a:lnTo>
                  <a:lnTo>
                    <a:pt x="16151" y="19626"/>
                  </a:lnTo>
                  <a:lnTo>
                    <a:pt x="16019" y="19508"/>
                  </a:lnTo>
                  <a:lnTo>
                    <a:pt x="15915" y="19352"/>
                  </a:lnTo>
                  <a:lnTo>
                    <a:pt x="15836" y="19191"/>
                  </a:lnTo>
                  <a:lnTo>
                    <a:pt x="15806" y="19113"/>
                  </a:lnTo>
                  <a:lnTo>
                    <a:pt x="15762" y="19020"/>
                  </a:lnTo>
                  <a:lnTo>
                    <a:pt x="15762" y="18942"/>
                  </a:lnTo>
                  <a:lnTo>
                    <a:pt x="15657" y="18973"/>
                  </a:lnTo>
                  <a:lnTo>
                    <a:pt x="15612" y="19004"/>
                  </a:lnTo>
                  <a:lnTo>
                    <a:pt x="15538" y="19082"/>
                  </a:lnTo>
                  <a:lnTo>
                    <a:pt x="15478" y="19020"/>
                  </a:lnTo>
                  <a:lnTo>
                    <a:pt x="15433" y="18958"/>
                  </a:lnTo>
                  <a:lnTo>
                    <a:pt x="15254" y="18958"/>
                  </a:lnTo>
                  <a:lnTo>
                    <a:pt x="15209" y="19036"/>
                  </a:lnTo>
                  <a:lnTo>
                    <a:pt x="15119" y="19051"/>
                  </a:lnTo>
                  <a:lnTo>
                    <a:pt x="15090" y="19098"/>
                  </a:lnTo>
                  <a:lnTo>
                    <a:pt x="15090" y="19300"/>
                  </a:lnTo>
                  <a:lnTo>
                    <a:pt x="15009" y="19260"/>
                  </a:lnTo>
                  <a:lnTo>
                    <a:pt x="14835" y="19169"/>
                  </a:lnTo>
                  <a:lnTo>
                    <a:pt x="14746" y="19129"/>
                  </a:lnTo>
                  <a:lnTo>
                    <a:pt x="14665" y="19110"/>
                  </a:lnTo>
                  <a:lnTo>
                    <a:pt x="14582" y="19094"/>
                  </a:lnTo>
                  <a:lnTo>
                    <a:pt x="14537" y="19082"/>
                  </a:lnTo>
                  <a:lnTo>
                    <a:pt x="15075" y="19082"/>
                  </a:lnTo>
                  <a:lnTo>
                    <a:pt x="15067" y="18607"/>
                  </a:lnTo>
                  <a:lnTo>
                    <a:pt x="15075" y="18448"/>
                  </a:lnTo>
                  <a:lnTo>
                    <a:pt x="15105" y="18290"/>
                  </a:lnTo>
                  <a:lnTo>
                    <a:pt x="14898" y="18131"/>
                  </a:lnTo>
                  <a:lnTo>
                    <a:pt x="14253" y="17656"/>
                  </a:lnTo>
                  <a:lnTo>
                    <a:pt x="14099" y="17656"/>
                  </a:lnTo>
                  <a:lnTo>
                    <a:pt x="13951" y="17498"/>
                  </a:lnTo>
                  <a:lnTo>
                    <a:pt x="13808" y="17498"/>
                  </a:lnTo>
                  <a:lnTo>
                    <a:pt x="13671" y="17339"/>
                  </a:lnTo>
                  <a:lnTo>
                    <a:pt x="13671" y="16547"/>
                  </a:lnTo>
                  <a:lnTo>
                    <a:pt x="13570" y="16547"/>
                  </a:lnTo>
                  <a:lnTo>
                    <a:pt x="13467" y="16388"/>
                  </a:lnTo>
                  <a:lnTo>
                    <a:pt x="13253" y="16388"/>
                  </a:lnTo>
                  <a:lnTo>
                    <a:pt x="13163" y="16230"/>
                  </a:lnTo>
                  <a:lnTo>
                    <a:pt x="12984" y="16230"/>
                  </a:lnTo>
                  <a:lnTo>
                    <a:pt x="12892" y="16071"/>
                  </a:lnTo>
                  <a:lnTo>
                    <a:pt x="12812" y="15913"/>
                  </a:lnTo>
                  <a:lnTo>
                    <a:pt x="12732" y="15913"/>
                  </a:lnTo>
                  <a:lnTo>
                    <a:pt x="12641" y="15754"/>
                  </a:lnTo>
                  <a:lnTo>
                    <a:pt x="12501" y="15596"/>
                  </a:lnTo>
                  <a:lnTo>
                    <a:pt x="12355" y="15437"/>
                  </a:lnTo>
                  <a:lnTo>
                    <a:pt x="12058" y="15120"/>
                  </a:lnTo>
                  <a:lnTo>
                    <a:pt x="11997" y="15120"/>
                  </a:lnTo>
                  <a:lnTo>
                    <a:pt x="11865" y="14962"/>
                  </a:lnTo>
                  <a:lnTo>
                    <a:pt x="11804" y="14962"/>
                  </a:lnTo>
                  <a:lnTo>
                    <a:pt x="11760" y="14803"/>
                  </a:lnTo>
                  <a:lnTo>
                    <a:pt x="11700" y="14803"/>
                  </a:lnTo>
                  <a:lnTo>
                    <a:pt x="11685" y="14645"/>
                  </a:lnTo>
                  <a:lnTo>
                    <a:pt x="11625" y="14486"/>
                  </a:lnTo>
                  <a:lnTo>
                    <a:pt x="11502" y="14328"/>
                  </a:lnTo>
                  <a:lnTo>
                    <a:pt x="11345" y="14011"/>
                  </a:lnTo>
                  <a:lnTo>
                    <a:pt x="10998" y="13694"/>
                  </a:lnTo>
                  <a:lnTo>
                    <a:pt x="10505" y="13694"/>
                  </a:lnTo>
                  <a:lnTo>
                    <a:pt x="10413" y="13377"/>
                  </a:lnTo>
                  <a:lnTo>
                    <a:pt x="10330" y="13219"/>
                  </a:lnTo>
                  <a:lnTo>
                    <a:pt x="10241" y="13060"/>
                  </a:lnTo>
                  <a:lnTo>
                    <a:pt x="10132" y="12902"/>
                  </a:lnTo>
                  <a:lnTo>
                    <a:pt x="10147" y="12743"/>
                  </a:lnTo>
                  <a:lnTo>
                    <a:pt x="10132" y="12743"/>
                  </a:lnTo>
                  <a:lnTo>
                    <a:pt x="10097" y="12642"/>
                  </a:lnTo>
                  <a:lnTo>
                    <a:pt x="10162" y="12710"/>
                  </a:lnTo>
                  <a:lnTo>
                    <a:pt x="10176" y="12663"/>
                  </a:lnTo>
                  <a:lnTo>
                    <a:pt x="10206" y="12663"/>
                  </a:lnTo>
                  <a:lnTo>
                    <a:pt x="10162" y="12601"/>
                  </a:lnTo>
                  <a:lnTo>
                    <a:pt x="10107" y="12473"/>
                  </a:lnTo>
                  <a:lnTo>
                    <a:pt x="10069" y="12304"/>
                  </a:lnTo>
                  <a:lnTo>
                    <a:pt x="10068" y="12300"/>
                  </a:lnTo>
                  <a:lnTo>
                    <a:pt x="10036" y="12118"/>
                  </a:lnTo>
                  <a:lnTo>
                    <a:pt x="9998" y="11964"/>
                  </a:lnTo>
                  <a:lnTo>
                    <a:pt x="9955" y="11861"/>
                  </a:lnTo>
                  <a:lnTo>
                    <a:pt x="9913" y="11782"/>
                  </a:lnTo>
                  <a:lnTo>
                    <a:pt x="9913" y="11951"/>
                  </a:lnTo>
                  <a:lnTo>
                    <a:pt x="9872" y="11951"/>
                  </a:lnTo>
                  <a:lnTo>
                    <a:pt x="9823" y="11792"/>
                  </a:lnTo>
                  <a:lnTo>
                    <a:pt x="9788" y="11792"/>
                  </a:lnTo>
                  <a:lnTo>
                    <a:pt x="9788" y="11674"/>
                  </a:lnTo>
                  <a:lnTo>
                    <a:pt x="9812" y="11731"/>
                  </a:lnTo>
                  <a:lnTo>
                    <a:pt x="9899" y="11917"/>
                  </a:lnTo>
                  <a:lnTo>
                    <a:pt x="9913" y="11951"/>
                  </a:lnTo>
                  <a:lnTo>
                    <a:pt x="9913" y="11782"/>
                  </a:lnTo>
                  <a:lnTo>
                    <a:pt x="9902" y="11762"/>
                  </a:lnTo>
                  <a:lnTo>
                    <a:pt x="9852" y="11662"/>
                  </a:lnTo>
                  <a:lnTo>
                    <a:pt x="9818" y="11560"/>
                  </a:lnTo>
                  <a:lnTo>
                    <a:pt x="9818" y="11342"/>
                  </a:lnTo>
                  <a:lnTo>
                    <a:pt x="9803" y="11295"/>
                  </a:lnTo>
                  <a:lnTo>
                    <a:pt x="9788" y="11280"/>
                  </a:lnTo>
                  <a:lnTo>
                    <a:pt x="9766" y="11264"/>
                  </a:lnTo>
                  <a:lnTo>
                    <a:pt x="9766" y="11439"/>
                  </a:lnTo>
                  <a:lnTo>
                    <a:pt x="9765" y="11475"/>
                  </a:lnTo>
                  <a:lnTo>
                    <a:pt x="9714" y="11475"/>
                  </a:lnTo>
                  <a:lnTo>
                    <a:pt x="9570" y="11158"/>
                  </a:lnTo>
                  <a:lnTo>
                    <a:pt x="9447" y="11000"/>
                  </a:lnTo>
                  <a:lnTo>
                    <a:pt x="9338" y="10842"/>
                  </a:lnTo>
                  <a:lnTo>
                    <a:pt x="9236" y="10683"/>
                  </a:lnTo>
                  <a:lnTo>
                    <a:pt x="9193" y="10525"/>
                  </a:lnTo>
                  <a:lnTo>
                    <a:pt x="9152" y="10525"/>
                  </a:lnTo>
                  <a:lnTo>
                    <a:pt x="9108" y="10366"/>
                  </a:lnTo>
                  <a:lnTo>
                    <a:pt x="8980" y="10366"/>
                  </a:lnTo>
                  <a:lnTo>
                    <a:pt x="8891" y="10208"/>
                  </a:lnTo>
                  <a:lnTo>
                    <a:pt x="8622" y="10208"/>
                  </a:lnTo>
                  <a:lnTo>
                    <a:pt x="8530" y="10049"/>
                  </a:lnTo>
                  <a:lnTo>
                    <a:pt x="8445" y="9891"/>
                  </a:lnTo>
                  <a:lnTo>
                    <a:pt x="8370" y="9891"/>
                  </a:lnTo>
                  <a:lnTo>
                    <a:pt x="8415" y="9770"/>
                  </a:lnTo>
                  <a:lnTo>
                    <a:pt x="8466" y="9854"/>
                  </a:lnTo>
                  <a:lnTo>
                    <a:pt x="8590" y="9996"/>
                  </a:lnTo>
                  <a:lnTo>
                    <a:pt x="8731" y="10123"/>
                  </a:lnTo>
                  <a:lnTo>
                    <a:pt x="8878" y="10187"/>
                  </a:lnTo>
                  <a:lnTo>
                    <a:pt x="8937" y="10202"/>
                  </a:lnTo>
                  <a:lnTo>
                    <a:pt x="8997" y="10234"/>
                  </a:lnTo>
                  <a:lnTo>
                    <a:pt x="9057" y="10234"/>
                  </a:lnTo>
                  <a:lnTo>
                    <a:pt x="9221" y="10503"/>
                  </a:lnTo>
                  <a:lnTo>
                    <a:pt x="9374" y="10805"/>
                  </a:lnTo>
                  <a:lnTo>
                    <a:pt x="9544" y="11074"/>
                  </a:lnTo>
                  <a:lnTo>
                    <a:pt x="9742" y="11264"/>
                  </a:lnTo>
                  <a:lnTo>
                    <a:pt x="9714" y="11264"/>
                  </a:lnTo>
                  <a:lnTo>
                    <a:pt x="9755" y="11342"/>
                  </a:lnTo>
                  <a:lnTo>
                    <a:pt x="9757" y="11345"/>
                  </a:lnTo>
                  <a:lnTo>
                    <a:pt x="9766" y="11439"/>
                  </a:lnTo>
                  <a:lnTo>
                    <a:pt x="9766" y="11264"/>
                  </a:lnTo>
                  <a:lnTo>
                    <a:pt x="9744" y="11249"/>
                  </a:lnTo>
                  <a:lnTo>
                    <a:pt x="9744" y="11264"/>
                  </a:lnTo>
                  <a:lnTo>
                    <a:pt x="9614" y="11122"/>
                  </a:lnTo>
                  <a:lnTo>
                    <a:pt x="9491" y="10931"/>
                  </a:lnTo>
                  <a:lnTo>
                    <a:pt x="9383" y="10741"/>
                  </a:lnTo>
                  <a:lnTo>
                    <a:pt x="9281" y="10535"/>
                  </a:lnTo>
                  <a:lnTo>
                    <a:pt x="9238" y="10472"/>
                  </a:lnTo>
                  <a:lnTo>
                    <a:pt x="8843" y="10123"/>
                  </a:lnTo>
                  <a:lnTo>
                    <a:pt x="8758" y="10091"/>
                  </a:lnTo>
                  <a:lnTo>
                    <a:pt x="8575" y="9933"/>
                  </a:lnTo>
                  <a:lnTo>
                    <a:pt x="8489" y="9838"/>
                  </a:lnTo>
                  <a:lnTo>
                    <a:pt x="8425" y="9743"/>
                  </a:lnTo>
                  <a:lnTo>
                    <a:pt x="8429" y="9732"/>
                  </a:lnTo>
                  <a:lnTo>
                    <a:pt x="8474" y="9732"/>
                  </a:lnTo>
                  <a:lnTo>
                    <a:pt x="8496" y="9617"/>
                  </a:lnTo>
                  <a:lnTo>
                    <a:pt x="8519" y="9584"/>
                  </a:lnTo>
                  <a:lnTo>
                    <a:pt x="8549" y="9505"/>
                  </a:lnTo>
                  <a:lnTo>
                    <a:pt x="8519" y="9426"/>
                  </a:lnTo>
                  <a:lnTo>
                    <a:pt x="8489" y="9331"/>
                  </a:lnTo>
                  <a:lnTo>
                    <a:pt x="8489" y="9394"/>
                  </a:lnTo>
                  <a:lnTo>
                    <a:pt x="8473" y="9473"/>
                  </a:lnTo>
                  <a:lnTo>
                    <a:pt x="8462" y="9506"/>
                  </a:lnTo>
                  <a:lnTo>
                    <a:pt x="8445" y="9415"/>
                  </a:lnTo>
                  <a:lnTo>
                    <a:pt x="8280" y="9415"/>
                  </a:lnTo>
                  <a:lnTo>
                    <a:pt x="8324" y="9329"/>
                  </a:lnTo>
                  <a:lnTo>
                    <a:pt x="8325" y="9331"/>
                  </a:lnTo>
                  <a:lnTo>
                    <a:pt x="8415" y="9362"/>
                  </a:lnTo>
                  <a:lnTo>
                    <a:pt x="8489" y="9394"/>
                  </a:lnTo>
                  <a:lnTo>
                    <a:pt x="8489" y="9331"/>
                  </a:lnTo>
                  <a:lnTo>
                    <a:pt x="8400" y="9299"/>
                  </a:lnTo>
                  <a:lnTo>
                    <a:pt x="8350" y="9278"/>
                  </a:lnTo>
                  <a:lnTo>
                    <a:pt x="8360" y="9257"/>
                  </a:lnTo>
                  <a:lnTo>
                    <a:pt x="8441" y="9257"/>
                  </a:lnTo>
                  <a:lnTo>
                    <a:pt x="8515" y="9098"/>
                  </a:lnTo>
                  <a:lnTo>
                    <a:pt x="8579" y="9098"/>
                  </a:lnTo>
                  <a:lnTo>
                    <a:pt x="8562" y="9010"/>
                  </a:lnTo>
                  <a:lnTo>
                    <a:pt x="8624" y="8903"/>
                  </a:lnTo>
                  <a:lnTo>
                    <a:pt x="8594" y="8887"/>
                  </a:lnTo>
                  <a:lnTo>
                    <a:pt x="8594" y="8855"/>
                  </a:lnTo>
                  <a:lnTo>
                    <a:pt x="8534" y="8640"/>
                  </a:lnTo>
                  <a:lnTo>
                    <a:pt x="8534" y="8887"/>
                  </a:lnTo>
                  <a:lnTo>
                    <a:pt x="8529" y="8895"/>
                  </a:lnTo>
                  <a:lnTo>
                    <a:pt x="8479" y="8781"/>
                  </a:lnTo>
                  <a:lnTo>
                    <a:pt x="8484" y="8643"/>
                  </a:lnTo>
                  <a:lnTo>
                    <a:pt x="8534" y="8887"/>
                  </a:lnTo>
                  <a:lnTo>
                    <a:pt x="8534" y="8640"/>
                  </a:lnTo>
                  <a:lnTo>
                    <a:pt x="8523" y="8602"/>
                  </a:lnTo>
                  <a:lnTo>
                    <a:pt x="8529" y="8491"/>
                  </a:lnTo>
                  <a:lnTo>
                    <a:pt x="8531" y="8427"/>
                  </a:lnTo>
                  <a:lnTo>
                    <a:pt x="8533" y="8396"/>
                  </a:lnTo>
                  <a:lnTo>
                    <a:pt x="8534" y="8364"/>
                  </a:lnTo>
                  <a:lnTo>
                    <a:pt x="8536" y="8332"/>
                  </a:lnTo>
                  <a:lnTo>
                    <a:pt x="8596" y="8047"/>
                  </a:lnTo>
                  <a:lnTo>
                    <a:pt x="8658" y="7830"/>
                  </a:lnTo>
                  <a:lnTo>
                    <a:pt x="9191" y="7830"/>
                  </a:lnTo>
                  <a:lnTo>
                    <a:pt x="9231" y="7989"/>
                  </a:lnTo>
                  <a:lnTo>
                    <a:pt x="9266" y="7989"/>
                  </a:lnTo>
                  <a:lnTo>
                    <a:pt x="9300" y="8147"/>
                  </a:lnTo>
                  <a:lnTo>
                    <a:pt x="9340" y="8147"/>
                  </a:lnTo>
                  <a:lnTo>
                    <a:pt x="9395" y="8306"/>
                  </a:lnTo>
                  <a:lnTo>
                    <a:pt x="9538" y="8306"/>
                  </a:lnTo>
                  <a:lnTo>
                    <a:pt x="9609" y="8464"/>
                  </a:lnTo>
                  <a:lnTo>
                    <a:pt x="9778" y="8623"/>
                  </a:lnTo>
                  <a:lnTo>
                    <a:pt x="9906" y="8781"/>
                  </a:lnTo>
                  <a:lnTo>
                    <a:pt x="10065" y="8940"/>
                  </a:lnTo>
                  <a:lnTo>
                    <a:pt x="10326" y="8940"/>
                  </a:lnTo>
                  <a:lnTo>
                    <a:pt x="10472" y="8715"/>
                  </a:lnTo>
                  <a:lnTo>
                    <a:pt x="10577" y="8570"/>
                  </a:lnTo>
                  <a:lnTo>
                    <a:pt x="10843" y="7972"/>
                  </a:lnTo>
                  <a:lnTo>
                    <a:pt x="11028" y="7830"/>
                  </a:lnTo>
                  <a:lnTo>
                    <a:pt x="12125" y="7830"/>
                  </a:lnTo>
                  <a:lnTo>
                    <a:pt x="12136" y="7794"/>
                  </a:lnTo>
                  <a:lnTo>
                    <a:pt x="12148" y="7794"/>
                  </a:lnTo>
                  <a:lnTo>
                    <a:pt x="12165" y="7730"/>
                  </a:lnTo>
                  <a:lnTo>
                    <a:pt x="12182" y="7672"/>
                  </a:lnTo>
                  <a:lnTo>
                    <a:pt x="12409" y="7672"/>
                  </a:lnTo>
                  <a:lnTo>
                    <a:pt x="12516" y="7830"/>
                  </a:lnTo>
                  <a:lnTo>
                    <a:pt x="12626" y="7830"/>
                  </a:lnTo>
                  <a:lnTo>
                    <a:pt x="12772" y="7989"/>
                  </a:lnTo>
                  <a:lnTo>
                    <a:pt x="12921" y="7989"/>
                  </a:lnTo>
                  <a:lnTo>
                    <a:pt x="13075" y="8147"/>
                  </a:lnTo>
                  <a:lnTo>
                    <a:pt x="13327" y="8147"/>
                  </a:lnTo>
                  <a:lnTo>
                    <a:pt x="13584" y="7989"/>
                  </a:lnTo>
                  <a:lnTo>
                    <a:pt x="13811" y="8147"/>
                  </a:lnTo>
                  <a:lnTo>
                    <a:pt x="14035" y="8147"/>
                  </a:lnTo>
                  <a:lnTo>
                    <a:pt x="14283" y="8306"/>
                  </a:lnTo>
                  <a:lnTo>
                    <a:pt x="14366" y="8306"/>
                  </a:lnTo>
                  <a:lnTo>
                    <a:pt x="14724" y="8147"/>
                  </a:lnTo>
                  <a:lnTo>
                    <a:pt x="14821" y="8147"/>
                  </a:lnTo>
                  <a:lnTo>
                    <a:pt x="14944" y="8306"/>
                  </a:lnTo>
                  <a:lnTo>
                    <a:pt x="15190" y="8306"/>
                  </a:lnTo>
                  <a:lnTo>
                    <a:pt x="15313" y="8464"/>
                  </a:lnTo>
                  <a:lnTo>
                    <a:pt x="15584" y="8464"/>
                  </a:lnTo>
                  <a:lnTo>
                    <a:pt x="15750" y="8306"/>
                  </a:lnTo>
                  <a:lnTo>
                    <a:pt x="15889" y="8147"/>
                  </a:lnTo>
                  <a:lnTo>
                    <a:pt x="16075" y="7989"/>
                  </a:lnTo>
                  <a:lnTo>
                    <a:pt x="16163" y="8147"/>
                  </a:lnTo>
                  <a:lnTo>
                    <a:pt x="16252" y="8306"/>
                  </a:lnTo>
                  <a:lnTo>
                    <a:pt x="16755" y="8306"/>
                  </a:lnTo>
                  <a:lnTo>
                    <a:pt x="16837" y="8147"/>
                  </a:lnTo>
                  <a:lnTo>
                    <a:pt x="17087" y="8147"/>
                  </a:lnTo>
                  <a:lnTo>
                    <a:pt x="17324" y="8306"/>
                  </a:lnTo>
                  <a:lnTo>
                    <a:pt x="17553" y="8306"/>
                  </a:lnTo>
                  <a:lnTo>
                    <a:pt x="17777" y="8464"/>
                  </a:lnTo>
                  <a:lnTo>
                    <a:pt x="17837" y="8464"/>
                  </a:lnTo>
                  <a:lnTo>
                    <a:pt x="17878" y="8321"/>
                  </a:lnTo>
                  <a:lnTo>
                    <a:pt x="17882" y="8317"/>
                  </a:lnTo>
                  <a:lnTo>
                    <a:pt x="17886" y="8306"/>
                  </a:lnTo>
                  <a:lnTo>
                    <a:pt x="18031" y="8306"/>
                  </a:lnTo>
                  <a:lnTo>
                    <a:pt x="18106" y="8464"/>
                  </a:lnTo>
                  <a:lnTo>
                    <a:pt x="18312" y="8464"/>
                  </a:lnTo>
                  <a:lnTo>
                    <a:pt x="18524" y="8940"/>
                  </a:lnTo>
                  <a:lnTo>
                    <a:pt x="18614" y="9257"/>
                  </a:lnTo>
                  <a:lnTo>
                    <a:pt x="18840" y="9257"/>
                  </a:lnTo>
                  <a:lnTo>
                    <a:pt x="19071" y="9415"/>
                  </a:lnTo>
                  <a:lnTo>
                    <a:pt x="19539" y="9415"/>
                  </a:lnTo>
                  <a:lnTo>
                    <a:pt x="19539" y="9252"/>
                  </a:lnTo>
                  <a:lnTo>
                    <a:pt x="19584" y="9252"/>
                  </a:lnTo>
                  <a:lnTo>
                    <a:pt x="19584" y="9098"/>
                  </a:lnTo>
                  <a:lnTo>
                    <a:pt x="19791" y="9098"/>
                  </a:lnTo>
                  <a:lnTo>
                    <a:pt x="19857" y="8940"/>
                  </a:lnTo>
                  <a:lnTo>
                    <a:pt x="19905" y="8940"/>
                  </a:lnTo>
                  <a:lnTo>
                    <a:pt x="19943" y="8781"/>
                  </a:lnTo>
                  <a:lnTo>
                    <a:pt x="19940" y="8776"/>
                  </a:lnTo>
                  <a:lnTo>
                    <a:pt x="19950" y="8760"/>
                  </a:lnTo>
                  <a:lnTo>
                    <a:pt x="19987" y="8665"/>
                  </a:lnTo>
                  <a:lnTo>
                    <a:pt x="19913" y="8475"/>
                  </a:lnTo>
                  <a:lnTo>
                    <a:pt x="19913" y="8713"/>
                  </a:lnTo>
                  <a:lnTo>
                    <a:pt x="19911" y="8718"/>
                  </a:lnTo>
                  <a:lnTo>
                    <a:pt x="19862" y="8623"/>
                  </a:lnTo>
                  <a:lnTo>
                    <a:pt x="19835" y="8399"/>
                  </a:lnTo>
                  <a:lnTo>
                    <a:pt x="19839" y="8399"/>
                  </a:lnTo>
                  <a:lnTo>
                    <a:pt x="19853" y="8491"/>
                  </a:lnTo>
                  <a:lnTo>
                    <a:pt x="19913" y="8713"/>
                  </a:lnTo>
                  <a:lnTo>
                    <a:pt x="19913" y="8475"/>
                  </a:lnTo>
                  <a:lnTo>
                    <a:pt x="19907" y="8459"/>
                  </a:lnTo>
                  <a:lnTo>
                    <a:pt x="19892" y="8381"/>
                  </a:lnTo>
                  <a:lnTo>
                    <a:pt x="20119" y="8304"/>
                  </a:lnTo>
                  <a:lnTo>
                    <a:pt x="20202" y="8257"/>
                  </a:lnTo>
                  <a:lnTo>
                    <a:pt x="20263" y="8209"/>
                  </a:lnTo>
                  <a:lnTo>
                    <a:pt x="20428" y="8209"/>
                  </a:lnTo>
                  <a:lnTo>
                    <a:pt x="20642" y="8177"/>
                  </a:lnTo>
                  <a:lnTo>
                    <a:pt x="20760" y="8146"/>
                  </a:lnTo>
                  <a:lnTo>
                    <a:pt x="20884" y="8114"/>
                  </a:lnTo>
                  <a:lnTo>
                    <a:pt x="21277" y="7845"/>
                  </a:lnTo>
                  <a:lnTo>
                    <a:pt x="21553" y="7353"/>
                  </a:lnTo>
                  <a:lnTo>
                    <a:pt x="21595" y="7100"/>
                  </a:lnTo>
                  <a:lnTo>
                    <a:pt x="21596" y="7080"/>
                  </a:lnTo>
                  <a:lnTo>
                    <a:pt x="21597" y="7068"/>
                  </a:lnTo>
                  <a:lnTo>
                    <a:pt x="21598" y="7052"/>
                  </a:lnTo>
                  <a:lnTo>
                    <a:pt x="21599" y="7021"/>
                  </a:lnTo>
                  <a:lnTo>
                    <a:pt x="21600" y="6974"/>
                  </a:lnTo>
                  <a:close/>
                </a:path>
              </a:pathLst>
            </a:custGeom>
            <a:solidFill>
              <a:srgbClr val="066B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2" name="object 5"/>
            <p:cNvGrpSpPr/>
            <p:nvPr/>
          </p:nvGrpSpPr>
          <p:grpSpPr>
            <a:xfrm>
              <a:off x="364934" y="558835"/>
              <a:ext cx="21221" cy="17688"/>
              <a:chOff x="0" y="0"/>
              <a:chExt cx="21220" cy="17687"/>
            </a:xfrm>
          </p:grpSpPr>
          <p:sp>
            <p:nvSpPr>
              <p:cNvPr id="720" name="Shape"/>
              <p:cNvSpPr/>
              <p:nvPr/>
            </p:nvSpPr>
            <p:spPr>
              <a:xfrm>
                <a:off x="-1" y="4984"/>
                <a:ext cx="1354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00" y="7894"/>
                    </a:lnTo>
                    <a:lnTo>
                      <a:pt x="0" y="7894"/>
                    </a:lnTo>
                    <a:lnTo>
                      <a:pt x="3970" y="14711"/>
                    </a:lnTo>
                    <a:lnTo>
                      <a:pt x="5975" y="21600"/>
                    </a:lnTo>
                    <a:lnTo>
                      <a:pt x="11909" y="21600"/>
                    </a:lnTo>
                    <a:lnTo>
                      <a:pt x="17885" y="14711"/>
                    </a:lnTo>
                    <a:lnTo>
                      <a:pt x="19890" y="44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5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1" name="Triangle"/>
              <p:cNvSpPr/>
              <p:nvPr/>
            </p:nvSpPr>
            <p:spPr>
              <a:xfrm>
                <a:off x="8517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448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5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3" name="object 6"/>
            <p:cNvSpPr/>
            <p:nvPr/>
          </p:nvSpPr>
          <p:spPr>
            <a:xfrm>
              <a:off x="325081" y="352883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70" y="0"/>
                  </a:lnTo>
                  <a:lnTo>
                    <a:pt x="0" y="19199"/>
                  </a:lnTo>
                  <a:lnTo>
                    <a:pt x="5884" y="21600"/>
                  </a:lnTo>
                  <a:lnTo>
                    <a:pt x="7847" y="19199"/>
                  </a:lnTo>
                  <a:lnTo>
                    <a:pt x="13752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4" name="object 7"/>
            <p:cNvSpPr/>
            <p:nvPr/>
          </p:nvSpPr>
          <p:spPr>
            <a:xfrm>
              <a:off x="302545" y="4369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50" y="0"/>
                  </a:lnTo>
                  <a:lnTo>
                    <a:pt x="10780" y="2179"/>
                  </a:lnTo>
                  <a:lnTo>
                    <a:pt x="3555" y="6495"/>
                  </a:lnTo>
                  <a:lnTo>
                    <a:pt x="0" y="11516"/>
                  </a:lnTo>
                  <a:lnTo>
                    <a:pt x="0" y="17307"/>
                  </a:lnTo>
                  <a:lnTo>
                    <a:pt x="7150" y="17307"/>
                  </a:lnTo>
                  <a:lnTo>
                    <a:pt x="14375" y="21600"/>
                  </a:lnTo>
                  <a:lnTo>
                    <a:pt x="14375" y="86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object 8"/>
            <p:cNvSpPr/>
            <p:nvPr/>
          </p:nvSpPr>
          <p:spPr>
            <a:xfrm>
              <a:off x="312635" y="397720"/>
              <a:ext cx="161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306" y="0"/>
                  </a:lnTo>
                  <a:lnTo>
                    <a:pt x="0" y="12357"/>
                  </a:lnTo>
                  <a:lnTo>
                    <a:pt x="0" y="18488"/>
                  </a:lnTo>
                  <a:lnTo>
                    <a:pt x="6629" y="21600"/>
                  </a:lnTo>
                  <a:lnTo>
                    <a:pt x="13276" y="12357"/>
                  </a:lnTo>
                  <a:lnTo>
                    <a:pt x="21600" y="123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6" name="object 9"/>
            <p:cNvSpPr/>
            <p:nvPr/>
          </p:nvSpPr>
          <p:spPr>
            <a:xfrm>
              <a:off x="363689" y="353632"/>
              <a:ext cx="19941" cy="1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10799" y="1542"/>
                  </a:lnTo>
                  <a:lnTo>
                    <a:pt x="8089" y="4613"/>
                  </a:lnTo>
                  <a:lnTo>
                    <a:pt x="6754" y="4613"/>
                  </a:lnTo>
                  <a:lnTo>
                    <a:pt x="5407" y="9257"/>
                  </a:lnTo>
                  <a:lnTo>
                    <a:pt x="5407" y="12342"/>
                  </a:lnTo>
                  <a:lnTo>
                    <a:pt x="0" y="12342"/>
                  </a:lnTo>
                  <a:lnTo>
                    <a:pt x="1348" y="15429"/>
                  </a:lnTo>
                  <a:lnTo>
                    <a:pt x="6754" y="21600"/>
                  </a:lnTo>
                  <a:lnTo>
                    <a:pt x="17541" y="21600"/>
                  </a:lnTo>
                  <a:lnTo>
                    <a:pt x="21600" y="20073"/>
                  </a:lnTo>
                  <a:lnTo>
                    <a:pt x="20237" y="20073"/>
                  </a:lnTo>
                  <a:lnTo>
                    <a:pt x="21600" y="16971"/>
                  </a:lnTo>
                  <a:lnTo>
                    <a:pt x="20237" y="10815"/>
                  </a:lnTo>
                  <a:lnTo>
                    <a:pt x="17541" y="9257"/>
                  </a:lnTo>
                  <a:lnTo>
                    <a:pt x="14859" y="4613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9" name="object 10"/>
            <p:cNvGrpSpPr/>
            <p:nvPr/>
          </p:nvGrpSpPr>
          <p:grpSpPr>
            <a:xfrm>
              <a:off x="367931" y="347592"/>
              <a:ext cx="12704" cy="19734"/>
              <a:chOff x="0" y="0"/>
              <a:chExt cx="12703" cy="19733"/>
            </a:xfrm>
          </p:grpSpPr>
          <p:sp>
            <p:nvSpPr>
              <p:cNvPr id="727" name="Shape"/>
              <p:cNvSpPr/>
              <p:nvPr/>
            </p:nvSpPr>
            <p:spPr>
              <a:xfrm>
                <a:off x="-1" y="6659"/>
                <a:ext cx="12705" cy="13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6139" y="3092"/>
                    </a:lnTo>
                    <a:lnTo>
                      <a:pt x="3052" y="3092"/>
                    </a:lnTo>
                    <a:lnTo>
                      <a:pt x="0" y="9262"/>
                    </a:lnTo>
                    <a:lnTo>
                      <a:pt x="0" y="15430"/>
                    </a:lnTo>
                    <a:lnTo>
                      <a:pt x="3052" y="15430"/>
                    </a:lnTo>
                    <a:lnTo>
                      <a:pt x="7178" y="19544"/>
                    </a:lnTo>
                    <a:lnTo>
                      <a:pt x="12342" y="21600"/>
                    </a:lnTo>
                    <a:lnTo>
                      <a:pt x="18545" y="21600"/>
                    </a:lnTo>
                    <a:lnTo>
                      <a:pt x="21600" y="15430"/>
                    </a:lnTo>
                    <a:lnTo>
                      <a:pt x="18545" y="11317"/>
                    </a:lnTo>
                    <a:lnTo>
                      <a:pt x="18545" y="5127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217D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8" name="Triangle"/>
              <p:cNvSpPr/>
              <p:nvPr/>
            </p:nvSpPr>
            <p:spPr>
              <a:xfrm>
                <a:off x="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D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0" name="object 11"/>
            <p:cNvSpPr/>
            <p:nvPr/>
          </p:nvSpPr>
          <p:spPr>
            <a:xfrm>
              <a:off x="315111" y="378538"/>
              <a:ext cx="22417" cy="1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4" y="0"/>
                  </a:moveTo>
                  <a:lnTo>
                    <a:pt x="12018" y="2696"/>
                  </a:lnTo>
                  <a:lnTo>
                    <a:pt x="9607" y="8089"/>
                  </a:lnTo>
                  <a:lnTo>
                    <a:pt x="7196" y="10799"/>
                  </a:lnTo>
                  <a:lnTo>
                    <a:pt x="2399" y="18890"/>
                  </a:lnTo>
                  <a:lnTo>
                    <a:pt x="0" y="21600"/>
                  </a:lnTo>
                  <a:lnTo>
                    <a:pt x="13205" y="20251"/>
                  </a:lnTo>
                  <a:lnTo>
                    <a:pt x="16803" y="20251"/>
                  </a:lnTo>
                  <a:lnTo>
                    <a:pt x="16803" y="14830"/>
                  </a:lnTo>
                  <a:lnTo>
                    <a:pt x="14404" y="10799"/>
                  </a:lnTo>
                  <a:lnTo>
                    <a:pt x="21600" y="4058"/>
                  </a:lnTo>
                  <a:lnTo>
                    <a:pt x="14404" y="1348"/>
                  </a:lnTo>
                  <a:lnTo>
                    <a:pt x="14404" y="0"/>
                  </a:lnTo>
                  <a:close/>
                </a:path>
              </a:pathLst>
            </a:custGeom>
            <a:solidFill>
              <a:srgbClr val="25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1" name="object 12"/>
            <p:cNvSpPr/>
            <p:nvPr/>
          </p:nvSpPr>
          <p:spPr>
            <a:xfrm>
              <a:off x="316356" y="387141"/>
              <a:ext cx="174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3" y="0"/>
                  </a:moveTo>
                  <a:lnTo>
                    <a:pt x="13897" y="10786"/>
                  </a:lnTo>
                  <a:lnTo>
                    <a:pt x="10799" y="16179"/>
                  </a:lnTo>
                  <a:lnTo>
                    <a:pt x="3096" y="18902"/>
                  </a:lnTo>
                  <a:lnTo>
                    <a:pt x="3096" y="16179"/>
                  </a:lnTo>
                  <a:lnTo>
                    <a:pt x="0" y="21600"/>
                  </a:lnTo>
                  <a:lnTo>
                    <a:pt x="16963" y="18902"/>
                  </a:lnTo>
                  <a:lnTo>
                    <a:pt x="21600" y="18902"/>
                  </a:lnTo>
                  <a:lnTo>
                    <a:pt x="21600" y="8062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0F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2" name="object 13"/>
            <p:cNvSpPr/>
            <p:nvPr/>
          </p:nvSpPr>
          <p:spPr>
            <a:xfrm>
              <a:off x="353732" y="311277"/>
              <a:ext cx="21173" cy="2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9" y="0"/>
                  </a:moveTo>
                  <a:lnTo>
                    <a:pt x="5079" y="0"/>
                  </a:lnTo>
                  <a:lnTo>
                    <a:pt x="3797" y="3595"/>
                  </a:lnTo>
                  <a:lnTo>
                    <a:pt x="2526" y="6005"/>
                  </a:lnTo>
                  <a:lnTo>
                    <a:pt x="0" y="9588"/>
                  </a:lnTo>
                  <a:lnTo>
                    <a:pt x="0" y="19190"/>
                  </a:lnTo>
                  <a:lnTo>
                    <a:pt x="10158" y="19190"/>
                  </a:lnTo>
                  <a:lnTo>
                    <a:pt x="12699" y="21600"/>
                  </a:lnTo>
                  <a:lnTo>
                    <a:pt x="19048" y="21600"/>
                  </a:lnTo>
                  <a:lnTo>
                    <a:pt x="21600" y="20401"/>
                  </a:lnTo>
                  <a:lnTo>
                    <a:pt x="6349" y="1211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86D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3" name="object 14"/>
            <p:cNvSpPr/>
            <p:nvPr/>
          </p:nvSpPr>
          <p:spPr>
            <a:xfrm>
              <a:off x="351738" y="3198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596" y="18902"/>
                  </a:lnTo>
                  <a:lnTo>
                    <a:pt x="21600" y="18902"/>
                  </a:lnTo>
                  <a:lnTo>
                    <a:pt x="21600" y="8117"/>
                  </a:lnTo>
                  <a:lnTo>
                    <a:pt x="4273" y="2695"/>
                  </a:lnTo>
                  <a:lnTo>
                    <a:pt x="4273" y="0"/>
                  </a:lnTo>
                  <a:close/>
                </a:path>
              </a:pathLst>
            </a:custGeom>
            <a:solidFill>
              <a:srgbClr val="0A69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4" name="object 15"/>
            <p:cNvSpPr/>
            <p:nvPr/>
          </p:nvSpPr>
          <p:spPr>
            <a:xfrm>
              <a:off x="353599" y="311157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0"/>
                  </a:moveTo>
                  <a:lnTo>
                    <a:pt x="7222" y="6472"/>
                  </a:lnTo>
                  <a:lnTo>
                    <a:pt x="0" y="10810"/>
                  </a:lnTo>
                  <a:lnTo>
                    <a:pt x="0" y="17262"/>
                  </a:lnTo>
                  <a:lnTo>
                    <a:pt x="14413" y="21600"/>
                  </a:lnTo>
                  <a:lnTo>
                    <a:pt x="21600" y="10810"/>
                  </a:lnTo>
                  <a:lnTo>
                    <a:pt x="10817" y="2179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0F6F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5" name="object 16"/>
            <p:cNvSpPr/>
            <p:nvPr/>
          </p:nvSpPr>
          <p:spPr>
            <a:xfrm>
              <a:off x="321334" y="359728"/>
              <a:ext cx="174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63" y="0"/>
                  </a:moveTo>
                  <a:lnTo>
                    <a:pt x="12341" y="2727"/>
                  </a:lnTo>
                  <a:lnTo>
                    <a:pt x="7734" y="2727"/>
                  </a:lnTo>
                  <a:lnTo>
                    <a:pt x="0" y="16228"/>
                  </a:lnTo>
                  <a:lnTo>
                    <a:pt x="7734" y="21600"/>
                  </a:lnTo>
                  <a:lnTo>
                    <a:pt x="13882" y="18927"/>
                  </a:lnTo>
                  <a:lnTo>
                    <a:pt x="21600" y="10800"/>
                  </a:lnTo>
                  <a:lnTo>
                    <a:pt x="18503" y="8099"/>
                  </a:lnTo>
                  <a:lnTo>
                    <a:pt x="16963" y="5400"/>
                  </a:lnTo>
                  <a:lnTo>
                    <a:pt x="16963" y="0"/>
                  </a:lnTo>
                  <a:close/>
                </a:path>
              </a:pathLst>
            </a:custGeom>
            <a:solidFill>
              <a:srgbClr val="2176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8" name="object 17"/>
            <p:cNvGrpSpPr/>
            <p:nvPr/>
          </p:nvGrpSpPr>
          <p:grpSpPr>
            <a:xfrm>
              <a:off x="331304" y="325693"/>
              <a:ext cx="16195" cy="27943"/>
              <a:chOff x="0" y="0"/>
              <a:chExt cx="16193" cy="27942"/>
            </a:xfrm>
          </p:grpSpPr>
          <p:sp>
            <p:nvSpPr>
              <p:cNvPr id="736" name="Shape"/>
              <p:cNvSpPr/>
              <p:nvPr/>
            </p:nvSpPr>
            <p:spPr>
              <a:xfrm>
                <a:off x="0" y="6769"/>
                <a:ext cx="16194" cy="2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13" y="0"/>
                    </a:lnTo>
                    <a:lnTo>
                      <a:pt x="11638" y="5066"/>
                    </a:lnTo>
                    <a:lnTo>
                      <a:pt x="0" y="21600"/>
                    </a:lnTo>
                    <a:lnTo>
                      <a:pt x="11638" y="21600"/>
                    </a:lnTo>
                    <a:lnTo>
                      <a:pt x="18280" y="13967"/>
                    </a:lnTo>
                    <a:lnTo>
                      <a:pt x="21600" y="88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7" name="Shape"/>
              <p:cNvSpPr/>
              <p:nvPr/>
            </p:nvSpPr>
            <p:spPr>
              <a:xfrm>
                <a:off x="83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44" y="0"/>
                    </a:moveTo>
                    <a:lnTo>
                      <a:pt x="0" y="21600"/>
                    </a:lnTo>
                    <a:lnTo>
                      <a:pt x="16644" y="16200"/>
                    </a:lnTo>
                    <a:lnTo>
                      <a:pt x="21600" y="16200"/>
                    </a:lnTo>
                    <a:lnTo>
                      <a:pt x="16644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9" name="object 18"/>
            <p:cNvSpPr/>
            <p:nvPr/>
          </p:nvSpPr>
          <p:spPr>
            <a:xfrm>
              <a:off x="290207" y="542951"/>
              <a:ext cx="21173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1" y="0"/>
                  </a:moveTo>
                  <a:lnTo>
                    <a:pt x="8901" y="5680"/>
                  </a:lnTo>
                  <a:lnTo>
                    <a:pt x="1269" y="11361"/>
                  </a:lnTo>
                  <a:lnTo>
                    <a:pt x="0" y="18179"/>
                  </a:lnTo>
                  <a:lnTo>
                    <a:pt x="0" y="20463"/>
                  </a:lnTo>
                  <a:lnTo>
                    <a:pt x="11429" y="20463"/>
                  </a:lnTo>
                  <a:lnTo>
                    <a:pt x="11429" y="18179"/>
                  </a:lnTo>
                  <a:lnTo>
                    <a:pt x="13981" y="18179"/>
                  </a:lnTo>
                  <a:lnTo>
                    <a:pt x="16508" y="21600"/>
                  </a:lnTo>
                  <a:lnTo>
                    <a:pt x="20331" y="21600"/>
                  </a:lnTo>
                  <a:lnTo>
                    <a:pt x="21600" y="17055"/>
                  </a:lnTo>
                  <a:lnTo>
                    <a:pt x="21600" y="10238"/>
                  </a:lnTo>
                  <a:lnTo>
                    <a:pt x="12698" y="10238"/>
                  </a:lnTo>
                  <a:lnTo>
                    <a:pt x="15251" y="6817"/>
                  </a:lnTo>
                  <a:lnTo>
                    <a:pt x="15251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2" name="object 19"/>
            <p:cNvGrpSpPr/>
            <p:nvPr/>
          </p:nvGrpSpPr>
          <p:grpSpPr>
            <a:xfrm>
              <a:off x="295185" y="548431"/>
              <a:ext cx="14951" cy="19555"/>
              <a:chOff x="0" y="0"/>
              <a:chExt cx="14950" cy="19554"/>
            </a:xfrm>
          </p:grpSpPr>
          <p:sp>
            <p:nvSpPr>
              <p:cNvPr id="740" name="Shape"/>
              <p:cNvSpPr/>
              <p:nvPr/>
            </p:nvSpPr>
            <p:spPr>
              <a:xfrm>
                <a:off x="-1" y="6851"/>
                <a:ext cx="1495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02" y="0"/>
                    </a:lnTo>
                    <a:lnTo>
                      <a:pt x="7194" y="2156"/>
                    </a:lnTo>
                    <a:lnTo>
                      <a:pt x="3614" y="8644"/>
                    </a:lnTo>
                    <a:lnTo>
                      <a:pt x="0" y="15111"/>
                    </a:lnTo>
                    <a:lnTo>
                      <a:pt x="10791" y="15111"/>
                    </a:lnTo>
                    <a:lnTo>
                      <a:pt x="14406" y="21600"/>
                    </a:lnTo>
                    <a:lnTo>
                      <a:pt x="19802" y="21600"/>
                    </a:lnTo>
                    <a:lnTo>
                      <a:pt x="21600" y="129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5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1" name="Triangle"/>
              <p:cNvSpPr/>
              <p:nvPr/>
            </p:nvSpPr>
            <p:spPr>
              <a:xfrm>
                <a:off x="495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5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3" name="object 20"/>
            <p:cNvSpPr/>
            <p:nvPr/>
          </p:nvSpPr>
          <p:spPr>
            <a:xfrm>
              <a:off x="308888" y="551664"/>
              <a:ext cx="23663" cy="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3" y="0"/>
                  </a:moveTo>
                  <a:lnTo>
                    <a:pt x="5681" y="1282"/>
                  </a:lnTo>
                  <a:lnTo>
                    <a:pt x="3420" y="3806"/>
                  </a:lnTo>
                  <a:lnTo>
                    <a:pt x="0" y="3806"/>
                  </a:lnTo>
                  <a:lnTo>
                    <a:pt x="0" y="10165"/>
                  </a:lnTo>
                  <a:lnTo>
                    <a:pt x="4545" y="10165"/>
                  </a:lnTo>
                  <a:lnTo>
                    <a:pt x="4545" y="13546"/>
                  </a:lnTo>
                  <a:lnTo>
                    <a:pt x="6064" y="16524"/>
                  </a:lnTo>
                  <a:lnTo>
                    <a:pt x="9101" y="19049"/>
                  </a:lnTo>
                  <a:lnTo>
                    <a:pt x="11362" y="19049"/>
                  </a:lnTo>
                  <a:lnTo>
                    <a:pt x="13646" y="21600"/>
                  </a:lnTo>
                  <a:lnTo>
                    <a:pt x="17066" y="19049"/>
                  </a:lnTo>
                  <a:lnTo>
                    <a:pt x="21600" y="15241"/>
                  </a:lnTo>
                  <a:lnTo>
                    <a:pt x="18191" y="507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18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4" name="Shape"/>
            <p:cNvSpPr/>
            <p:nvPr/>
          </p:nvSpPr>
          <p:spPr>
            <a:xfrm>
              <a:off x="308888" y="551543"/>
              <a:ext cx="199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6746" y="2179"/>
                  </a:lnTo>
                  <a:lnTo>
                    <a:pt x="4061" y="6472"/>
                  </a:lnTo>
                  <a:lnTo>
                    <a:pt x="0" y="6472"/>
                  </a:lnTo>
                  <a:lnTo>
                    <a:pt x="0" y="15126"/>
                  </a:lnTo>
                  <a:lnTo>
                    <a:pt x="13492" y="15126"/>
                  </a:lnTo>
                  <a:lnTo>
                    <a:pt x="14164" y="18356"/>
                  </a:lnTo>
                  <a:lnTo>
                    <a:pt x="16203" y="21600"/>
                  </a:lnTo>
                  <a:lnTo>
                    <a:pt x="16203" y="17285"/>
                  </a:lnTo>
                  <a:lnTo>
                    <a:pt x="17552" y="12969"/>
                  </a:lnTo>
                  <a:lnTo>
                    <a:pt x="20264" y="8631"/>
                  </a:lnTo>
                  <a:lnTo>
                    <a:pt x="21600" y="863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0B40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5" name="object 22"/>
            <p:cNvSpPr/>
            <p:nvPr/>
          </p:nvSpPr>
          <p:spPr>
            <a:xfrm>
              <a:off x="307517" y="550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6" y="0"/>
                  </a:moveTo>
                  <a:lnTo>
                    <a:pt x="12955" y="2724"/>
                  </a:lnTo>
                  <a:lnTo>
                    <a:pt x="8665" y="8088"/>
                  </a:lnTo>
                  <a:lnTo>
                    <a:pt x="4332" y="8088"/>
                  </a:lnTo>
                  <a:lnTo>
                    <a:pt x="4332" y="5419"/>
                  </a:lnTo>
                  <a:lnTo>
                    <a:pt x="0" y="54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266" y="13509"/>
                  </a:lnTo>
                  <a:lnTo>
                    <a:pt x="17266" y="0"/>
                  </a:lnTo>
                  <a:close/>
                </a:path>
              </a:pathLst>
            </a:custGeom>
            <a:solidFill>
              <a:srgbClr val="145B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6" name="object 23"/>
            <p:cNvSpPr/>
            <p:nvPr/>
          </p:nvSpPr>
          <p:spPr>
            <a:xfrm>
              <a:off x="306387" y="428359"/>
              <a:ext cx="28653" cy="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8" y="0"/>
                  </a:moveTo>
                  <a:lnTo>
                    <a:pt x="5639" y="0"/>
                  </a:lnTo>
                  <a:lnTo>
                    <a:pt x="3763" y="1437"/>
                  </a:lnTo>
                  <a:lnTo>
                    <a:pt x="1886" y="4328"/>
                  </a:lnTo>
                  <a:lnTo>
                    <a:pt x="0" y="8628"/>
                  </a:lnTo>
                  <a:lnTo>
                    <a:pt x="3763" y="8628"/>
                  </a:lnTo>
                  <a:lnTo>
                    <a:pt x="2824" y="12957"/>
                  </a:lnTo>
                  <a:lnTo>
                    <a:pt x="2824" y="21600"/>
                  </a:lnTo>
                  <a:lnTo>
                    <a:pt x="9402" y="18709"/>
                  </a:lnTo>
                  <a:lnTo>
                    <a:pt x="11269" y="18709"/>
                  </a:lnTo>
                  <a:lnTo>
                    <a:pt x="14093" y="15818"/>
                  </a:lnTo>
                  <a:lnTo>
                    <a:pt x="15980" y="12957"/>
                  </a:lnTo>
                  <a:lnTo>
                    <a:pt x="21600" y="12957"/>
                  </a:lnTo>
                  <a:lnTo>
                    <a:pt x="21600" y="4328"/>
                  </a:lnTo>
                  <a:lnTo>
                    <a:pt x="19724" y="4328"/>
                  </a:lnTo>
                  <a:lnTo>
                    <a:pt x="16908" y="0"/>
                  </a:lnTo>
                  <a:close/>
                </a:path>
              </a:pathLst>
            </a:custGeom>
            <a:solidFill>
              <a:srgbClr val="13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7" name="object 24"/>
            <p:cNvSpPr/>
            <p:nvPr/>
          </p:nvSpPr>
          <p:spPr>
            <a:xfrm>
              <a:off x="310133" y="439440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7" y="14447"/>
                  </a:lnTo>
                  <a:lnTo>
                    <a:pt x="16187" y="144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D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8" name="object 25"/>
            <p:cNvSpPr/>
            <p:nvPr/>
          </p:nvSpPr>
          <p:spPr>
            <a:xfrm>
              <a:off x="306387" y="426366"/>
              <a:ext cx="2616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7" y="0"/>
                  </a:moveTo>
                  <a:lnTo>
                    <a:pt x="14406" y="0"/>
                  </a:lnTo>
                  <a:lnTo>
                    <a:pt x="13369" y="3084"/>
                  </a:lnTo>
                  <a:lnTo>
                    <a:pt x="6176" y="3084"/>
                  </a:lnTo>
                  <a:lnTo>
                    <a:pt x="4121" y="6171"/>
                  </a:lnTo>
                  <a:lnTo>
                    <a:pt x="2065" y="12374"/>
                  </a:lnTo>
                  <a:lnTo>
                    <a:pt x="0" y="21600"/>
                  </a:lnTo>
                  <a:lnTo>
                    <a:pt x="4121" y="21600"/>
                  </a:lnTo>
                  <a:lnTo>
                    <a:pt x="21600" y="9288"/>
                  </a:lnTo>
                  <a:lnTo>
                    <a:pt x="18517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9" name="Shape"/>
            <p:cNvSpPr/>
            <p:nvPr/>
          </p:nvSpPr>
          <p:spPr>
            <a:xfrm>
              <a:off x="333806" y="303810"/>
              <a:ext cx="26152" cy="3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0" y="0"/>
                  </a:moveTo>
                  <a:lnTo>
                    <a:pt x="14393" y="0"/>
                  </a:lnTo>
                  <a:lnTo>
                    <a:pt x="12756" y="3454"/>
                  </a:lnTo>
                  <a:lnTo>
                    <a:pt x="13364" y="3454"/>
                  </a:lnTo>
                  <a:lnTo>
                    <a:pt x="9829" y="7626"/>
                  </a:lnTo>
                  <a:lnTo>
                    <a:pt x="5907" y="12203"/>
                  </a:lnTo>
                  <a:lnTo>
                    <a:pt x="2372" y="16943"/>
                  </a:lnTo>
                  <a:lnTo>
                    <a:pt x="0" y="21600"/>
                  </a:lnTo>
                  <a:lnTo>
                    <a:pt x="3074" y="20745"/>
                  </a:lnTo>
                  <a:lnTo>
                    <a:pt x="12347" y="20745"/>
                  </a:lnTo>
                  <a:lnTo>
                    <a:pt x="13364" y="19009"/>
                  </a:lnTo>
                  <a:lnTo>
                    <a:pt x="15421" y="18146"/>
                  </a:lnTo>
                  <a:lnTo>
                    <a:pt x="17487" y="18146"/>
                  </a:lnTo>
                  <a:lnTo>
                    <a:pt x="18505" y="14691"/>
                  </a:lnTo>
                  <a:lnTo>
                    <a:pt x="18505" y="12955"/>
                  </a:lnTo>
                  <a:lnTo>
                    <a:pt x="19533" y="10372"/>
                  </a:lnTo>
                  <a:lnTo>
                    <a:pt x="21600" y="8637"/>
                  </a:lnTo>
                  <a:lnTo>
                    <a:pt x="21600" y="6054"/>
                  </a:lnTo>
                  <a:lnTo>
                    <a:pt x="18505" y="1727"/>
                  </a:lnTo>
                  <a:lnTo>
                    <a:pt x="16460" y="0"/>
                  </a:lnTo>
                  <a:close/>
                </a:path>
              </a:pathLst>
            </a:custGeom>
            <a:solidFill>
              <a:srgbClr val="1387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0" name="Shape"/>
            <p:cNvSpPr/>
            <p:nvPr/>
          </p:nvSpPr>
          <p:spPr>
            <a:xfrm>
              <a:off x="347375" y="303810"/>
              <a:ext cx="12703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0" y="0"/>
                  </a:moveTo>
                  <a:lnTo>
                    <a:pt x="6472" y="0"/>
                  </a:lnTo>
                  <a:lnTo>
                    <a:pt x="2608" y="5714"/>
                  </a:lnTo>
                  <a:lnTo>
                    <a:pt x="6472" y="11429"/>
                  </a:lnTo>
                  <a:lnTo>
                    <a:pt x="0" y="15251"/>
                  </a:lnTo>
                  <a:lnTo>
                    <a:pt x="2179" y="21600"/>
                  </a:lnTo>
                  <a:lnTo>
                    <a:pt x="15105" y="21600"/>
                  </a:lnTo>
                  <a:lnTo>
                    <a:pt x="15105" y="19048"/>
                  </a:lnTo>
                  <a:lnTo>
                    <a:pt x="17262" y="15251"/>
                  </a:lnTo>
                  <a:lnTo>
                    <a:pt x="21600" y="12699"/>
                  </a:lnTo>
                  <a:lnTo>
                    <a:pt x="21600" y="8901"/>
                  </a:lnTo>
                  <a:lnTo>
                    <a:pt x="15105" y="2540"/>
                  </a:lnTo>
                  <a:lnTo>
                    <a:pt x="10810" y="0"/>
                  </a:lnTo>
                  <a:close/>
                </a:path>
              </a:pathLst>
            </a:custGeom>
            <a:solidFill>
              <a:srgbClr val="1790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1" name="object 28"/>
            <p:cNvSpPr/>
            <p:nvPr/>
          </p:nvSpPr>
          <p:spPr>
            <a:xfrm>
              <a:off x="348005" y="306300"/>
              <a:ext cx="12702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4" y="0"/>
                  </a:moveTo>
                  <a:lnTo>
                    <a:pt x="14374" y="7209"/>
                  </a:lnTo>
                  <a:lnTo>
                    <a:pt x="4775" y="14405"/>
                  </a:lnTo>
                  <a:lnTo>
                    <a:pt x="0" y="21600"/>
                  </a:lnTo>
                  <a:lnTo>
                    <a:pt x="14374" y="21600"/>
                  </a:lnTo>
                  <a:lnTo>
                    <a:pt x="14374" y="18707"/>
                  </a:lnTo>
                  <a:lnTo>
                    <a:pt x="16775" y="14405"/>
                  </a:lnTo>
                  <a:lnTo>
                    <a:pt x="21600" y="11512"/>
                  </a:lnTo>
                  <a:lnTo>
                    <a:pt x="21600" y="7209"/>
                  </a:lnTo>
                  <a:lnTo>
                    <a:pt x="14374" y="0"/>
                  </a:lnTo>
                  <a:close/>
                </a:path>
              </a:pathLst>
            </a:custGeom>
            <a:solidFill>
              <a:srgbClr val="1F97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2" name="object 29"/>
            <p:cNvSpPr/>
            <p:nvPr/>
          </p:nvSpPr>
          <p:spPr>
            <a:xfrm>
              <a:off x="328815" y="329959"/>
              <a:ext cx="28639" cy="5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732" y="0"/>
                  </a:lnTo>
                  <a:lnTo>
                    <a:pt x="15967" y="1032"/>
                  </a:lnTo>
                  <a:lnTo>
                    <a:pt x="15038" y="1546"/>
                  </a:lnTo>
                  <a:lnTo>
                    <a:pt x="14090" y="1546"/>
                  </a:lnTo>
                  <a:lnTo>
                    <a:pt x="14090" y="5138"/>
                  </a:lnTo>
                  <a:lnTo>
                    <a:pt x="12213" y="7203"/>
                  </a:lnTo>
                  <a:lnTo>
                    <a:pt x="8458" y="10286"/>
                  </a:lnTo>
                  <a:lnTo>
                    <a:pt x="6571" y="10286"/>
                  </a:lnTo>
                  <a:lnTo>
                    <a:pt x="2816" y="12855"/>
                  </a:lnTo>
                  <a:lnTo>
                    <a:pt x="3764" y="13374"/>
                  </a:lnTo>
                  <a:lnTo>
                    <a:pt x="5632" y="15424"/>
                  </a:lnTo>
                  <a:lnTo>
                    <a:pt x="5632" y="17479"/>
                  </a:lnTo>
                  <a:lnTo>
                    <a:pt x="1877" y="19026"/>
                  </a:lnTo>
                  <a:lnTo>
                    <a:pt x="0" y="20567"/>
                  </a:lnTo>
                  <a:lnTo>
                    <a:pt x="5632" y="21600"/>
                  </a:lnTo>
                  <a:lnTo>
                    <a:pt x="9396" y="19545"/>
                  </a:lnTo>
                  <a:lnTo>
                    <a:pt x="10326" y="19545"/>
                  </a:lnTo>
                  <a:lnTo>
                    <a:pt x="13152" y="18512"/>
                  </a:lnTo>
                  <a:lnTo>
                    <a:pt x="13152" y="12341"/>
                  </a:lnTo>
                  <a:lnTo>
                    <a:pt x="15967" y="10800"/>
                  </a:lnTo>
                  <a:lnTo>
                    <a:pt x="18793" y="8226"/>
                  </a:lnTo>
                  <a:lnTo>
                    <a:pt x="19732" y="5657"/>
                  </a:lnTo>
                  <a:lnTo>
                    <a:pt x="19732" y="2569"/>
                  </a:lnTo>
                  <a:lnTo>
                    <a:pt x="16906" y="25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3" name="object 30"/>
            <p:cNvSpPr/>
            <p:nvPr/>
          </p:nvSpPr>
          <p:spPr>
            <a:xfrm>
              <a:off x="333057" y="3535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4399" y="2159"/>
                  </a:lnTo>
                  <a:lnTo>
                    <a:pt x="9600" y="2159"/>
                  </a:lnTo>
                  <a:lnTo>
                    <a:pt x="0" y="12959"/>
                  </a:lnTo>
                  <a:lnTo>
                    <a:pt x="7176" y="21600"/>
                  </a:lnTo>
                  <a:lnTo>
                    <a:pt x="14399" y="19439"/>
                  </a:lnTo>
                  <a:lnTo>
                    <a:pt x="16775" y="12959"/>
                  </a:lnTo>
                  <a:lnTo>
                    <a:pt x="21600" y="8639"/>
                  </a:lnTo>
                  <a:lnTo>
                    <a:pt x="19199" y="432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1765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4" name="object 31"/>
            <p:cNvSpPr/>
            <p:nvPr/>
          </p:nvSpPr>
          <p:spPr>
            <a:xfrm>
              <a:off x="341273" y="329959"/>
              <a:ext cx="16181" cy="2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94" y="0"/>
                  </a:lnTo>
                  <a:lnTo>
                    <a:pt x="11631" y="1886"/>
                  </a:lnTo>
                  <a:lnTo>
                    <a:pt x="9986" y="2824"/>
                  </a:lnTo>
                  <a:lnTo>
                    <a:pt x="9986" y="8454"/>
                  </a:lnTo>
                  <a:lnTo>
                    <a:pt x="6646" y="13155"/>
                  </a:lnTo>
                  <a:lnTo>
                    <a:pt x="0" y="17846"/>
                  </a:lnTo>
                  <a:lnTo>
                    <a:pt x="1643" y="18785"/>
                  </a:lnTo>
                  <a:lnTo>
                    <a:pt x="4984" y="19724"/>
                  </a:lnTo>
                  <a:lnTo>
                    <a:pt x="4984" y="21600"/>
                  </a:lnTo>
                  <a:lnTo>
                    <a:pt x="11631" y="10331"/>
                  </a:lnTo>
                  <a:lnTo>
                    <a:pt x="13292" y="46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0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343763" y="567869"/>
              <a:ext cx="17441" cy="5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9" y="0"/>
                  </a:moveTo>
                  <a:lnTo>
                    <a:pt x="10792" y="0"/>
                  </a:lnTo>
                  <a:lnTo>
                    <a:pt x="9250" y="914"/>
                  </a:lnTo>
                  <a:lnTo>
                    <a:pt x="0" y="914"/>
                  </a:lnTo>
                  <a:lnTo>
                    <a:pt x="0" y="21600"/>
                  </a:lnTo>
                  <a:lnTo>
                    <a:pt x="6183" y="21141"/>
                  </a:lnTo>
                  <a:lnTo>
                    <a:pt x="15416" y="21141"/>
                  </a:lnTo>
                  <a:lnTo>
                    <a:pt x="21600" y="19758"/>
                  </a:lnTo>
                  <a:lnTo>
                    <a:pt x="20825" y="19299"/>
                  </a:lnTo>
                  <a:lnTo>
                    <a:pt x="12349" y="19299"/>
                  </a:lnTo>
                  <a:lnTo>
                    <a:pt x="12349" y="14706"/>
                  </a:lnTo>
                  <a:lnTo>
                    <a:pt x="12130" y="11179"/>
                  </a:lnTo>
                  <a:lnTo>
                    <a:pt x="11766" y="7524"/>
                  </a:lnTo>
                  <a:lnTo>
                    <a:pt x="11693" y="3782"/>
                  </a:lnTo>
                  <a:lnTo>
                    <a:pt x="12349" y="0"/>
                  </a:lnTo>
                  <a:close/>
                </a:path>
              </a:pathLst>
            </a:custGeom>
            <a:solidFill>
              <a:srgbClr val="762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60" name="object 33"/>
            <p:cNvGrpSpPr/>
            <p:nvPr/>
          </p:nvGrpSpPr>
          <p:grpSpPr>
            <a:xfrm>
              <a:off x="328815" y="355372"/>
              <a:ext cx="26907" cy="58168"/>
              <a:chOff x="0" y="0"/>
              <a:chExt cx="26906" cy="58167"/>
            </a:xfrm>
          </p:grpSpPr>
          <p:sp>
            <p:nvSpPr>
              <p:cNvPr id="756" name="Shape"/>
              <p:cNvSpPr/>
              <p:nvPr/>
            </p:nvSpPr>
            <p:spPr>
              <a:xfrm>
                <a:off x="5894" y="4546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281" y="16186"/>
                    </a:lnTo>
                    <a:lnTo>
                      <a:pt x="16907" y="21600"/>
                    </a:lnTo>
                    <a:lnTo>
                      <a:pt x="19722" y="21600"/>
                    </a:lnTo>
                    <a:lnTo>
                      <a:pt x="19722" y="5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-1" y="19430"/>
                <a:ext cx="24920" cy="33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4" y="0"/>
                    </a:moveTo>
                    <a:lnTo>
                      <a:pt x="15116" y="1607"/>
                    </a:lnTo>
                    <a:lnTo>
                      <a:pt x="14036" y="1607"/>
                    </a:lnTo>
                    <a:lnTo>
                      <a:pt x="9721" y="5604"/>
                    </a:lnTo>
                    <a:lnTo>
                      <a:pt x="3236" y="7994"/>
                    </a:lnTo>
                    <a:lnTo>
                      <a:pt x="5394" y="10400"/>
                    </a:lnTo>
                    <a:lnTo>
                      <a:pt x="5394" y="13598"/>
                    </a:lnTo>
                    <a:lnTo>
                      <a:pt x="0" y="14405"/>
                    </a:lnTo>
                    <a:lnTo>
                      <a:pt x="1078" y="17595"/>
                    </a:lnTo>
                    <a:lnTo>
                      <a:pt x="1078" y="21600"/>
                    </a:lnTo>
                    <a:lnTo>
                      <a:pt x="6473" y="17595"/>
                    </a:lnTo>
                    <a:lnTo>
                      <a:pt x="14757" y="17595"/>
                    </a:lnTo>
                    <a:lnTo>
                      <a:pt x="15116" y="16795"/>
                    </a:lnTo>
                    <a:lnTo>
                      <a:pt x="17284" y="15205"/>
                    </a:lnTo>
                    <a:lnTo>
                      <a:pt x="19431" y="12798"/>
                    </a:lnTo>
                    <a:lnTo>
                      <a:pt x="21600" y="11192"/>
                    </a:lnTo>
                    <a:lnTo>
                      <a:pt x="21600" y="5604"/>
                    </a:lnTo>
                    <a:lnTo>
                      <a:pt x="17284" y="2398"/>
                    </a:lnTo>
                    <a:lnTo>
                      <a:pt x="17284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Triangle"/>
              <p:cNvSpPr/>
              <p:nvPr/>
            </p:nvSpPr>
            <p:spPr>
              <a:xfrm>
                <a:off x="14204" y="746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12953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9"/>
                    </a:lnTo>
                    <a:lnTo>
                      <a:pt x="0" y="21600"/>
                    </a:lnTo>
                    <a:lnTo>
                      <a:pt x="14471" y="21600"/>
                    </a:lnTo>
                    <a:lnTo>
                      <a:pt x="14471" y="19199"/>
                    </a:lnTo>
                    <a:lnTo>
                      <a:pt x="21600" y="19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63" name="object 34"/>
            <p:cNvGrpSpPr/>
            <p:nvPr/>
          </p:nvGrpSpPr>
          <p:grpSpPr>
            <a:xfrm>
              <a:off x="336168" y="371303"/>
              <a:ext cx="13319" cy="15814"/>
              <a:chOff x="0" y="0"/>
              <a:chExt cx="13318" cy="15813"/>
            </a:xfrm>
          </p:grpSpPr>
          <p:sp>
            <p:nvSpPr>
              <p:cNvPr id="761" name="Shape"/>
              <p:cNvSpPr/>
              <p:nvPr/>
            </p:nvSpPr>
            <p:spPr>
              <a:xfrm>
                <a:off x="0" y="311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8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824"/>
                    </a:lnTo>
                    <a:lnTo>
                      <a:pt x="12789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Triangle"/>
              <p:cNvSpPr/>
              <p:nvPr/>
            </p:nvSpPr>
            <p:spPr>
              <a:xfrm>
                <a:off x="615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0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64" name="object 35"/>
            <p:cNvSpPr/>
            <p:nvPr/>
          </p:nvSpPr>
          <p:spPr>
            <a:xfrm>
              <a:off x="329316" y="3865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213"/>
                  </a:lnTo>
                  <a:lnTo>
                    <a:pt x="4355" y="9213"/>
                  </a:lnTo>
                  <a:lnTo>
                    <a:pt x="435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66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5" name="object 36"/>
            <p:cNvSpPr/>
            <p:nvPr/>
          </p:nvSpPr>
          <p:spPr>
            <a:xfrm>
              <a:off x="326822" y="3833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3" y="0"/>
                  </a:lnTo>
                  <a:lnTo>
                    <a:pt x="0" y="10817"/>
                  </a:lnTo>
                  <a:lnTo>
                    <a:pt x="6171" y="21600"/>
                  </a:lnTo>
                  <a:lnTo>
                    <a:pt x="21600" y="108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6" name="object 37"/>
            <p:cNvSpPr/>
            <p:nvPr/>
          </p:nvSpPr>
          <p:spPr>
            <a:xfrm>
              <a:off x="326834" y="398477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75" y="0"/>
                  </a:lnTo>
                  <a:lnTo>
                    <a:pt x="9575" y="3903"/>
                  </a:lnTo>
                  <a:lnTo>
                    <a:pt x="12000" y="3903"/>
                  </a:lnTo>
                  <a:lnTo>
                    <a:pt x="0" y="3903"/>
                  </a:lnTo>
                  <a:lnTo>
                    <a:pt x="2374" y="11750"/>
                  </a:lnTo>
                  <a:lnTo>
                    <a:pt x="2374" y="21600"/>
                  </a:lnTo>
                  <a:lnTo>
                    <a:pt x="19176" y="7847"/>
                  </a:lnTo>
                  <a:lnTo>
                    <a:pt x="21600" y="39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7" name="object 38"/>
            <p:cNvSpPr/>
            <p:nvPr/>
          </p:nvSpPr>
          <p:spPr>
            <a:xfrm>
              <a:off x="344265" y="377306"/>
              <a:ext cx="12702" cy="1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3" y="0"/>
                  </a:moveTo>
                  <a:lnTo>
                    <a:pt x="3080" y="4613"/>
                  </a:lnTo>
                  <a:lnTo>
                    <a:pt x="0" y="7713"/>
                  </a:lnTo>
                  <a:lnTo>
                    <a:pt x="3080" y="13886"/>
                  </a:lnTo>
                  <a:lnTo>
                    <a:pt x="15405" y="21600"/>
                  </a:lnTo>
                  <a:lnTo>
                    <a:pt x="21600" y="18498"/>
                  </a:lnTo>
                  <a:lnTo>
                    <a:pt x="21600" y="7713"/>
                  </a:lnTo>
                  <a:lnTo>
                    <a:pt x="9243" y="1526"/>
                  </a:lnTo>
                  <a:lnTo>
                    <a:pt x="9243" y="0"/>
                  </a:lnTo>
                  <a:close/>
                </a:path>
              </a:pathLst>
            </a:custGeom>
            <a:solidFill>
              <a:srgbClr val="0E60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8" name="object 39"/>
            <p:cNvSpPr/>
            <p:nvPr/>
          </p:nvSpPr>
          <p:spPr>
            <a:xfrm>
              <a:off x="315111" y="402198"/>
              <a:ext cx="34876" cy="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7724" y="3487"/>
                  </a:lnTo>
                  <a:lnTo>
                    <a:pt x="7724" y="2088"/>
                  </a:lnTo>
                  <a:lnTo>
                    <a:pt x="6298" y="5519"/>
                  </a:lnTo>
                  <a:lnTo>
                    <a:pt x="4440" y="8621"/>
                  </a:lnTo>
                  <a:lnTo>
                    <a:pt x="2293" y="11593"/>
                  </a:lnTo>
                  <a:lnTo>
                    <a:pt x="0" y="14632"/>
                  </a:lnTo>
                  <a:lnTo>
                    <a:pt x="2320" y="16024"/>
                  </a:lnTo>
                  <a:lnTo>
                    <a:pt x="3091" y="16024"/>
                  </a:lnTo>
                  <a:lnTo>
                    <a:pt x="5403" y="14632"/>
                  </a:lnTo>
                  <a:lnTo>
                    <a:pt x="8487" y="15328"/>
                  </a:lnTo>
                  <a:lnTo>
                    <a:pt x="9258" y="14632"/>
                  </a:lnTo>
                  <a:lnTo>
                    <a:pt x="10800" y="17424"/>
                  </a:lnTo>
                  <a:lnTo>
                    <a:pt x="11579" y="17424"/>
                  </a:lnTo>
                  <a:lnTo>
                    <a:pt x="11579" y="21600"/>
                  </a:lnTo>
                  <a:lnTo>
                    <a:pt x="13112" y="21600"/>
                  </a:lnTo>
                  <a:lnTo>
                    <a:pt x="16966" y="20208"/>
                  </a:lnTo>
                  <a:lnTo>
                    <a:pt x="19287" y="20208"/>
                  </a:lnTo>
                  <a:lnTo>
                    <a:pt x="21600" y="16727"/>
                  </a:lnTo>
                  <a:lnTo>
                    <a:pt x="21600" y="15328"/>
                  </a:lnTo>
                  <a:lnTo>
                    <a:pt x="20837" y="15328"/>
                  </a:lnTo>
                  <a:lnTo>
                    <a:pt x="20837" y="4879"/>
                  </a:lnTo>
                  <a:lnTo>
                    <a:pt x="18516" y="2088"/>
                  </a:lnTo>
                  <a:lnTo>
                    <a:pt x="18516" y="6968"/>
                  </a:lnTo>
                  <a:lnTo>
                    <a:pt x="17746" y="6968"/>
                  </a:lnTo>
                  <a:lnTo>
                    <a:pt x="16204" y="5583"/>
                  </a:lnTo>
                  <a:lnTo>
                    <a:pt x="16204" y="4184"/>
                  </a:lnTo>
                  <a:lnTo>
                    <a:pt x="15433" y="4184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188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9" name="object 40"/>
            <p:cNvSpPr/>
            <p:nvPr/>
          </p:nvSpPr>
          <p:spPr>
            <a:xfrm>
              <a:off x="328073" y="403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7" y="0"/>
                  </a:moveTo>
                  <a:lnTo>
                    <a:pt x="0" y="13501"/>
                  </a:lnTo>
                  <a:lnTo>
                    <a:pt x="0" y="21600"/>
                  </a:lnTo>
                  <a:lnTo>
                    <a:pt x="7190" y="16228"/>
                  </a:lnTo>
                  <a:lnTo>
                    <a:pt x="21600" y="16228"/>
                  </a:lnTo>
                  <a:lnTo>
                    <a:pt x="11987" y="0"/>
                  </a:lnTo>
                  <a:close/>
                </a:path>
              </a:pathLst>
            </a:custGeom>
            <a:solidFill>
              <a:srgbClr val="4DB3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0" name="object 41"/>
            <p:cNvSpPr/>
            <p:nvPr/>
          </p:nvSpPr>
          <p:spPr>
            <a:xfrm>
              <a:off x="336282" y="427617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997" y="0"/>
                  </a:lnTo>
                  <a:lnTo>
                    <a:pt x="0" y="4794"/>
                  </a:lnTo>
                  <a:lnTo>
                    <a:pt x="0" y="21600"/>
                  </a:lnTo>
                  <a:lnTo>
                    <a:pt x="3336" y="21600"/>
                  </a:lnTo>
                  <a:lnTo>
                    <a:pt x="11638" y="16781"/>
                  </a:lnTo>
                  <a:lnTo>
                    <a:pt x="16636" y="16781"/>
                  </a:lnTo>
                  <a:lnTo>
                    <a:pt x="21600" y="4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4" name="object 42"/>
            <p:cNvGrpSpPr/>
            <p:nvPr/>
          </p:nvGrpSpPr>
          <p:grpSpPr>
            <a:xfrm>
              <a:off x="309383" y="407176"/>
              <a:ext cx="34381" cy="27868"/>
              <a:chOff x="0" y="0"/>
              <a:chExt cx="34380" cy="27867"/>
            </a:xfrm>
          </p:grpSpPr>
          <p:sp>
            <p:nvSpPr>
              <p:cNvPr id="771" name="Triangle"/>
              <p:cNvSpPr/>
              <p:nvPr/>
            </p:nvSpPr>
            <p:spPr>
              <a:xfrm>
                <a:off x="-1" y="151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688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Triangle"/>
              <p:cNvSpPr/>
              <p:nvPr/>
            </p:nvSpPr>
            <p:spPr>
              <a:xfrm>
                <a:off x="1359" y="1267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6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8447" y="0"/>
                <a:ext cx="25934" cy="19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22" y="0"/>
                    </a:moveTo>
                    <a:lnTo>
                      <a:pt x="6158" y="6750"/>
                    </a:lnTo>
                    <a:lnTo>
                      <a:pt x="3706" y="12645"/>
                    </a:lnTo>
                    <a:lnTo>
                      <a:pt x="818" y="18399"/>
                    </a:lnTo>
                    <a:lnTo>
                      <a:pt x="0" y="19959"/>
                    </a:lnTo>
                    <a:lnTo>
                      <a:pt x="1892" y="21600"/>
                    </a:lnTo>
                    <a:lnTo>
                      <a:pt x="2918" y="21600"/>
                    </a:lnTo>
                    <a:lnTo>
                      <a:pt x="6038" y="18891"/>
                    </a:lnTo>
                    <a:lnTo>
                      <a:pt x="6038" y="14836"/>
                    </a:lnTo>
                    <a:lnTo>
                      <a:pt x="21600" y="14836"/>
                    </a:lnTo>
                    <a:lnTo>
                      <a:pt x="21600" y="13502"/>
                    </a:lnTo>
                    <a:lnTo>
                      <a:pt x="13306" y="13502"/>
                    </a:lnTo>
                    <a:lnTo>
                      <a:pt x="9149" y="10807"/>
                    </a:lnTo>
                    <a:lnTo>
                      <a:pt x="8122" y="6750"/>
                    </a:lnTo>
                    <a:lnTo>
                      <a:pt x="8122" y="0"/>
                    </a:lnTo>
                    <a:close/>
                  </a:path>
                </a:pathLst>
              </a:custGeom>
              <a:solidFill>
                <a:srgbClr val="27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75" name="object 43"/>
            <p:cNvSpPr/>
            <p:nvPr/>
          </p:nvSpPr>
          <p:spPr>
            <a:xfrm>
              <a:off x="348754" y="328714"/>
              <a:ext cx="23650" cy="5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9" y="0"/>
                  </a:moveTo>
                  <a:lnTo>
                    <a:pt x="7946" y="0"/>
                  </a:lnTo>
                  <a:lnTo>
                    <a:pt x="2262" y="2398"/>
                  </a:lnTo>
                  <a:lnTo>
                    <a:pt x="5684" y="2398"/>
                  </a:lnTo>
                  <a:lnTo>
                    <a:pt x="4547" y="4801"/>
                  </a:lnTo>
                  <a:lnTo>
                    <a:pt x="4547" y="7205"/>
                  </a:lnTo>
                  <a:lnTo>
                    <a:pt x="1124" y="10083"/>
                  </a:lnTo>
                  <a:lnTo>
                    <a:pt x="1124" y="13920"/>
                  </a:lnTo>
                  <a:lnTo>
                    <a:pt x="0" y="13920"/>
                  </a:lnTo>
                  <a:lnTo>
                    <a:pt x="0" y="18242"/>
                  </a:lnTo>
                  <a:lnTo>
                    <a:pt x="4547" y="20161"/>
                  </a:lnTo>
                  <a:lnTo>
                    <a:pt x="9094" y="21600"/>
                  </a:lnTo>
                  <a:lnTo>
                    <a:pt x="9094" y="16318"/>
                  </a:lnTo>
                  <a:lnTo>
                    <a:pt x="12517" y="15364"/>
                  </a:lnTo>
                  <a:lnTo>
                    <a:pt x="18201" y="15364"/>
                  </a:lnTo>
                  <a:lnTo>
                    <a:pt x="15916" y="14400"/>
                  </a:lnTo>
                  <a:lnTo>
                    <a:pt x="14778" y="13441"/>
                  </a:lnTo>
                  <a:lnTo>
                    <a:pt x="12517" y="12481"/>
                  </a:lnTo>
                  <a:lnTo>
                    <a:pt x="18201" y="12481"/>
                  </a:lnTo>
                  <a:lnTo>
                    <a:pt x="18201" y="11522"/>
                  </a:lnTo>
                  <a:lnTo>
                    <a:pt x="19337" y="10562"/>
                  </a:lnTo>
                  <a:lnTo>
                    <a:pt x="19337" y="10083"/>
                  </a:lnTo>
                  <a:lnTo>
                    <a:pt x="21600" y="9119"/>
                  </a:lnTo>
                  <a:lnTo>
                    <a:pt x="19337" y="7205"/>
                  </a:lnTo>
                  <a:lnTo>
                    <a:pt x="15916" y="5276"/>
                  </a:lnTo>
                  <a:lnTo>
                    <a:pt x="13642" y="3358"/>
                  </a:lnTo>
                  <a:lnTo>
                    <a:pt x="13642" y="479"/>
                  </a:lnTo>
                  <a:lnTo>
                    <a:pt x="10231" y="479"/>
                  </a:lnTo>
                  <a:lnTo>
                    <a:pt x="10231" y="0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6" name="object 44"/>
            <p:cNvSpPr/>
            <p:nvPr/>
          </p:nvSpPr>
          <p:spPr>
            <a:xfrm>
              <a:off x="349865" y="357354"/>
              <a:ext cx="12702" cy="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630" y="21600"/>
                  </a:lnTo>
                  <a:lnTo>
                    <a:pt x="7222" y="18724"/>
                  </a:lnTo>
                  <a:lnTo>
                    <a:pt x="14375" y="17271"/>
                  </a:lnTo>
                  <a:lnTo>
                    <a:pt x="14375" y="14410"/>
                  </a:lnTo>
                  <a:lnTo>
                    <a:pt x="21600" y="11519"/>
                  </a:lnTo>
                  <a:lnTo>
                    <a:pt x="18005" y="5781"/>
                  </a:lnTo>
                  <a:lnTo>
                    <a:pt x="14375" y="2890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rgbClr val="13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7" name="object 45"/>
            <p:cNvSpPr/>
            <p:nvPr/>
          </p:nvSpPr>
          <p:spPr>
            <a:xfrm>
              <a:off x="351109" y="3298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0" y="0"/>
                  </a:lnTo>
                  <a:lnTo>
                    <a:pt x="0" y="10800"/>
                  </a:lnTo>
                  <a:lnTo>
                    <a:pt x="6495" y="10800"/>
                  </a:lnTo>
                  <a:lnTo>
                    <a:pt x="17285" y="19462"/>
                  </a:lnTo>
                  <a:lnTo>
                    <a:pt x="17285" y="21600"/>
                  </a:lnTo>
                  <a:lnTo>
                    <a:pt x="21600" y="129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8" name="object 46"/>
            <p:cNvSpPr/>
            <p:nvPr/>
          </p:nvSpPr>
          <p:spPr>
            <a:xfrm>
              <a:off x="348621" y="366079"/>
              <a:ext cx="12702" cy="1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12169"/>
                  </a:lnTo>
                  <a:lnTo>
                    <a:pt x="10814" y="17566"/>
                  </a:lnTo>
                  <a:lnTo>
                    <a:pt x="21600" y="21600"/>
                  </a:lnTo>
                  <a:lnTo>
                    <a:pt x="16179" y="6746"/>
                  </a:lnTo>
                  <a:lnTo>
                    <a:pt x="16179" y="2711"/>
                  </a:lnTo>
                  <a:lnTo>
                    <a:pt x="13483" y="5396"/>
                  </a:lnTo>
                  <a:lnTo>
                    <a:pt x="10814" y="6746"/>
                  </a:lnTo>
                  <a:lnTo>
                    <a:pt x="8117" y="9457"/>
                  </a:lnTo>
                  <a:lnTo>
                    <a:pt x="2695" y="9457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21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9" name="object 47"/>
            <p:cNvSpPr/>
            <p:nvPr/>
          </p:nvSpPr>
          <p:spPr>
            <a:xfrm>
              <a:off x="359828" y="338684"/>
              <a:ext cx="12702" cy="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lnTo>
                    <a:pt x="2159" y="3395"/>
                  </a:lnTo>
                  <a:lnTo>
                    <a:pt x="2159" y="12492"/>
                  </a:lnTo>
                  <a:lnTo>
                    <a:pt x="0" y="11356"/>
                  </a:lnTo>
                  <a:lnTo>
                    <a:pt x="0" y="13639"/>
                  </a:lnTo>
                  <a:lnTo>
                    <a:pt x="4340" y="21600"/>
                  </a:lnTo>
                  <a:lnTo>
                    <a:pt x="15140" y="21600"/>
                  </a:lnTo>
                  <a:lnTo>
                    <a:pt x="15140" y="19317"/>
                  </a:lnTo>
                  <a:lnTo>
                    <a:pt x="17301" y="17034"/>
                  </a:lnTo>
                  <a:lnTo>
                    <a:pt x="17301" y="15911"/>
                  </a:lnTo>
                  <a:lnTo>
                    <a:pt x="21600" y="13639"/>
                  </a:lnTo>
                  <a:lnTo>
                    <a:pt x="17301" y="9096"/>
                  </a:lnTo>
                  <a:lnTo>
                    <a:pt x="10800" y="4542"/>
                  </a:lnTo>
                  <a:lnTo>
                    <a:pt x="6479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0" name="object 48"/>
            <p:cNvSpPr/>
            <p:nvPr/>
          </p:nvSpPr>
          <p:spPr>
            <a:xfrm>
              <a:off x="357968" y="3516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0" y="0"/>
                  </a:moveTo>
                  <a:lnTo>
                    <a:pt x="0" y="0"/>
                  </a:lnTo>
                  <a:lnTo>
                    <a:pt x="6192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8488" y="6163"/>
                  </a:lnTo>
                  <a:lnTo>
                    <a:pt x="12325" y="3080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0E60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3" name="object 49"/>
            <p:cNvGrpSpPr/>
            <p:nvPr/>
          </p:nvGrpSpPr>
          <p:grpSpPr>
            <a:xfrm>
              <a:off x="353732" y="546686"/>
              <a:ext cx="59769" cy="26901"/>
              <a:chOff x="0" y="0"/>
              <a:chExt cx="59768" cy="26900"/>
            </a:xfrm>
          </p:grpSpPr>
          <p:sp>
            <p:nvSpPr>
              <p:cNvPr id="781" name="Shape"/>
              <p:cNvSpPr/>
              <p:nvPr/>
            </p:nvSpPr>
            <p:spPr>
              <a:xfrm>
                <a:off x="29895" y="14198"/>
                <a:ext cx="298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8" y="0"/>
                    </a:moveTo>
                    <a:lnTo>
                      <a:pt x="0" y="0"/>
                    </a:lnTo>
                    <a:lnTo>
                      <a:pt x="4346" y="7018"/>
                    </a:lnTo>
                    <a:lnTo>
                      <a:pt x="9113" y="14040"/>
                    </a:lnTo>
                    <a:lnTo>
                      <a:pt x="14052" y="19438"/>
                    </a:lnTo>
                    <a:lnTo>
                      <a:pt x="18909" y="21600"/>
                    </a:lnTo>
                    <a:lnTo>
                      <a:pt x="19809" y="21600"/>
                    </a:lnTo>
                    <a:lnTo>
                      <a:pt x="21600" y="13002"/>
                    </a:lnTo>
                    <a:lnTo>
                      <a:pt x="21158" y="0"/>
                    </a:lnTo>
                    <a:close/>
                  </a:path>
                </a:pathLst>
              </a:custGeom>
              <a:solidFill>
                <a:srgbClr val="13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2" name="Shape"/>
              <p:cNvSpPr/>
              <p:nvPr/>
            </p:nvSpPr>
            <p:spPr>
              <a:xfrm>
                <a:off x="-1" y="0"/>
                <a:ext cx="59159" cy="22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79" y="0"/>
                    </a:moveTo>
                    <a:lnTo>
                      <a:pt x="15006" y="2397"/>
                    </a:lnTo>
                    <a:lnTo>
                      <a:pt x="9548" y="2397"/>
                    </a:lnTo>
                    <a:lnTo>
                      <a:pt x="8644" y="4794"/>
                    </a:lnTo>
                    <a:lnTo>
                      <a:pt x="6362" y="4794"/>
                    </a:lnTo>
                    <a:lnTo>
                      <a:pt x="1359" y="8390"/>
                    </a:lnTo>
                    <a:lnTo>
                      <a:pt x="904" y="11998"/>
                    </a:lnTo>
                    <a:lnTo>
                      <a:pt x="904" y="16793"/>
                    </a:lnTo>
                    <a:lnTo>
                      <a:pt x="0" y="21600"/>
                    </a:lnTo>
                    <a:lnTo>
                      <a:pt x="6362" y="21600"/>
                    </a:lnTo>
                    <a:lnTo>
                      <a:pt x="8185" y="20401"/>
                    </a:lnTo>
                    <a:lnTo>
                      <a:pt x="10002" y="16793"/>
                    </a:lnTo>
                    <a:lnTo>
                      <a:pt x="21600" y="16793"/>
                    </a:lnTo>
                    <a:lnTo>
                      <a:pt x="21378" y="13197"/>
                    </a:lnTo>
                    <a:lnTo>
                      <a:pt x="18646" y="7204"/>
                    </a:lnTo>
                    <a:lnTo>
                      <a:pt x="17279" y="1211"/>
                    </a:lnTo>
                    <a:lnTo>
                      <a:pt x="17279" y="0"/>
                    </a:lnTo>
                    <a:close/>
                  </a:path>
                </a:pathLst>
              </a:custGeom>
              <a:solidFill>
                <a:srgbClr val="13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4" name="object 50"/>
            <p:cNvSpPr/>
            <p:nvPr/>
          </p:nvSpPr>
          <p:spPr>
            <a:xfrm>
              <a:off x="375399" y="5459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7" y="0"/>
                  </a:moveTo>
                  <a:lnTo>
                    <a:pt x="4318" y="0"/>
                  </a:lnTo>
                  <a:lnTo>
                    <a:pt x="0" y="3057"/>
                  </a:lnTo>
                  <a:lnTo>
                    <a:pt x="8639" y="21600"/>
                  </a:lnTo>
                  <a:lnTo>
                    <a:pt x="21600" y="6148"/>
                  </a:lnTo>
                  <a:lnTo>
                    <a:pt x="12957" y="6148"/>
                  </a:lnTo>
                  <a:lnTo>
                    <a:pt x="12957" y="0"/>
                  </a:lnTo>
                  <a:close/>
                </a:path>
              </a:pathLst>
            </a:custGeom>
            <a:solidFill>
              <a:srgbClr val="1B61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5" name="object 51"/>
            <p:cNvSpPr/>
            <p:nvPr/>
          </p:nvSpPr>
          <p:spPr>
            <a:xfrm>
              <a:off x="379761" y="5484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88" y="0"/>
                  </a:moveTo>
                  <a:lnTo>
                    <a:pt x="8088" y="435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902" y="8664"/>
                  </a:lnTo>
                  <a:lnTo>
                    <a:pt x="16207" y="8664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195E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9" name="object 52"/>
            <p:cNvGrpSpPr/>
            <p:nvPr/>
          </p:nvGrpSpPr>
          <p:grpSpPr>
            <a:xfrm>
              <a:off x="296430" y="438328"/>
              <a:ext cx="63528" cy="129543"/>
              <a:chOff x="0" y="0"/>
              <a:chExt cx="63527" cy="129542"/>
            </a:xfrm>
          </p:grpSpPr>
          <p:sp>
            <p:nvSpPr>
              <p:cNvPr id="786" name="Shape"/>
              <p:cNvSpPr/>
              <p:nvPr/>
            </p:nvSpPr>
            <p:spPr>
              <a:xfrm>
                <a:off x="21169" y="112090"/>
                <a:ext cx="37379" cy="1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0" y="0"/>
                    </a:moveTo>
                    <a:lnTo>
                      <a:pt x="0" y="0"/>
                    </a:lnTo>
                    <a:lnTo>
                      <a:pt x="6481" y="6162"/>
                    </a:lnTo>
                    <a:lnTo>
                      <a:pt x="8639" y="18503"/>
                    </a:lnTo>
                    <a:lnTo>
                      <a:pt x="15119" y="21600"/>
                    </a:lnTo>
                    <a:lnTo>
                      <a:pt x="19435" y="21600"/>
                    </a:lnTo>
                    <a:lnTo>
                      <a:pt x="20881" y="16962"/>
                    </a:lnTo>
                    <a:lnTo>
                      <a:pt x="21600" y="10800"/>
                    </a:lnTo>
                    <a:lnTo>
                      <a:pt x="21600" y="4637"/>
                    </a:lnTo>
                    <a:lnTo>
                      <a:pt x="20881" y="4637"/>
                    </a:lnTo>
                    <a:lnTo>
                      <a:pt x="19435" y="3097"/>
                    </a:lnTo>
                    <a:lnTo>
                      <a:pt x="18716" y="1540"/>
                    </a:lnTo>
                    <a:lnTo>
                      <a:pt x="18360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7" name="Shape"/>
              <p:cNvSpPr/>
              <p:nvPr/>
            </p:nvSpPr>
            <p:spPr>
              <a:xfrm>
                <a:off x="0" y="43586"/>
                <a:ext cx="63528" cy="7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0"/>
                    </a:moveTo>
                    <a:lnTo>
                      <a:pt x="8891" y="0"/>
                    </a:lnTo>
                    <a:lnTo>
                      <a:pt x="6968" y="2486"/>
                    </a:lnTo>
                    <a:lnTo>
                      <a:pt x="3971" y="6193"/>
                    </a:lnTo>
                    <a:lnTo>
                      <a:pt x="1211" y="9689"/>
                    </a:lnTo>
                    <a:lnTo>
                      <a:pt x="0" y="11542"/>
                    </a:lnTo>
                    <a:lnTo>
                      <a:pt x="1269" y="12290"/>
                    </a:lnTo>
                    <a:lnTo>
                      <a:pt x="2116" y="13034"/>
                    </a:lnTo>
                    <a:lnTo>
                      <a:pt x="5510" y="13034"/>
                    </a:lnTo>
                    <a:lnTo>
                      <a:pt x="5082" y="14895"/>
                    </a:lnTo>
                    <a:lnTo>
                      <a:pt x="3809" y="16759"/>
                    </a:lnTo>
                    <a:lnTo>
                      <a:pt x="2543" y="18247"/>
                    </a:lnTo>
                    <a:lnTo>
                      <a:pt x="2543" y="19364"/>
                    </a:lnTo>
                    <a:lnTo>
                      <a:pt x="1693" y="21600"/>
                    </a:lnTo>
                    <a:lnTo>
                      <a:pt x="4659" y="21600"/>
                    </a:lnTo>
                    <a:lnTo>
                      <a:pt x="5510" y="21228"/>
                    </a:lnTo>
                    <a:lnTo>
                      <a:pt x="6352" y="20480"/>
                    </a:lnTo>
                    <a:lnTo>
                      <a:pt x="18001" y="20480"/>
                    </a:lnTo>
                    <a:lnTo>
                      <a:pt x="17791" y="20108"/>
                    </a:lnTo>
                    <a:lnTo>
                      <a:pt x="17791" y="17131"/>
                    </a:lnTo>
                    <a:lnTo>
                      <a:pt x="17075" y="14367"/>
                    </a:lnTo>
                    <a:lnTo>
                      <a:pt x="16878" y="11542"/>
                    </a:lnTo>
                    <a:lnTo>
                      <a:pt x="16836" y="10940"/>
                    </a:lnTo>
                    <a:lnTo>
                      <a:pt x="17075" y="7443"/>
                    </a:lnTo>
                    <a:lnTo>
                      <a:pt x="17791" y="4469"/>
                    </a:lnTo>
                    <a:lnTo>
                      <a:pt x="19057" y="4097"/>
                    </a:lnTo>
                    <a:lnTo>
                      <a:pt x="20326" y="3353"/>
                    </a:lnTo>
                    <a:lnTo>
                      <a:pt x="21600" y="2236"/>
                    </a:lnTo>
                    <a:lnTo>
                      <a:pt x="19907" y="1116"/>
                    </a:lnTo>
                    <a:lnTo>
                      <a:pt x="19057" y="376"/>
                    </a:lnTo>
                    <a:lnTo>
                      <a:pt x="18843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8" name="Shape"/>
              <p:cNvSpPr/>
              <p:nvPr/>
            </p:nvSpPr>
            <p:spPr>
              <a:xfrm>
                <a:off x="4977" y="0"/>
                <a:ext cx="53571" cy="47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82" y="0"/>
                    </a:moveTo>
                    <a:lnTo>
                      <a:pt x="16571" y="0"/>
                    </a:lnTo>
                    <a:lnTo>
                      <a:pt x="14062" y="1136"/>
                    </a:lnTo>
                    <a:lnTo>
                      <a:pt x="10047" y="1136"/>
                    </a:lnTo>
                    <a:lnTo>
                      <a:pt x="8537" y="3408"/>
                    </a:lnTo>
                    <a:lnTo>
                      <a:pt x="7538" y="3408"/>
                    </a:lnTo>
                    <a:lnTo>
                      <a:pt x="7036" y="5681"/>
                    </a:lnTo>
                    <a:lnTo>
                      <a:pt x="5525" y="7391"/>
                    </a:lnTo>
                    <a:lnTo>
                      <a:pt x="4527" y="9096"/>
                    </a:lnTo>
                    <a:lnTo>
                      <a:pt x="1510" y="15345"/>
                    </a:lnTo>
                    <a:lnTo>
                      <a:pt x="0" y="18191"/>
                    </a:lnTo>
                    <a:lnTo>
                      <a:pt x="0" y="19896"/>
                    </a:lnTo>
                    <a:lnTo>
                      <a:pt x="1009" y="21032"/>
                    </a:lnTo>
                    <a:lnTo>
                      <a:pt x="1510" y="21032"/>
                    </a:lnTo>
                    <a:lnTo>
                      <a:pt x="3016" y="21600"/>
                    </a:lnTo>
                    <a:lnTo>
                      <a:pt x="4527" y="21032"/>
                    </a:lnTo>
                    <a:lnTo>
                      <a:pt x="6027" y="19896"/>
                    </a:lnTo>
                    <a:lnTo>
                      <a:pt x="20339" y="19896"/>
                    </a:lnTo>
                    <a:lnTo>
                      <a:pt x="19588" y="18191"/>
                    </a:lnTo>
                    <a:lnTo>
                      <a:pt x="18584" y="18191"/>
                    </a:lnTo>
                    <a:lnTo>
                      <a:pt x="18584" y="15345"/>
                    </a:lnTo>
                    <a:lnTo>
                      <a:pt x="19091" y="13072"/>
                    </a:lnTo>
                    <a:lnTo>
                      <a:pt x="19091" y="12504"/>
                    </a:lnTo>
                    <a:lnTo>
                      <a:pt x="21098" y="10805"/>
                    </a:lnTo>
                    <a:lnTo>
                      <a:pt x="21600" y="9096"/>
                    </a:lnTo>
                    <a:lnTo>
                      <a:pt x="20592" y="7391"/>
                    </a:lnTo>
                    <a:lnTo>
                      <a:pt x="20090" y="6249"/>
                    </a:lnTo>
                    <a:lnTo>
                      <a:pt x="18584" y="4551"/>
                    </a:lnTo>
                    <a:lnTo>
                      <a:pt x="18082" y="2841"/>
                    </a:lnTo>
                    <a:lnTo>
                      <a:pt x="18082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0" name="object 53"/>
            <p:cNvSpPr/>
            <p:nvPr/>
          </p:nvSpPr>
          <p:spPr>
            <a:xfrm>
              <a:off x="305155" y="459500"/>
              <a:ext cx="16181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0"/>
                  </a:moveTo>
                  <a:lnTo>
                    <a:pt x="9986" y="0"/>
                  </a:lnTo>
                  <a:lnTo>
                    <a:pt x="0" y="21600"/>
                  </a:lnTo>
                  <a:lnTo>
                    <a:pt x="9986" y="21600"/>
                  </a:lnTo>
                  <a:lnTo>
                    <a:pt x="14954" y="13752"/>
                  </a:lnTo>
                  <a:lnTo>
                    <a:pt x="21600" y="5865"/>
                  </a:lnTo>
                  <a:lnTo>
                    <a:pt x="16615" y="0"/>
                  </a:lnTo>
                  <a:close/>
                </a:path>
              </a:pathLst>
            </a:custGeom>
            <a:solidFill>
              <a:srgbClr val="21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1" name="object 54"/>
            <p:cNvSpPr/>
            <p:nvPr/>
          </p:nvSpPr>
          <p:spPr>
            <a:xfrm>
              <a:off x="323087" y="504344"/>
              <a:ext cx="12702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14399" y="0"/>
                  </a:lnTo>
                  <a:lnTo>
                    <a:pt x="9600" y="4316"/>
                  </a:lnTo>
                  <a:lnTo>
                    <a:pt x="7224" y="10073"/>
                  </a:lnTo>
                  <a:lnTo>
                    <a:pt x="0" y="14391"/>
                  </a:lnTo>
                  <a:lnTo>
                    <a:pt x="0" y="21600"/>
                  </a:lnTo>
                  <a:lnTo>
                    <a:pt x="11999" y="21600"/>
                  </a:lnTo>
                  <a:lnTo>
                    <a:pt x="21600" y="14391"/>
                  </a:lnTo>
                  <a:lnTo>
                    <a:pt x="19224" y="8634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225C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2" name="object 55"/>
            <p:cNvSpPr/>
            <p:nvPr/>
          </p:nvSpPr>
          <p:spPr>
            <a:xfrm>
              <a:off x="344258" y="547943"/>
              <a:ext cx="12702" cy="1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0" y="21600"/>
                  </a:lnTo>
                  <a:lnTo>
                    <a:pt x="14399" y="21600"/>
                  </a:lnTo>
                  <a:lnTo>
                    <a:pt x="19224" y="17265"/>
                  </a:lnTo>
                  <a:lnTo>
                    <a:pt x="21600" y="11519"/>
                  </a:lnTo>
                  <a:lnTo>
                    <a:pt x="21600" y="5760"/>
                  </a:lnTo>
                  <a:lnTo>
                    <a:pt x="19224" y="5760"/>
                  </a:lnTo>
                  <a:lnTo>
                    <a:pt x="14399" y="4305"/>
                  </a:lnTo>
                  <a:lnTo>
                    <a:pt x="11999" y="2865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10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3" name="object 56"/>
            <p:cNvSpPr/>
            <p:nvPr/>
          </p:nvSpPr>
          <p:spPr>
            <a:xfrm>
              <a:off x="317601" y="470581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11791" y="0"/>
                  </a:lnTo>
                  <a:lnTo>
                    <a:pt x="5884" y="2724"/>
                  </a:lnTo>
                  <a:lnTo>
                    <a:pt x="0" y="8117"/>
                  </a:lnTo>
                  <a:lnTo>
                    <a:pt x="0" y="21600"/>
                  </a:lnTo>
                  <a:lnTo>
                    <a:pt x="9828" y="21600"/>
                  </a:lnTo>
                  <a:lnTo>
                    <a:pt x="21600" y="16207"/>
                  </a:lnTo>
                  <a:lnTo>
                    <a:pt x="21600" y="10840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19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4" name="object 57"/>
            <p:cNvSpPr/>
            <p:nvPr/>
          </p:nvSpPr>
          <p:spPr>
            <a:xfrm>
              <a:off x="301408" y="474321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9" y="2727"/>
                  </a:lnTo>
                  <a:lnTo>
                    <a:pt x="6641" y="8099"/>
                  </a:lnTo>
                  <a:lnTo>
                    <a:pt x="0" y="8099"/>
                  </a:lnTo>
                  <a:lnTo>
                    <a:pt x="0" y="16228"/>
                  </a:lnTo>
                  <a:lnTo>
                    <a:pt x="333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5" name="object 58"/>
            <p:cNvSpPr/>
            <p:nvPr/>
          </p:nvSpPr>
          <p:spPr>
            <a:xfrm>
              <a:off x="345007" y="478182"/>
              <a:ext cx="14950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4" y="0"/>
                  </a:moveTo>
                  <a:lnTo>
                    <a:pt x="5413" y="0"/>
                  </a:lnTo>
                  <a:lnTo>
                    <a:pt x="1798" y="7195"/>
                  </a:lnTo>
                  <a:lnTo>
                    <a:pt x="0" y="15829"/>
                  </a:lnTo>
                  <a:lnTo>
                    <a:pt x="5413" y="21600"/>
                  </a:lnTo>
                  <a:lnTo>
                    <a:pt x="10791" y="20162"/>
                  </a:lnTo>
                  <a:lnTo>
                    <a:pt x="16187" y="17283"/>
                  </a:lnTo>
                  <a:lnTo>
                    <a:pt x="21600" y="12966"/>
                  </a:lnTo>
                  <a:lnTo>
                    <a:pt x="14406" y="8634"/>
                  </a:lnTo>
                  <a:lnTo>
                    <a:pt x="10791" y="5771"/>
                  </a:lnTo>
                  <a:lnTo>
                    <a:pt x="7194" y="0"/>
                  </a:lnTo>
                  <a:close/>
                </a:path>
              </a:pathLst>
            </a:custGeom>
            <a:solidFill>
              <a:srgbClr val="1D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6" name="object 59"/>
            <p:cNvSpPr/>
            <p:nvPr/>
          </p:nvSpPr>
          <p:spPr>
            <a:xfrm>
              <a:off x="311378" y="448298"/>
              <a:ext cx="16207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65" y="0"/>
                  </a:moveTo>
                  <a:lnTo>
                    <a:pt x="9970" y="0"/>
                  </a:lnTo>
                  <a:lnTo>
                    <a:pt x="8293" y="6646"/>
                  </a:lnTo>
                  <a:lnTo>
                    <a:pt x="3318" y="11614"/>
                  </a:lnTo>
                  <a:lnTo>
                    <a:pt x="0" y="16616"/>
                  </a:lnTo>
                  <a:lnTo>
                    <a:pt x="4976" y="16616"/>
                  </a:lnTo>
                  <a:lnTo>
                    <a:pt x="6635" y="18294"/>
                  </a:lnTo>
                  <a:lnTo>
                    <a:pt x="11628" y="21600"/>
                  </a:lnTo>
                  <a:lnTo>
                    <a:pt x="18265" y="14954"/>
                  </a:lnTo>
                  <a:lnTo>
                    <a:pt x="21600" y="9969"/>
                  </a:lnTo>
                  <a:lnTo>
                    <a:pt x="21600" y="3306"/>
                  </a:lnTo>
                  <a:lnTo>
                    <a:pt x="18265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9" name="object 60"/>
            <p:cNvGrpSpPr/>
            <p:nvPr/>
          </p:nvGrpSpPr>
          <p:grpSpPr>
            <a:xfrm>
              <a:off x="297687" y="474555"/>
              <a:ext cx="39269" cy="52219"/>
              <a:chOff x="0" y="0"/>
              <a:chExt cx="39268" cy="52218"/>
            </a:xfrm>
          </p:grpSpPr>
          <p:sp>
            <p:nvSpPr>
              <p:cNvPr id="797" name="Shape"/>
              <p:cNvSpPr/>
              <p:nvPr/>
            </p:nvSpPr>
            <p:spPr>
              <a:xfrm>
                <a:off x="0" y="6584"/>
                <a:ext cx="34863" cy="45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61" y="0"/>
                    </a:moveTo>
                    <a:lnTo>
                      <a:pt x="16202" y="962"/>
                    </a:lnTo>
                    <a:lnTo>
                      <a:pt x="12694" y="4894"/>
                    </a:lnTo>
                    <a:lnTo>
                      <a:pt x="7233" y="10762"/>
                    </a:lnTo>
                    <a:lnTo>
                      <a:pt x="2206" y="16297"/>
                    </a:lnTo>
                    <a:lnTo>
                      <a:pt x="0" y="19231"/>
                    </a:lnTo>
                    <a:lnTo>
                      <a:pt x="2306" y="20416"/>
                    </a:lnTo>
                    <a:lnTo>
                      <a:pt x="3855" y="21600"/>
                    </a:lnTo>
                    <a:lnTo>
                      <a:pt x="10025" y="21600"/>
                    </a:lnTo>
                    <a:lnTo>
                      <a:pt x="12338" y="20416"/>
                    </a:lnTo>
                    <a:lnTo>
                      <a:pt x="16973" y="20416"/>
                    </a:lnTo>
                    <a:lnTo>
                      <a:pt x="16973" y="16875"/>
                    </a:lnTo>
                    <a:lnTo>
                      <a:pt x="18523" y="15107"/>
                    </a:lnTo>
                    <a:lnTo>
                      <a:pt x="20058" y="12751"/>
                    </a:lnTo>
                    <a:lnTo>
                      <a:pt x="21600" y="10983"/>
                    </a:lnTo>
                    <a:lnTo>
                      <a:pt x="20058" y="9210"/>
                    </a:lnTo>
                    <a:lnTo>
                      <a:pt x="16973" y="8038"/>
                    </a:lnTo>
                    <a:lnTo>
                      <a:pt x="16973" y="6264"/>
                    </a:lnTo>
                    <a:lnTo>
                      <a:pt x="16202" y="4497"/>
                    </a:lnTo>
                    <a:lnTo>
                      <a:pt x="19286" y="1545"/>
                    </a:lnTo>
                    <a:lnTo>
                      <a:pt x="19961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8" name="Triangle"/>
              <p:cNvSpPr/>
              <p:nvPr/>
            </p:nvSpPr>
            <p:spPr>
              <a:xfrm>
                <a:off x="2656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421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0" name="object 61"/>
            <p:cNvSpPr/>
            <p:nvPr/>
          </p:nvSpPr>
          <p:spPr>
            <a:xfrm>
              <a:off x="307631" y="514180"/>
              <a:ext cx="174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41" y="5419"/>
                  </a:lnTo>
                  <a:lnTo>
                    <a:pt x="6193" y="8117"/>
                  </a:lnTo>
                  <a:lnTo>
                    <a:pt x="0" y="21600"/>
                  </a:lnTo>
                  <a:lnTo>
                    <a:pt x="7718" y="21600"/>
                  </a:lnTo>
                  <a:lnTo>
                    <a:pt x="12341" y="16207"/>
                  </a:lnTo>
                  <a:lnTo>
                    <a:pt x="21600" y="162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4" name="object 62"/>
            <p:cNvGrpSpPr/>
            <p:nvPr/>
          </p:nvGrpSpPr>
          <p:grpSpPr>
            <a:xfrm>
              <a:off x="347496" y="372302"/>
              <a:ext cx="68507" cy="181867"/>
              <a:chOff x="0" y="0"/>
              <a:chExt cx="68506" cy="181866"/>
            </a:xfrm>
          </p:grpSpPr>
          <p:sp>
            <p:nvSpPr>
              <p:cNvPr id="801" name="Shape"/>
              <p:cNvSpPr/>
              <p:nvPr/>
            </p:nvSpPr>
            <p:spPr>
              <a:xfrm>
                <a:off x="-1" y="13703"/>
                <a:ext cx="67085" cy="168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5" y="0"/>
                    </a:moveTo>
                    <a:lnTo>
                      <a:pt x="2805" y="961"/>
                    </a:lnTo>
                    <a:lnTo>
                      <a:pt x="2008" y="1602"/>
                    </a:lnTo>
                    <a:lnTo>
                      <a:pt x="1202" y="1920"/>
                    </a:lnTo>
                    <a:lnTo>
                      <a:pt x="405" y="2241"/>
                    </a:lnTo>
                    <a:lnTo>
                      <a:pt x="0" y="2719"/>
                    </a:lnTo>
                    <a:lnTo>
                      <a:pt x="1202" y="3362"/>
                    </a:lnTo>
                    <a:lnTo>
                      <a:pt x="801" y="4002"/>
                    </a:lnTo>
                    <a:lnTo>
                      <a:pt x="1202" y="4480"/>
                    </a:lnTo>
                    <a:lnTo>
                      <a:pt x="1202" y="5282"/>
                    </a:lnTo>
                    <a:lnTo>
                      <a:pt x="1603" y="5760"/>
                    </a:lnTo>
                    <a:lnTo>
                      <a:pt x="1603" y="6081"/>
                    </a:lnTo>
                    <a:lnTo>
                      <a:pt x="405" y="6881"/>
                    </a:lnTo>
                    <a:lnTo>
                      <a:pt x="801" y="7360"/>
                    </a:lnTo>
                    <a:lnTo>
                      <a:pt x="1202" y="8001"/>
                    </a:lnTo>
                    <a:lnTo>
                      <a:pt x="2008" y="8479"/>
                    </a:lnTo>
                    <a:lnTo>
                      <a:pt x="2409" y="8961"/>
                    </a:lnTo>
                    <a:lnTo>
                      <a:pt x="2805" y="9280"/>
                    </a:lnTo>
                    <a:lnTo>
                      <a:pt x="2805" y="9762"/>
                    </a:lnTo>
                    <a:lnTo>
                      <a:pt x="1202" y="10080"/>
                    </a:lnTo>
                    <a:lnTo>
                      <a:pt x="1162" y="10320"/>
                    </a:lnTo>
                    <a:lnTo>
                      <a:pt x="801" y="11039"/>
                    </a:lnTo>
                    <a:lnTo>
                      <a:pt x="801" y="11682"/>
                    </a:lnTo>
                    <a:lnTo>
                      <a:pt x="1603" y="11682"/>
                    </a:lnTo>
                    <a:lnTo>
                      <a:pt x="2409" y="12481"/>
                    </a:lnTo>
                    <a:lnTo>
                      <a:pt x="3206" y="12639"/>
                    </a:lnTo>
                    <a:lnTo>
                      <a:pt x="4817" y="13280"/>
                    </a:lnTo>
                    <a:lnTo>
                      <a:pt x="3611" y="13599"/>
                    </a:lnTo>
                    <a:lnTo>
                      <a:pt x="2805" y="14080"/>
                    </a:lnTo>
                    <a:lnTo>
                      <a:pt x="1202" y="14401"/>
                    </a:lnTo>
                    <a:lnTo>
                      <a:pt x="526" y="15515"/>
                    </a:lnTo>
                    <a:lnTo>
                      <a:pt x="300" y="16959"/>
                    </a:lnTo>
                    <a:lnTo>
                      <a:pt x="498" y="18226"/>
                    </a:lnTo>
                    <a:lnTo>
                      <a:pt x="526" y="18405"/>
                    </a:lnTo>
                    <a:lnTo>
                      <a:pt x="1202" y="19520"/>
                    </a:lnTo>
                    <a:lnTo>
                      <a:pt x="1202" y="20801"/>
                    </a:lnTo>
                    <a:lnTo>
                      <a:pt x="2008" y="21119"/>
                    </a:lnTo>
                    <a:lnTo>
                      <a:pt x="2008" y="21279"/>
                    </a:lnTo>
                    <a:lnTo>
                      <a:pt x="2805" y="21600"/>
                    </a:lnTo>
                    <a:lnTo>
                      <a:pt x="3206" y="21600"/>
                    </a:lnTo>
                    <a:lnTo>
                      <a:pt x="7619" y="21119"/>
                    </a:lnTo>
                    <a:lnTo>
                      <a:pt x="8424" y="20959"/>
                    </a:lnTo>
                    <a:lnTo>
                      <a:pt x="9622" y="20639"/>
                    </a:lnTo>
                    <a:lnTo>
                      <a:pt x="15241" y="20639"/>
                    </a:lnTo>
                    <a:lnTo>
                      <a:pt x="17245" y="20319"/>
                    </a:lnTo>
                    <a:lnTo>
                      <a:pt x="16226" y="19622"/>
                    </a:lnTo>
                    <a:lnTo>
                      <a:pt x="15092" y="18939"/>
                    </a:lnTo>
                    <a:lnTo>
                      <a:pt x="14033" y="18226"/>
                    </a:lnTo>
                    <a:lnTo>
                      <a:pt x="13237" y="17439"/>
                    </a:lnTo>
                    <a:lnTo>
                      <a:pt x="21600" y="17439"/>
                    </a:lnTo>
                    <a:lnTo>
                      <a:pt x="21081" y="17075"/>
                    </a:lnTo>
                    <a:lnTo>
                      <a:pt x="18450" y="15760"/>
                    </a:lnTo>
                    <a:lnTo>
                      <a:pt x="15517" y="14205"/>
                    </a:lnTo>
                    <a:lnTo>
                      <a:pt x="13638" y="12799"/>
                    </a:lnTo>
                    <a:lnTo>
                      <a:pt x="15241" y="12481"/>
                    </a:lnTo>
                    <a:lnTo>
                      <a:pt x="19669" y="12481"/>
                    </a:lnTo>
                    <a:lnTo>
                      <a:pt x="18789" y="11755"/>
                    </a:lnTo>
                    <a:lnTo>
                      <a:pt x="16245" y="10320"/>
                    </a:lnTo>
                    <a:lnTo>
                      <a:pt x="13399" y="8886"/>
                    </a:lnTo>
                    <a:lnTo>
                      <a:pt x="11230" y="7842"/>
                    </a:lnTo>
                    <a:lnTo>
                      <a:pt x="18355" y="7842"/>
                    </a:lnTo>
                    <a:lnTo>
                      <a:pt x="18178" y="7612"/>
                    </a:lnTo>
                    <a:lnTo>
                      <a:pt x="16193" y="6580"/>
                    </a:lnTo>
                    <a:lnTo>
                      <a:pt x="13830" y="5578"/>
                    </a:lnTo>
                    <a:lnTo>
                      <a:pt x="12031" y="4801"/>
                    </a:lnTo>
                    <a:lnTo>
                      <a:pt x="9630" y="3520"/>
                    </a:lnTo>
                    <a:lnTo>
                      <a:pt x="8825" y="2881"/>
                    </a:lnTo>
                    <a:lnTo>
                      <a:pt x="14841" y="2881"/>
                    </a:lnTo>
                    <a:lnTo>
                      <a:pt x="14841" y="2559"/>
                    </a:lnTo>
                    <a:lnTo>
                      <a:pt x="13531" y="1638"/>
                    </a:lnTo>
                    <a:lnTo>
                      <a:pt x="11321" y="481"/>
                    </a:lnTo>
                    <a:lnTo>
                      <a:pt x="4412" y="481"/>
                    </a:lnTo>
                    <a:lnTo>
                      <a:pt x="2805" y="0"/>
                    </a:lnTo>
                    <a:close/>
                  </a:path>
                </a:pathLst>
              </a:custGeom>
              <a:solidFill>
                <a:srgbClr val="126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2" name="Shape"/>
              <p:cNvSpPr/>
              <p:nvPr/>
            </p:nvSpPr>
            <p:spPr>
              <a:xfrm>
                <a:off x="41110" y="145150"/>
                <a:ext cx="2739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0"/>
                    </a:lnTo>
                    <a:lnTo>
                      <a:pt x="5721" y="15165"/>
                    </a:lnTo>
                    <a:lnTo>
                      <a:pt x="10433" y="21600"/>
                    </a:lnTo>
                    <a:lnTo>
                      <a:pt x="15328" y="20564"/>
                    </a:lnTo>
                    <a:lnTo>
                      <a:pt x="21600" y="13295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26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3" name="Shape"/>
              <p:cNvSpPr/>
              <p:nvPr/>
            </p:nvSpPr>
            <p:spPr>
              <a:xfrm>
                <a:off x="11214" y="-1"/>
                <a:ext cx="23946" cy="17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3" y="0"/>
                    </a:moveTo>
                    <a:lnTo>
                      <a:pt x="3379" y="0"/>
                    </a:lnTo>
                    <a:lnTo>
                      <a:pt x="0" y="1556"/>
                    </a:lnTo>
                    <a:lnTo>
                      <a:pt x="2245" y="4637"/>
                    </a:lnTo>
                    <a:lnTo>
                      <a:pt x="2245" y="21600"/>
                    </a:lnTo>
                    <a:lnTo>
                      <a:pt x="21600" y="21600"/>
                    </a:lnTo>
                    <a:lnTo>
                      <a:pt x="14557" y="9763"/>
                    </a:lnTo>
                    <a:lnTo>
                      <a:pt x="8993" y="0"/>
                    </a:lnTo>
                    <a:close/>
                  </a:path>
                </a:pathLst>
              </a:custGeom>
              <a:solidFill>
                <a:srgbClr val="126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5" name="object 63"/>
            <p:cNvSpPr/>
            <p:nvPr/>
          </p:nvSpPr>
          <p:spPr>
            <a:xfrm>
              <a:off x="349865" y="5017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3" y="0"/>
                  </a:moveTo>
                  <a:lnTo>
                    <a:pt x="5419" y="5372"/>
                  </a:lnTo>
                  <a:lnTo>
                    <a:pt x="0" y="5372"/>
                  </a:lnTo>
                  <a:lnTo>
                    <a:pt x="0" y="21600"/>
                  </a:lnTo>
                  <a:lnTo>
                    <a:pt x="8117" y="16200"/>
                  </a:lnTo>
                  <a:lnTo>
                    <a:pt x="21600" y="2699"/>
                  </a:lnTo>
                  <a:lnTo>
                    <a:pt x="13483" y="2699"/>
                  </a:lnTo>
                  <a:lnTo>
                    <a:pt x="13483" y="0"/>
                  </a:lnTo>
                  <a:close/>
                </a:path>
              </a:pathLst>
            </a:custGeom>
            <a:solidFill>
              <a:srgbClr val="2774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6" name="object 64"/>
            <p:cNvSpPr/>
            <p:nvPr/>
          </p:nvSpPr>
          <p:spPr>
            <a:xfrm>
              <a:off x="357346" y="3927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0"/>
                  </a:lnTo>
                  <a:lnTo>
                    <a:pt x="2695" y="2396"/>
                  </a:lnTo>
                  <a:lnTo>
                    <a:pt x="2695" y="16781"/>
                  </a:lnTo>
                  <a:lnTo>
                    <a:pt x="8117" y="21600"/>
                  </a:lnTo>
                  <a:lnTo>
                    <a:pt x="21600" y="21600"/>
                  </a:lnTo>
                  <a:lnTo>
                    <a:pt x="21600" y="16781"/>
                  </a:lnTo>
                  <a:lnTo>
                    <a:pt x="16179" y="9613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0768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object 66"/>
            <p:cNvSpPr/>
            <p:nvPr/>
          </p:nvSpPr>
          <p:spPr>
            <a:xfrm>
              <a:off x="352354" y="4332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5126" y="21600"/>
                  </a:lnTo>
                  <a:lnTo>
                    <a:pt x="21600" y="14413"/>
                  </a:lnTo>
                  <a:lnTo>
                    <a:pt x="21600" y="7222"/>
                  </a:lnTo>
                  <a:lnTo>
                    <a:pt x="2179" y="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8" name="object 67"/>
            <p:cNvSpPr/>
            <p:nvPr/>
          </p:nvSpPr>
          <p:spPr>
            <a:xfrm>
              <a:off x="348621" y="383529"/>
              <a:ext cx="12702" cy="1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10814" y="1526"/>
                  </a:lnTo>
                  <a:lnTo>
                    <a:pt x="5393" y="1526"/>
                  </a:lnTo>
                  <a:lnTo>
                    <a:pt x="5393" y="10784"/>
                  </a:lnTo>
                  <a:lnTo>
                    <a:pt x="0" y="16987"/>
                  </a:lnTo>
                  <a:lnTo>
                    <a:pt x="5393" y="18529"/>
                  </a:lnTo>
                  <a:lnTo>
                    <a:pt x="10814" y="21600"/>
                  </a:lnTo>
                  <a:lnTo>
                    <a:pt x="21600" y="21600"/>
                  </a:lnTo>
                  <a:lnTo>
                    <a:pt x="21600" y="4613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198D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9" name="object 68"/>
            <p:cNvSpPr/>
            <p:nvPr/>
          </p:nvSpPr>
          <p:spPr>
            <a:xfrm>
              <a:off x="343020" y="432105"/>
              <a:ext cx="12702" cy="1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9275" y="0"/>
                  </a:lnTo>
                  <a:lnTo>
                    <a:pt x="0" y="7200"/>
                  </a:lnTo>
                  <a:lnTo>
                    <a:pt x="3080" y="11505"/>
                  </a:lnTo>
                  <a:lnTo>
                    <a:pt x="6163" y="17294"/>
                  </a:lnTo>
                  <a:lnTo>
                    <a:pt x="12325" y="21600"/>
                  </a:lnTo>
                  <a:lnTo>
                    <a:pt x="21600" y="14400"/>
                  </a:lnTo>
                  <a:lnTo>
                    <a:pt x="21600" y="5744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1E57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0" name="object 69"/>
            <p:cNvSpPr/>
            <p:nvPr/>
          </p:nvSpPr>
          <p:spPr>
            <a:xfrm>
              <a:off x="349986" y="475693"/>
              <a:ext cx="14950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7" y="0"/>
                  </a:moveTo>
                  <a:lnTo>
                    <a:pt x="3597" y="0"/>
                  </a:lnTo>
                  <a:lnTo>
                    <a:pt x="0" y="3597"/>
                  </a:lnTo>
                  <a:lnTo>
                    <a:pt x="1798" y="3597"/>
                  </a:lnTo>
                  <a:lnTo>
                    <a:pt x="5413" y="12590"/>
                  </a:lnTo>
                  <a:lnTo>
                    <a:pt x="8993" y="14387"/>
                  </a:lnTo>
                  <a:lnTo>
                    <a:pt x="16205" y="21600"/>
                  </a:lnTo>
                  <a:lnTo>
                    <a:pt x="21600" y="18003"/>
                  </a:lnTo>
                  <a:lnTo>
                    <a:pt x="16205" y="10809"/>
                  </a:lnTo>
                  <a:lnTo>
                    <a:pt x="12607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1" name="object 70"/>
            <p:cNvSpPr/>
            <p:nvPr/>
          </p:nvSpPr>
          <p:spPr>
            <a:xfrm>
              <a:off x="354977" y="525393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3" y="0"/>
                  </a:moveTo>
                  <a:lnTo>
                    <a:pt x="0" y="863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6" y="12969"/>
                  </a:lnTo>
                  <a:lnTo>
                    <a:pt x="13733" y="6472"/>
                  </a:lnTo>
                  <a:lnTo>
                    <a:pt x="11791" y="2179"/>
                  </a:lnTo>
                  <a:lnTo>
                    <a:pt x="3903" y="2179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649D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71"/>
            <p:cNvSpPr/>
            <p:nvPr/>
          </p:nvSpPr>
          <p:spPr>
            <a:xfrm>
              <a:off x="386104" y="516831"/>
              <a:ext cx="2989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367"/>
                  </a:lnTo>
                  <a:lnTo>
                    <a:pt x="1807" y="10367"/>
                  </a:lnTo>
                  <a:lnTo>
                    <a:pt x="7050" y="18254"/>
                  </a:lnTo>
                  <a:lnTo>
                    <a:pt x="11367" y="21600"/>
                  </a:lnTo>
                  <a:lnTo>
                    <a:pt x="15852" y="21061"/>
                  </a:lnTo>
                  <a:lnTo>
                    <a:pt x="21600" y="17279"/>
                  </a:lnTo>
                  <a:lnTo>
                    <a:pt x="16836" y="7290"/>
                  </a:lnTo>
                  <a:lnTo>
                    <a:pt x="11141" y="2158"/>
                  </a:lnTo>
                  <a:lnTo>
                    <a:pt x="5275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72"/>
            <p:cNvSpPr/>
            <p:nvPr/>
          </p:nvSpPr>
          <p:spPr>
            <a:xfrm>
              <a:off x="347496" y="486894"/>
              <a:ext cx="19928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2" y="0"/>
                  </a:moveTo>
                  <a:lnTo>
                    <a:pt x="16217" y="0"/>
                  </a:lnTo>
                  <a:lnTo>
                    <a:pt x="8108" y="5756"/>
                  </a:lnTo>
                  <a:lnTo>
                    <a:pt x="5396" y="10087"/>
                  </a:lnTo>
                  <a:lnTo>
                    <a:pt x="0" y="12980"/>
                  </a:lnTo>
                  <a:lnTo>
                    <a:pt x="4047" y="15844"/>
                  </a:lnTo>
                  <a:lnTo>
                    <a:pt x="6759" y="17283"/>
                  </a:lnTo>
                  <a:lnTo>
                    <a:pt x="9444" y="21600"/>
                  </a:lnTo>
                  <a:lnTo>
                    <a:pt x="13505" y="21600"/>
                  </a:lnTo>
                  <a:lnTo>
                    <a:pt x="13505" y="17283"/>
                  </a:lnTo>
                  <a:lnTo>
                    <a:pt x="12156" y="15844"/>
                  </a:lnTo>
                  <a:lnTo>
                    <a:pt x="13505" y="11527"/>
                  </a:lnTo>
                  <a:lnTo>
                    <a:pt x="21600" y="11527"/>
                  </a:lnTo>
                  <a:lnTo>
                    <a:pt x="21600" y="8649"/>
                  </a:lnTo>
                  <a:lnTo>
                    <a:pt x="17552" y="1453"/>
                  </a:lnTo>
                  <a:lnTo>
                    <a:pt x="17552" y="0"/>
                  </a:lnTo>
                  <a:close/>
                </a:path>
              </a:pathLst>
            </a:custGeom>
            <a:solidFill>
              <a:srgbClr val="49A7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object 73"/>
            <p:cNvSpPr/>
            <p:nvPr/>
          </p:nvSpPr>
          <p:spPr>
            <a:xfrm>
              <a:off x="346252" y="462001"/>
              <a:ext cx="19928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46" y="0"/>
                  </a:moveTo>
                  <a:lnTo>
                    <a:pt x="1349" y="3907"/>
                  </a:lnTo>
                  <a:lnTo>
                    <a:pt x="1349" y="5871"/>
                  </a:lnTo>
                  <a:lnTo>
                    <a:pt x="0" y="15690"/>
                  </a:lnTo>
                  <a:lnTo>
                    <a:pt x="0" y="19637"/>
                  </a:lnTo>
                  <a:lnTo>
                    <a:pt x="2711" y="19637"/>
                  </a:lnTo>
                  <a:lnTo>
                    <a:pt x="6746" y="21600"/>
                  </a:lnTo>
                  <a:lnTo>
                    <a:pt x="18902" y="19637"/>
                  </a:lnTo>
                  <a:lnTo>
                    <a:pt x="21600" y="15690"/>
                  </a:lnTo>
                  <a:lnTo>
                    <a:pt x="21600" y="11781"/>
                  </a:lnTo>
                  <a:lnTo>
                    <a:pt x="16203" y="7834"/>
                  </a:lnTo>
                  <a:lnTo>
                    <a:pt x="12142" y="3907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19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5" name="Shape"/>
            <p:cNvSpPr/>
            <p:nvPr/>
          </p:nvSpPr>
          <p:spPr>
            <a:xfrm>
              <a:off x="346598" y="498121"/>
              <a:ext cx="12703" cy="4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8" y="0"/>
                  </a:moveTo>
                  <a:lnTo>
                    <a:pt x="5248" y="1263"/>
                  </a:lnTo>
                  <a:lnTo>
                    <a:pt x="1312" y="5693"/>
                  </a:lnTo>
                  <a:lnTo>
                    <a:pt x="144" y="10800"/>
                  </a:lnTo>
                  <a:lnTo>
                    <a:pt x="0" y="11432"/>
                  </a:lnTo>
                  <a:lnTo>
                    <a:pt x="1312" y="17170"/>
                  </a:lnTo>
                  <a:lnTo>
                    <a:pt x="5248" y="21600"/>
                  </a:lnTo>
                  <a:lnTo>
                    <a:pt x="14602" y="21600"/>
                  </a:lnTo>
                  <a:lnTo>
                    <a:pt x="12735" y="19054"/>
                  </a:lnTo>
                  <a:lnTo>
                    <a:pt x="5248" y="19054"/>
                  </a:lnTo>
                  <a:lnTo>
                    <a:pt x="7579" y="15879"/>
                  </a:lnTo>
                  <a:lnTo>
                    <a:pt x="5248" y="10800"/>
                  </a:lnTo>
                  <a:lnTo>
                    <a:pt x="9913" y="8254"/>
                  </a:lnTo>
                  <a:lnTo>
                    <a:pt x="9913" y="6984"/>
                  </a:lnTo>
                  <a:lnTo>
                    <a:pt x="12268" y="4438"/>
                  </a:lnTo>
                  <a:lnTo>
                    <a:pt x="14602" y="4438"/>
                  </a:lnTo>
                  <a:lnTo>
                    <a:pt x="21600" y="3175"/>
                  </a:lnTo>
                  <a:lnTo>
                    <a:pt x="16911" y="1898"/>
                  </a:lnTo>
                  <a:lnTo>
                    <a:pt x="12268" y="1263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13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8" name="object 75"/>
            <p:cNvGrpSpPr/>
            <p:nvPr/>
          </p:nvGrpSpPr>
          <p:grpSpPr>
            <a:xfrm>
              <a:off x="349985" y="403455"/>
              <a:ext cx="26165" cy="151946"/>
              <a:chOff x="0" y="0"/>
              <a:chExt cx="26163" cy="151945"/>
            </a:xfrm>
          </p:grpSpPr>
          <p:sp>
            <p:nvSpPr>
              <p:cNvPr id="816" name="Shape"/>
              <p:cNvSpPr/>
              <p:nvPr/>
            </p:nvSpPr>
            <p:spPr>
              <a:xfrm>
                <a:off x="0" y="134519"/>
                <a:ext cx="21172" cy="1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2"/>
                    </a:moveTo>
                    <a:lnTo>
                      <a:pt x="20965" y="14673"/>
                    </a:lnTo>
                    <a:lnTo>
                      <a:pt x="19074" y="12358"/>
                    </a:lnTo>
                    <a:lnTo>
                      <a:pt x="19074" y="0"/>
                    </a:lnTo>
                    <a:lnTo>
                      <a:pt x="0" y="0"/>
                    </a:lnTo>
                    <a:lnTo>
                      <a:pt x="0" y="1543"/>
                    </a:lnTo>
                    <a:lnTo>
                      <a:pt x="1269" y="1543"/>
                    </a:lnTo>
                    <a:lnTo>
                      <a:pt x="1269" y="13886"/>
                    </a:lnTo>
                    <a:lnTo>
                      <a:pt x="3822" y="16972"/>
                    </a:lnTo>
                    <a:lnTo>
                      <a:pt x="3822" y="18531"/>
                    </a:lnTo>
                    <a:lnTo>
                      <a:pt x="6349" y="21600"/>
                    </a:lnTo>
                    <a:lnTo>
                      <a:pt x="7619" y="21600"/>
                    </a:lnTo>
                    <a:lnTo>
                      <a:pt x="21600" y="16972"/>
                    </a:lnTo>
                    <a:close/>
                  </a:path>
                </a:pathLst>
              </a:custGeom>
              <a:solidFill>
                <a:srgbClr val="18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Shape"/>
              <p:cNvSpPr/>
              <p:nvPr/>
            </p:nvSpPr>
            <p:spPr>
              <a:xfrm>
                <a:off x="11213" y="0"/>
                <a:ext cx="14951" cy="23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8"/>
                    </a:moveTo>
                    <a:lnTo>
                      <a:pt x="16186" y="2259"/>
                    </a:lnTo>
                    <a:lnTo>
                      <a:pt x="10809" y="0"/>
                    </a:lnTo>
                    <a:lnTo>
                      <a:pt x="5394" y="0"/>
                    </a:lnTo>
                    <a:lnTo>
                      <a:pt x="5394" y="9085"/>
                    </a:lnTo>
                    <a:lnTo>
                      <a:pt x="3597" y="14775"/>
                    </a:lnTo>
                    <a:lnTo>
                      <a:pt x="5394" y="17035"/>
                    </a:lnTo>
                    <a:lnTo>
                      <a:pt x="0" y="21600"/>
                    </a:lnTo>
                    <a:lnTo>
                      <a:pt x="8992" y="21600"/>
                    </a:lnTo>
                    <a:lnTo>
                      <a:pt x="12608" y="20453"/>
                    </a:lnTo>
                    <a:lnTo>
                      <a:pt x="21600" y="14775"/>
                    </a:lnTo>
                    <a:lnTo>
                      <a:pt x="21600" y="5678"/>
                    </a:lnTo>
                    <a:close/>
                  </a:path>
                </a:pathLst>
              </a:custGeom>
              <a:solidFill>
                <a:srgbClr val="18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9" name="object 76"/>
            <p:cNvSpPr/>
            <p:nvPr/>
          </p:nvSpPr>
          <p:spPr>
            <a:xfrm>
              <a:off x="346132" y="537973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6"/>
                  </a:lnTo>
                  <a:lnTo>
                    <a:pt x="10772" y="17986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5E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0" name="object 77"/>
            <p:cNvSpPr/>
            <p:nvPr/>
          </p:nvSpPr>
          <p:spPr>
            <a:xfrm>
              <a:off x="351230" y="445797"/>
              <a:ext cx="19928" cy="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69" y="0"/>
                  </a:moveTo>
                  <a:lnTo>
                    <a:pt x="2711" y="0"/>
                  </a:lnTo>
                  <a:lnTo>
                    <a:pt x="0" y="5678"/>
                  </a:lnTo>
                  <a:lnTo>
                    <a:pt x="1349" y="9096"/>
                  </a:lnTo>
                  <a:lnTo>
                    <a:pt x="2711" y="11368"/>
                  </a:lnTo>
                  <a:lnTo>
                    <a:pt x="2711" y="14787"/>
                  </a:lnTo>
                  <a:lnTo>
                    <a:pt x="8108" y="17046"/>
                  </a:lnTo>
                  <a:lnTo>
                    <a:pt x="12169" y="19317"/>
                  </a:lnTo>
                  <a:lnTo>
                    <a:pt x="17552" y="21600"/>
                  </a:lnTo>
                  <a:lnTo>
                    <a:pt x="21600" y="11368"/>
                  </a:lnTo>
                  <a:lnTo>
                    <a:pt x="17552" y="567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29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1" name="object 78"/>
            <p:cNvSpPr/>
            <p:nvPr/>
          </p:nvSpPr>
          <p:spPr>
            <a:xfrm>
              <a:off x="346252" y="397232"/>
              <a:ext cx="17440" cy="3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6" y="0"/>
                  </a:moveTo>
                  <a:lnTo>
                    <a:pt x="6166" y="0"/>
                  </a:lnTo>
                  <a:lnTo>
                    <a:pt x="6166" y="770"/>
                  </a:lnTo>
                  <a:lnTo>
                    <a:pt x="7707" y="770"/>
                  </a:lnTo>
                  <a:lnTo>
                    <a:pt x="1541" y="3854"/>
                  </a:lnTo>
                  <a:lnTo>
                    <a:pt x="0" y="6159"/>
                  </a:lnTo>
                  <a:lnTo>
                    <a:pt x="4624" y="9258"/>
                  </a:lnTo>
                  <a:lnTo>
                    <a:pt x="3098" y="12342"/>
                  </a:lnTo>
                  <a:lnTo>
                    <a:pt x="4624" y="14646"/>
                  </a:lnTo>
                  <a:lnTo>
                    <a:pt x="4624" y="21600"/>
                  </a:lnTo>
                  <a:lnTo>
                    <a:pt x="6166" y="21600"/>
                  </a:lnTo>
                  <a:lnTo>
                    <a:pt x="18516" y="18516"/>
                  </a:lnTo>
                  <a:lnTo>
                    <a:pt x="21600" y="16196"/>
                  </a:lnTo>
                  <a:lnTo>
                    <a:pt x="21600" y="4625"/>
                  </a:lnTo>
                  <a:lnTo>
                    <a:pt x="18516" y="2305"/>
                  </a:lnTo>
                  <a:lnTo>
                    <a:pt x="15432" y="2305"/>
                  </a:lnTo>
                  <a:lnTo>
                    <a:pt x="12333" y="1534"/>
                  </a:lnTo>
                  <a:lnTo>
                    <a:pt x="9266" y="0"/>
                  </a:lnTo>
                  <a:close/>
                </a:path>
              </a:pathLst>
            </a:custGeom>
            <a:solidFill>
              <a:srgbClr val="25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2" name="object 79"/>
            <p:cNvSpPr/>
            <p:nvPr/>
          </p:nvSpPr>
          <p:spPr>
            <a:xfrm>
              <a:off x="345007" y="397232"/>
              <a:ext cx="13705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52" y="0"/>
                  </a:moveTo>
                  <a:lnTo>
                    <a:pt x="9809" y="0"/>
                  </a:lnTo>
                  <a:lnTo>
                    <a:pt x="9809" y="1798"/>
                  </a:lnTo>
                  <a:lnTo>
                    <a:pt x="1961" y="8993"/>
                  </a:lnTo>
                  <a:lnTo>
                    <a:pt x="0" y="14370"/>
                  </a:lnTo>
                  <a:lnTo>
                    <a:pt x="5905" y="21600"/>
                  </a:lnTo>
                  <a:lnTo>
                    <a:pt x="13752" y="16187"/>
                  </a:lnTo>
                  <a:lnTo>
                    <a:pt x="17656" y="12571"/>
                  </a:lnTo>
                  <a:lnTo>
                    <a:pt x="21600" y="5377"/>
                  </a:lnTo>
                  <a:lnTo>
                    <a:pt x="17656" y="3578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164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5" name="object 80"/>
            <p:cNvGrpSpPr/>
            <p:nvPr/>
          </p:nvGrpSpPr>
          <p:grpSpPr>
            <a:xfrm>
              <a:off x="353599" y="409677"/>
              <a:ext cx="13332" cy="23491"/>
              <a:chOff x="0" y="0"/>
              <a:chExt cx="13331" cy="23490"/>
            </a:xfrm>
          </p:grpSpPr>
          <p:sp>
            <p:nvSpPr>
              <p:cNvPr id="823" name="Triangle"/>
              <p:cNvSpPr/>
              <p:nvPr/>
            </p:nvSpPr>
            <p:spPr>
              <a:xfrm>
                <a:off x="628" y="1078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74" y="0"/>
                    </a:lnTo>
                    <a:close/>
                  </a:path>
                </a:pathLst>
              </a:custGeom>
              <a:solidFill>
                <a:srgbClr val="2D9F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4" name="Shape"/>
              <p:cNvSpPr/>
              <p:nvPr/>
            </p:nvSpPr>
            <p:spPr>
              <a:xfrm>
                <a:off x="-1" y="-1"/>
                <a:ext cx="12703" cy="1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3" y="0"/>
                    </a:moveTo>
                    <a:lnTo>
                      <a:pt x="7222" y="0"/>
                    </a:lnTo>
                    <a:lnTo>
                      <a:pt x="0" y="4792"/>
                    </a:lnTo>
                    <a:lnTo>
                      <a:pt x="0" y="14379"/>
                    </a:lnTo>
                    <a:lnTo>
                      <a:pt x="3592" y="17591"/>
                    </a:lnTo>
                    <a:lnTo>
                      <a:pt x="12611" y="21600"/>
                    </a:lnTo>
                    <a:lnTo>
                      <a:pt x="21600" y="17591"/>
                    </a:lnTo>
                    <a:lnTo>
                      <a:pt x="21600" y="6390"/>
                    </a:lnTo>
                    <a:lnTo>
                      <a:pt x="14413" y="0"/>
                    </a:lnTo>
                    <a:close/>
                  </a:path>
                </a:pathLst>
              </a:custGeom>
              <a:solidFill>
                <a:srgbClr val="2D9F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6" name="object 81"/>
            <p:cNvSpPr/>
            <p:nvPr/>
          </p:nvSpPr>
          <p:spPr>
            <a:xfrm>
              <a:off x="275259" y="580816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52" y="9239"/>
                  </a:lnTo>
                  <a:lnTo>
                    <a:pt x="0" y="9239"/>
                  </a:lnTo>
                  <a:lnTo>
                    <a:pt x="1961" y="15452"/>
                  </a:lnTo>
                  <a:lnTo>
                    <a:pt x="5884" y="21600"/>
                  </a:lnTo>
                  <a:lnTo>
                    <a:pt x="9809" y="21600"/>
                  </a:lnTo>
                  <a:lnTo>
                    <a:pt x="15694" y="15452"/>
                  </a:lnTo>
                  <a:lnTo>
                    <a:pt x="17656" y="92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58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7" name="object 82"/>
            <p:cNvSpPr/>
            <p:nvPr/>
          </p:nvSpPr>
          <p:spPr>
            <a:xfrm>
              <a:off x="240880" y="3927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4" y="0"/>
                  </a:moveTo>
                  <a:lnTo>
                    <a:pt x="0" y="21600"/>
                  </a:lnTo>
                  <a:lnTo>
                    <a:pt x="14424" y="21600"/>
                  </a:lnTo>
                  <a:lnTo>
                    <a:pt x="21600" y="3080"/>
                  </a:lnTo>
                  <a:lnTo>
                    <a:pt x="12024" y="3080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8" name="object 83"/>
            <p:cNvSpPr/>
            <p:nvPr/>
          </p:nvSpPr>
          <p:spPr>
            <a:xfrm>
              <a:off x="219080" y="4680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22" y="0"/>
                  </a:lnTo>
                  <a:lnTo>
                    <a:pt x="0" y="5372"/>
                  </a:lnTo>
                  <a:lnTo>
                    <a:pt x="0" y="16228"/>
                  </a:lnTo>
                  <a:lnTo>
                    <a:pt x="7222" y="21600"/>
                  </a:lnTo>
                  <a:lnTo>
                    <a:pt x="14413" y="21600"/>
                  </a:lnTo>
                  <a:lnTo>
                    <a:pt x="14413" y="80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9" name="object 84"/>
            <p:cNvSpPr/>
            <p:nvPr/>
          </p:nvSpPr>
          <p:spPr>
            <a:xfrm>
              <a:off x="230415" y="435084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23" y="0"/>
                  </a:lnTo>
                  <a:lnTo>
                    <a:pt x="0" y="12325"/>
                  </a:lnTo>
                  <a:lnTo>
                    <a:pt x="0" y="18520"/>
                  </a:lnTo>
                  <a:lnTo>
                    <a:pt x="5905" y="21600"/>
                  </a:lnTo>
                  <a:lnTo>
                    <a:pt x="13752" y="12325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0" name="object 85"/>
            <p:cNvSpPr/>
            <p:nvPr/>
          </p:nvSpPr>
          <p:spPr>
            <a:xfrm>
              <a:off x="274014" y="395975"/>
              <a:ext cx="17440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0"/>
                  </a:moveTo>
                  <a:lnTo>
                    <a:pt x="9250" y="3614"/>
                  </a:lnTo>
                  <a:lnTo>
                    <a:pt x="7707" y="5395"/>
                  </a:lnTo>
                  <a:lnTo>
                    <a:pt x="6166" y="8993"/>
                  </a:lnTo>
                  <a:lnTo>
                    <a:pt x="6166" y="12607"/>
                  </a:lnTo>
                  <a:lnTo>
                    <a:pt x="0" y="12607"/>
                  </a:lnTo>
                  <a:lnTo>
                    <a:pt x="7707" y="21600"/>
                  </a:lnTo>
                  <a:lnTo>
                    <a:pt x="20058" y="21600"/>
                  </a:lnTo>
                  <a:lnTo>
                    <a:pt x="21600" y="18003"/>
                  </a:lnTo>
                  <a:lnTo>
                    <a:pt x="20058" y="12607"/>
                  </a:lnTo>
                  <a:lnTo>
                    <a:pt x="13875" y="5395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1" name="object 86"/>
            <p:cNvSpPr/>
            <p:nvPr/>
          </p:nvSpPr>
          <p:spPr>
            <a:xfrm>
              <a:off x="276377" y="3958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7200" y="4336"/>
                  </a:lnTo>
                  <a:lnTo>
                    <a:pt x="3599" y="6472"/>
                  </a:lnTo>
                  <a:lnTo>
                    <a:pt x="0" y="10790"/>
                  </a:lnTo>
                  <a:lnTo>
                    <a:pt x="0" y="17262"/>
                  </a:lnTo>
                  <a:lnTo>
                    <a:pt x="4811" y="20147"/>
                  </a:lnTo>
                  <a:lnTo>
                    <a:pt x="10799" y="21600"/>
                  </a:lnTo>
                  <a:lnTo>
                    <a:pt x="17999" y="21600"/>
                  </a:lnTo>
                  <a:lnTo>
                    <a:pt x="21600" y="15126"/>
                  </a:lnTo>
                  <a:lnTo>
                    <a:pt x="17999" y="12969"/>
                  </a:lnTo>
                  <a:lnTo>
                    <a:pt x="17999" y="6472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2" name="object 87"/>
            <p:cNvSpPr/>
            <p:nvPr/>
          </p:nvSpPr>
          <p:spPr>
            <a:xfrm>
              <a:off x="234162" y="419647"/>
              <a:ext cx="17427" cy="1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86" y="0"/>
                  </a:moveTo>
                  <a:lnTo>
                    <a:pt x="12342" y="0"/>
                  </a:lnTo>
                  <a:lnTo>
                    <a:pt x="9257" y="3306"/>
                  </a:lnTo>
                  <a:lnTo>
                    <a:pt x="7714" y="8308"/>
                  </a:lnTo>
                  <a:lnTo>
                    <a:pt x="4613" y="11631"/>
                  </a:lnTo>
                  <a:lnTo>
                    <a:pt x="0" y="21600"/>
                  </a:lnTo>
                  <a:lnTo>
                    <a:pt x="16987" y="21600"/>
                  </a:lnTo>
                  <a:lnTo>
                    <a:pt x="16987" y="14954"/>
                  </a:lnTo>
                  <a:lnTo>
                    <a:pt x="13886" y="9986"/>
                  </a:lnTo>
                  <a:lnTo>
                    <a:pt x="21600" y="3306"/>
                  </a:lnTo>
                  <a:lnTo>
                    <a:pt x="13886" y="0"/>
                  </a:lnTo>
                  <a:close/>
                </a:path>
              </a:pathLst>
            </a:custGeom>
            <a:solidFill>
              <a:srgbClr val="25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3" name="object 88"/>
            <p:cNvSpPr/>
            <p:nvPr/>
          </p:nvSpPr>
          <p:spPr>
            <a:xfrm>
              <a:off x="232904" y="425127"/>
              <a:ext cx="1620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65" y="0"/>
                  </a:moveTo>
                  <a:lnTo>
                    <a:pt x="13271" y="12361"/>
                  </a:lnTo>
                  <a:lnTo>
                    <a:pt x="9970" y="18509"/>
                  </a:lnTo>
                  <a:lnTo>
                    <a:pt x="3318" y="18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239"/>
                  </a:lnTo>
                  <a:lnTo>
                    <a:pt x="18265" y="0"/>
                  </a:lnTo>
                  <a:close/>
                </a:path>
              </a:pathLst>
            </a:custGeom>
            <a:solidFill>
              <a:srgbClr val="0F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6" name="object 89"/>
            <p:cNvGrpSpPr/>
            <p:nvPr/>
          </p:nvGrpSpPr>
          <p:grpSpPr>
            <a:xfrm>
              <a:off x="265785" y="352254"/>
              <a:ext cx="19433" cy="25054"/>
              <a:chOff x="0" y="0"/>
              <a:chExt cx="19432" cy="25053"/>
            </a:xfrm>
          </p:grpSpPr>
          <p:sp>
            <p:nvSpPr>
              <p:cNvPr id="834" name="Shape"/>
              <p:cNvSpPr/>
              <p:nvPr/>
            </p:nvSpPr>
            <p:spPr>
              <a:xfrm>
                <a:off x="3251" y="7600"/>
                <a:ext cx="16182" cy="17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06" y="0"/>
                    </a:moveTo>
                    <a:lnTo>
                      <a:pt x="0" y="4622"/>
                    </a:lnTo>
                    <a:lnTo>
                      <a:pt x="0" y="16963"/>
                    </a:lnTo>
                    <a:lnTo>
                      <a:pt x="4968" y="16963"/>
                    </a:lnTo>
                    <a:lnTo>
                      <a:pt x="8307" y="21600"/>
                    </a:lnTo>
                    <a:lnTo>
                      <a:pt x="21600" y="21600"/>
                    </a:lnTo>
                    <a:lnTo>
                      <a:pt x="16615" y="16963"/>
                    </a:lnTo>
                    <a:lnTo>
                      <a:pt x="13292" y="12341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186D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6D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7" name="object 90"/>
            <p:cNvSpPr/>
            <p:nvPr/>
          </p:nvSpPr>
          <p:spPr>
            <a:xfrm>
              <a:off x="262674" y="3653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243"/>
                  </a:lnTo>
                  <a:lnTo>
                    <a:pt x="5398" y="3112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0A69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0" name="object 91"/>
            <p:cNvGrpSpPr/>
            <p:nvPr/>
          </p:nvGrpSpPr>
          <p:grpSpPr>
            <a:xfrm>
              <a:off x="265785" y="354003"/>
              <a:ext cx="12715" cy="18304"/>
              <a:chOff x="0" y="0"/>
              <a:chExt cx="12714" cy="18303"/>
            </a:xfrm>
          </p:grpSpPr>
          <p:sp>
            <p:nvSpPr>
              <p:cNvPr id="838" name="Shape"/>
              <p:cNvSpPr/>
              <p:nvPr/>
            </p:nvSpPr>
            <p:spPr>
              <a:xfrm>
                <a:off x="12" y="560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6" y="0"/>
                    </a:moveTo>
                    <a:lnTo>
                      <a:pt x="8596" y="3187"/>
                    </a:lnTo>
                    <a:lnTo>
                      <a:pt x="0" y="11065"/>
                    </a:lnTo>
                    <a:lnTo>
                      <a:pt x="0" y="16358"/>
                    </a:lnTo>
                    <a:lnTo>
                      <a:pt x="12918" y="21600"/>
                    </a:lnTo>
                    <a:lnTo>
                      <a:pt x="21600" y="8430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rgbClr val="0F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9" name="Triangl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1" name="object 92"/>
            <p:cNvSpPr/>
            <p:nvPr/>
          </p:nvSpPr>
          <p:spPr>
            <a:xfrm>
              <a:off x="236638" y="403328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2" y="0"/>
                  </a:moveTo>
                  <a:lnTo>
                    <a:pt x="7213" y="0"/>
                  </a:lnTo>
                  <a:lnTo>
                    <a:pt x="7213" y="5372"/>
                  </a:lnTo>
                  <a:lnTo>
                    <a:pt x="0" y="16228"/>
                  </a:lnTo>
                  <a:lnTo>
                    <a:pt x="7213" y="21600"/>
                  </a:lnTo>
                  <a:lnTo>
                    <a:pt x="21600" y="10800"/>
                  </a:lnTo>
                  <a:lnTo>
                    <a:pt x="18022" y="0"/>
                  </a:lnTo>
                  <a:close/>
                </a:path>
              </a:pathLst>
            </a:custGeom>
            <a:solidFill>
              <a:srgbClr val="2176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5" name="object 93"/>
            <p:cNvGrpSpPr/>
            <p:nvPr/>
          </p:nvGrpSpPr>
          <p:grpSpPr>
            <a:xfrm>
              <a:off x="245239" y="370326"/>
              <a:ext cx="17053" cy="25651"/>
              <a:chOff x="0" y="0"/>
              <a:chExt cx="17052" cy="25650"/>
            </a:xfrm>
          </p:grpSpPr>
          <p:sp>
            <p:nvSpPr>
              <p:cNvPr id="842" name="Shape"/>
              <p:cNvSpPr/>
              <p:nvPr/>
            </p:nvSpPr>
            <p:spPr>
              <a:xfrm>
                <a:off x="3742" y="6978"/>
                <a:ext cx="12703" cy="18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38" y="0"/>
                    </a:lnTo>
                    <a:lnTo>
                      <a:pt x="12938" y="4305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9441" y="14400"/>
                    </a:lnTo>
                    <a:lnTo>
                      <a:pt x="21600" y="86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3" name="Shape"/>
              <p:cNvSpPr/>
              <p:nvPr/>
            </p:nvSpPr>
            <p:spPr>
              <a:xfrm>
                <a:off x="-1" y="186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9" y="0"/>
                    </a:lnTo>
                    <a:lnTo>
                      <a:pt x="10791" y="10748"/>
                    </a:lnTo>
                    <a:lnTo>
                      <a:pt x="0" y="21600"/>
                    </a:lnTo>
                    <a:lnTo>
                      <a:pt x="3608" y="21600"/>
                    </a:lnTo>
                    <a:lnTo>
                      <a:pt x="18047" y="107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Triangle"/>
              <p:cNvSpPr/>
              <p:nvPr/>
            </p:nvSpPr>
            <p:spPr>
              <a:xfrm>
                <a:off x="434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6" name="object 94"/>
            <p:cNvSpPr/>
            <p:nvPr/>
          </p:nvSpPr>
          <p:spPr>
            <a:xfrm>
              <a:off x="209244" y="564123"/>
              <a:ext cx="17440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17" y="0"/>
                  </a:moveTo>
                  <a:lnTo>
                    <a:pt x="10807" y="4810"/>
                  </a:lnTo>
                  <a:lnTo>
                    <a:pt x="1541" y="10806"/>
                  </a:lnTo>
                  <a:lnTo>
                    <a:pt x="0" y="16803"/>
                  </a:lnTo>
                  <a:lnTo>
                    <a:pt x="0" y="19201"/>
                  </a:lnTo>
                  <a:lnTo>
                    <a:pt x="12349" y="19201"/>
                  </a:lnTo>
                  <a:lnTo>
                    <a:pt x="15417" y="21600"/>
                  </a:lnTo>
                  <a:lnTo>
                    <a:pt x="20058" y="21600"/>
                  </a:lnTo>
                  <a:lnTo>
                    <a:pt x="21600" y="16803"/>
                  </a:lnTo>
                  <a:lnTo>
                    <a:pt x="21600" y="9607"/>
                  </a:lnTo>
                  <a:lnTo>
                    <a:pt x="12349" y="9607"/>
                  </a:lnTo>
                  <a:lnTo>
                    <a:pt x="15417" y="5997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7" name="object 95"/>
            <p:cNvSpPr/>
            <p:nvPr/>
          </p:nvSpPr>
          <p:spPr>
            <a:xfrm>
              <a:off x="212991" y="575216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1" y="0"/>
                  </a:lnTo>
                  <a:lnTo>
                    <a:pt x="10791" y="2179"/>
                  </a:lnTo>
                  <a:lnTo>
                    <a:pt x="8993" y="2179"/>
                  </a:lnTo>
                  <a:lnTo>
                    <a:pt x="5377" y="8631"/>
                  </a:lnTo>
                  <a:lnTo>
                    <a:pt x="3578" y="12969"/>
                  </a:lnTo>
                  <a:lnTo>
                    <a:pt x="0" y="17262"/>
                  </a:lnTo>
                  <a:lnTo>
                    <a:pt x="10791" y="17262"/>
                  </a:lnTo>
                  <a:lnTo>
                    <a:pt x="14370" y="21600"/>
                  </a:lnTo>
                  <a:lnTo>
                    <a:pt x="19784" y="21600"/>
                  </a:lnTo>
                  <a:lnTo>
                    <a:pt x="21600" y="129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765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8" name="object 96"/>
            <p:cNvSpPr/>
            <p:nvPr/>
          </p:nvSpPr>
          <p:spPr>
            <a:xfrm>
              <a:off x="225437" y="572848"/>
              <a:ext cx="2117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1" y="0"/>
                  </a:moveTo>
                  <a:lnTo>
                    <a:pt x="6349" y="0"/>
                  </a:lnTo>
                  <a:lnTo>
                    <a:pt x="5079" y="3320"/>
                  </a:lnTo>
                  <a:lnTo>
                    <a:pt x="0" y="3320"/>
                  </a:lnTo>
                  <a:lnTo>
                    <a:pt x="0" y="11622"/>
                  </a:lnTo>
                  <a:lnTo>
                    <a:pt x="3809" y="11622"/>
                  </a:lnTo>
                  <a:lnTo>
                    <a:pt x="4652" y="16043"/>
                  </a:lnTo>
                  <a:lnTo>
                    <a:pt x="6349" y="19380"/>
                  </a:lnTo>
                  <a:lnTo>
                    <a:pt x="8901" y="21600"/>
                  </a:lnTo>
                  <a:lnTo>
                    <a:pt x="17778" y="21600"/>
                  </a:lnTo>
                  <a:lnTo>
                    <a:pt x="21600" y="16603"/>
                  </a:lnTo>
                  <a:lnTo>
                    <a:pt x="19060" y="4997"/>
                  </a:lnTo>
                  <a:lnTo>
                    <a:pt x="8901" y="0"/>
                  </a:lnTo>
                  <a:close/>
                </a:path>
              </a:pathLst>
            </a:custGeom>
            <a:solidFill>
              <a:srgbClr val="18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1" name="object 97"/>
            <p:cNvGrpSpPr/>
            <p:nvPr/>
          </p:nvGrpSpPr>
          <p:grpSpPr>
            <a:xfrm>
              <a:off x="226681" y="567742"/>
              <a:ext cx="17441" cy="17066"/>
              <a:chOff x="0" y="0"/>
              <a:chExt cx="17440" cy="17065"/>
            </a:xfrm>
          </p:grpSpPr>
          <p:sp>
            <p:nvSpPr>
              <p:cNvPr id="849" name="Shape"/>
              <p:cNvSpPr/>
              <p:nvPr/>
            </p:nvSpPr>
            <p:spPr>
              <a:xfrm>
                <a:off x="-1" y="4362"/>
                <a:ext cx="1744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" y="0"/>
                    </a:moveTo>
                    <a:lnTo>
                      <a:pt x="0" y="0"/>
                    </a:lnTo>
                    <a:lnTo>
                      <a:pt x="0" y="15406"/>
                    </a:lnTo>
                    <a:lnTo>
                      <a:pt x="12333" y="15406"/>
                    </a:lnTo>
                    <a:lnTo>
                      <a:pt x="13875" y="21600"/>
                    </a:lnTo>
                    <a:lnTo>
                      <a:pt x="15432" y="21600"/>
                    </a:lnTo>
                    <a:lnTo>
                      <a:pt x="16975" y="15406"/>
                    </a:lnTo>
                    <a:lnTo>
                      <a:pt x="16975" y="12326"/>
                    </a:lnTo>
                    <a:lnTo>
                      <a:pt x="20042" y="6194"/>
                    </a:lnTo>
                    <a:lnTo>
                      <a:pt x="21600" y="6194"/>
                    </a:lnTo>
                    <a:lnTo>
                      <a:pt x="17460" y="3082"/>
                    </a:lnTo>
                    <a:lnTo>
                      <a:pt x="1557" y="3082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0B4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0" name="Shape"/>
              <p:cNvSpPr/>
              <p:nvPr/>
            </p:nvSpPr>
            <p:spPr>
              <a:xfrm>
                <a:off x="2564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11" y="0"/>
                    </a:moveTo>
                    <a:lnTo>
                      <a:pt x="259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7811" y="0"/>
                    </a:lnTo>
                    <a:close/>
                  </a:path>
                </a:pathLst>
              </a:custGeom>
              <a:solidFill>
                <a:srgbClr val="0B4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2" name="object 98"/>
            <p:cNvSpPr/>
            <p:nvPr/>
          </p:nvSpPr>
          <p:spPr>
            <a:xfrm>
              <a:off x="225309" y="5708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8" y="0"/>
                  </a:moveTo>
                  <a:lnTo>
                    <a:pt x="10800" y="0"/>
                  </a:lnTo>
                  <a:lnTo>
                    <a:pt x="8099" y="6171"/>
                  </a:lnTo>
                  <a:lnTo>
                    <a:pt x="0" y="617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28" y="12310"/>
                  </a:lnTo>
                  <a:lnTo>
                    <a:pt x="16228" y="0"/>
                  </a:lnTo>
                  <a:close/>
                </a:path>
              </a:pathLst>
            </a:custGeom>
            <a:solidFill>
              <a:srgbClr val="145B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3" name="object 99"/>
            <p:cNvSpPr/>
            <p:nvPr/>
          </p:nvSpPr>
          <p:spPr>
            <a:xfrm>
              <a:off x="224192" y="462001"/>
              <a:ext cx="26151" cy="1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7" y="0"/>
                  </a:moveTo>
                  <a:lnTo>
                    <a:pt x="13375" y="0"/>
                  </a:lnTo>
                  <a:lnTo>
                    <a:pt x="12347" y="1511"/>
                  </a:lnTo>
                  <a:lnTo>
                    <a:pt x="5140" y="1511"/>
                  </a:lnTo>
                  <a:lnTo>
                    <a:pt x="4112" y="4613"/>
                  </a:lnTo>
                  <a:lnTo>
                    <a:pt x="0" y="10784"/>
                  </a:lnTo>
                  <a:lnTo>
                    <a:pt x="3094" y="10784"/>
                  </a:lnTo>
                  <a:lnTo>
                    <a:pt x="3094" y="21600"/>
                  </a:lnTo>
                  <a:lnTo>
                    <a:pt x="9252" y="18529"/>
                  </a:lnTo>
                  <a:lnTo>
                    <a:pt x="11308" y="18529"/>
                  </a:lnTo>
                  <a:lnTo>
                    <a:pt x="14404" y="15429"/>
                  </a:lnTo>
                  <a:lnTo>
                    <a:pt x="16460" y="12327"/>
                  </a:lnTo>
                  <a:lnTo>
                    <a:pt x="21600" y="12327"/>
                  </a:lnTo>
                  <a:lnTo>
                    <a:pt x="21600" y="3069"/>
                  </a:lnTo>
                  <a:lnTo>
                    <a:pt x="19554" y="3069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13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4" name="object 100"/>
            <p:cNvSpPr/>
            <p:nvPr/>
          </p:nvSpPr>
          <p:spPr>
            <a:xfrm>
              <a:off x="226681" y="471209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791" y="12957"/>
                  </a:lnTo>
                  <a:lnTo>
                    <a:pt x="15694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D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5" name="object 101"/>
            <p:cNvSpPr/>
            <p:nvPr/>
          </p:nvSpPr>
          <p:spPr>
            <a:xfrm>
              <a:off x="225437" y="459386"/>
              <a:ext cx="2243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0" y="0"/>
                  </a:moveTo>
                  <a:lnTo>
                    <a:pt x="5993" y="0"/>
                  </a:lnTo>
                  <a:lnTo>
                    <a:pt x="4794" y="7162"/>
                  </a:lnTo>
                  <a:lnTo>
                    <a:pt x="0" y="21600"/>
                  </a:lnTo>
                  <a:lnTo>
                    <a:pt x="3595" y="21600"/>
                  </a:lnTo>
                  <a:lnTo>
                    <a:pt x="21600" y="7162"/>
                  </a:lnTo>
                  <a:lnTo>
                    <a:pt x="1919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6" name="object 102"/>
            <p:cNvSpPr/>
            <p:nvPr/>
          </p:nvSpPr>
          <p:spPr>
            <a:xfrm>
              <a:off x="246608" y="351131"/>
              <a:ext cx="23675" cy="2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6" y="0"/>
                  </a:moveTo>
                  <a:lnTo>
                    <a:pt x="15911" y="0"/>
                  </a:lnTo>
                  <a:lnTo>
                    <a:pt x="13639" y="3934"/>
                  </a:lnTo>
                  <a:lnTo>
                    <a:pt x="12504" y="3934"/>
                  </a:lnTo>
                  <a:lnTo>
                    <a:pt x="9429" y="7938"/>
                  </a:lnTo>
                  <a:lnTo>
                    <a:pt x="5825" y="12399"/>
                  </a:lnTo>
                  <a:lnTo>
                    <a:pt x="2435" y="17044"/>
                  </a:lnTo>
                  <a:lnTo>
                    <a:pt x="0" y="21600"/>
                  </a:lnTo>
                  <a:lnTo>
                    <a:pt x="2282" y="20629"/>
                  </a:lnTo>
                  <a:lnTo>
                    <a:pt x="12504" y="20629"/>
                  </a:lnTo>
                  <a:lnTo>
                    <a:pt x="14787" y="19638"/>
                  </a:lnTo>
                  <a:lnTo>
                    <a:pt x="15911" y="18657"/>
                  </a:lnTo>
                  <a:lnTo>
                    <a:pt x="18182" y="18657"/>
                  </a:lnTo>
                  <a:lnTo>
                    <a:pt x="18182" y="12762"/>
                  </a:lnTo>
                  <a:lnTo>
                    <a:pt x="19317" y="10800"/>
                  </a:lnTo>
                  <a:lnTo>
                    <a:pt x="21600" y="7857"/>
                  </a:lnTo>
                  <a:lnTo>
                    <a:pt x="21600" y="5895"/>
                  </a:lnTo>
                  <a:lnTo>
                    <a:pt x="17046" y="1971"/>
                  </a:lnTo>
                  <a:lnTo>
                    <a:pt x="17046" y="0"/>
                  </a:lnTo>
                  <a:close/>
                </a:path>
              </a:pathLst>
            </a:custGeom>
            <a:solidFill>
              <a:srgbClr val="1387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7" name="object 103"/>
            <p:cNvSpPr/>
            <p:nvPr/>
          </p:nvSpPr>
          <p:spPr>
            <a:xfrm>
              <a:off x="258324" y="351131"/>
              <a:ext cx="12702" cy="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7" y="0"/>
                  </a:moveTo>
                  <a:lnTo>
                    <a:pt x="9588" y="0"/>
                  </a:lnTo>
                  <a:lnTo>
                    <a:pt x="4794" y="5767"/>
                  </a:lnTo>
                  <a:lnTo>
                    <a:pt x="2396" y="4328"/>
                  </a:lnTo>
                  <a:lnTo>
                    <a:pt x="7215" y="11519"/>
                  </a:lnTo>
                  <a:lnTo>
                    <a:pt x="0" y="14395"/>
                  </a:lnTo>
                  <a:lnTo>
                    <a:pt x="2396" y="21600"/>
                  </a:lnTo>
                  <a:lnTo>
                    <a:pt x="14383" y="21600"/>
                  </a:lnTo>
                  <a:lnTo>
                    <a:pt x="14383" y="18709"/>
                  </a:lnTo>
                  <a:lnTo>
                    <a:pt x="16781" y="15833"/>
                  </a:lnTo>
                  <a:lnTo>
                    <a:pt x="21600" y="11519"/>
                  </a:lnTo>
                  <a:lnTo>
                    <a:pt x="21600" y="8643"/>
                  </a:lnTo>
                  <a:lnTo>
                    <a:pt x="11987" y="2890"/>
                  </a:lnTo>
                  <a:lnTo>
                    <a:pt x="11987" y="0"/>
                  </a:lnTo>
                  <a:close/>
                </a:path>
              </a:pathLst>
            </a:custGeom>
            <a:solidFill>
              <a:srgbClr val="1790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8" name="object 104"/>
            <p:cNvSpPr/>
            <p:nvPr/>
          </p:nvSpPr>
          <p:spPr>
            <a:xfrm>
              <a:off x="260183" y="353632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1" y="0"/>
                  </a:moveTo>
                  <a:lnTo>
                    <a:pt x="13501" y="6641"/>
                  </a:lnTo>
                  <a:lnTo>
                    <a:pt x="5400" y="13281"/>
                  </a:lnTo>
                  <a:lnTo>
                    <a:pt x="0" y="21600"/>
                  </a:lnTo>
                  <a:lnTo>
                    <a:pt x="13501" y="21600"/>
                  </a:lnTo>
                  <a:lnTo>
                    <a:pt x="13501" y="18262"/>
                  </a:lnTo>
                  <a:lnTo>
                    <a:pt x="16228" y="14942"/>
                  </a:lnTo>
                  <a:lnTo>
                    <a:pt x="21600" y="9961"/>
                  </a:lnTo>
                  <a:lnTo>
                    <a:pt x="21600" y="6641"/>
                  </a:lnTo>
                  <a:lnTo>
                    <a:pt x="13501" y="0"/>
                  </a:lnTo>
                  <a:close/>
                </a:path>
              </a:pathLst>
            </a:custGeom>
            <a:solidFill>
              <a:srgbClr val="1F97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9" name="object 105"/>
            <p:cNvSpPr/>
            <p:nvPr/>
          </p:nvSpPr>
          <p:spPr>
            <a:xfrm>
              <a:off x="246608" y="374804"/>
              <a:ext cx="22430" cy="4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991" y="0"/>
                  </a:lnTo>
                  <a:lnTo>
                    <a:pt x="15607" y="553"/>
                  </a:lnTo>
                  <a:lnTo>
                    <a:pt x="14395" y="1112"/>
                  </a:lnTo>
                  <a:lnTo>
                    <a:pt x="14395" y="4981"/>
                  </a:lnTo>
                  <a:lnTo>
                    <a:pt x="13197" y="7200"/>
                  </a:lnTo>
                  <a:lnTo>
                    <a:pt x="8402" y="9973"/>
                  </a:lnTo>
                  <a:lnTo>
                    <a:pt x="7204" y="9973"/>
                  </a:lnTo>
                  <a:lnTo>
                    <a:pt x="3595" y="12740"/>
                  </a:lnTo>
                  <a:lnTo>
                    <a:pt x="3595" y="13841"/>
                  </a:lnTo>
                  <a:lnTo>
                    <a:pt x="5993" y="14394"/>
                  </a:lnTo>
                  <a:lnTo>
                    <a:pt x="5993" y="17167"/>
                  </a:lnTo>
                  <a:lnTo>
                    <a:pt x="2409" y="18833"/>
                  </a:lnTo>
                  <a:lnTo>
                    <a:pt x="0" y="20487"/>
                  </a:lnTo>
                  <a:lnTo>
                    <a:pt x="5993" y="21600"/>
                  </a:lnTo>
                  <a:lnTo>
                    <a:pt x="9588" y="19387"/>
                  </a:lnTo>
                  <a:lnTo>
                    <a:pt x="10787" y="19387"/>
                  </a:lnTo>
                  <a:lnTo>
                    <a:pt x="13197" y="18274"/>
                  </a:lnTo>
                  <a:lnTo>
                    <a:pt x="13197" y="15507"/>
                  </a:lnTo>
                  <a:lnTo>
                    <a:pt x="14395" y="13841"/>
                  </a:lnTo>
                  <a:lnTo>
                    <a:pt x="14395" y="11627"/>
                  </a:lnTo>
                  <a:lnTo>
                    <a:pt x="16793" y="10526"/>
                  </a:lnTo>
                  <a:lnTo>
                    <a:pt x="20388" y="8307"/>
                  </a:lnTo>
                  <a:lnTo>
                    <a:pt x="20388" y="2767"/>
                  </a:lnTo>
                  <a:lnTo>
                    <a:pt x="16793" y="27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0" name="object 106"/>
            <p:cNvSpPr/>
            <p:nvPr/>
          </p:nvSpPr>
          <p:spPr>
            <a:xfrm>
              <a:off x="247109" y="3952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1" y="0"/>
                  </a:moveTo>
                  <a:lnTo>
                    <a:pt x="9239" y="0"/>
                  </a:lnTo>
                  <a:lnTo>
                    <a:pt x="0" y="12000"/>
                  </a:lnTo>
                  <a:lnTo>
                    <a:pt x="0" y="16823"/>
                  </a:lnTo>
                  <a:lnTo>
                    <a:pt x="6148" y="21600"/>
                  </a:lnTo>
                  <a:lnTo>
                    <a:pt x="12361" y="19199"/>
                  </a:lnTo>
                  <a:lnTo>
                    <a:pt x="15449" y="14424"/>
                  </a:lnTo>
                  <a:lnTo>
                    <a:pt x="21600" y="9600"/>
                  </a:lnTo>
                  <a:lnTo>
                    <a:pt x="18509" y="4823"/>
                  </a:lnTo>
                  <a:lnTo>
                    <a:pt x="12361" y="0"/>
                  </a:lnTo>
                  <a:close/>
                </a:path>
              </a:pathLst>
            </a:custGeom>
            <a:solidFill>
              <a:srgbClr val="1765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1" name="object 107"/>
            <p:cNvSpPr/>
            <p:nvPr/>
          </p:nvSpPr>
          <p:spPr>
            <a:xfrm>
              <a:off x="255332" y="374804"/>
              <a:ext cx="13705" cy="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94" y="0"/>
                  </a:lnTo>
                  <a:lnTo>
                    <a:pt x="11791" y="1028"/>
                  </a:lnTo>
                  <a:lnTo>
                    <a:pt x="9809" y="2066"/>
                  </a:lnTo>
                  <a:lnTo>
                    <a:pt x="9809" y="8224"/>
                  </a:lnTo>
                  <a:lnTo>
                    <a:pt x="7847" y="12347"/>
                  </a:lnTo>
                  <a:lnTo>
                    <a:pt x="0" y="17487"/>
                  </a:lnTo>
                  <a:lnTo>
                    <a:pt x="1940" y="19554"/>
                  </a:lnTo>
                  <a:lnTo>
                    <a:pt x="5884" y="19554"/>
                  </a:lnTo>
                  <a:lnTo>
                    <a:pt x="5884" y="21600"/>
                  </a:lnTo>
                  <a:lnTo>
                    <a:pt x="9809" y="16460"/>
                  </a:lnTo>
                  <a:lnTo>
                    <a:pt x="11791" y="10281"/>
                  </a:lnTo>
                  <a:lnTo>
                    <a:pt x="13733" y="514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0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4" name="object 108"/>
            <p:cNvGrpSpPr/>
            <p:nvPr/>
          </p:nvGrpSpPr>
          <p:grpSpPr>
            <a:xfrm>
              <a:off x="256564" y="586537"/>
              <a:ext cx="19434" cy="52327"/>
              <a:chOff x="0" y="0"/>
              <a:chExt cx="19433" cy="52326"/>
            </a:xfrm>
          </p:grpSpPr>
          <p:sp>
            <p:nvSpPr>
              <p:cNvPr id="862" name="Shape"/>
              <p:cNvSpPr/>
              <p:nvPr/>
            </p:nvSpPr>
            <p:spPr>
              <a:xfrm>
                <a:off x="-1" y="-1"/>
                <a:ext cx="14334" cy="52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25" y="0"/>
                    </a:moveTo>
                    <a:lnTo>
                      <a:pt x="13149" y="0"/>
                    </a:lnTo>
                    <a:lnTo>
                      <a:pt x="9417" y="519"/>
                    </a:lnTo>
                    <a:lnTo>
                      <a:pt x="0" y="519"/>
                    </a:lnTo>
                    <a:lnTo>
                      <a:pt x="0" y="21600"/>
                    </a:lnTo>
                    <a:lnTo>
                      <a:pt x="7523" y="21086"/>
                    </a:lnTo>
                    <a:lnTo>
                      <a:pt x="18797" y="20567"/>
                    </a:lnTo>
                    <a:lnTo>
                      <a:pt x="21600" y="20053"/>
                    </a:lnTo>
                    <a:lnTo>
                      <a:pt x="15025" y="20053"/>
                    </a:lnTo>
                    <a:lnTo>
                      <a:pt x="15025" y="14915"/>
                    </a:lnTo>
                    <a:lnTo>
                      <a:pt x="14762" y="11138"/>
                    </a:lnTo>
                    <a:lnTo>
                      <a:pt x="14322" y="7457"/>
                    </a:lnTo>
                    <a:lnTo>
                      <a:pt x="14234" y="3777"/>
                    </a:lnTo>
                    <a:lnTo>
                      <a:pt x="14917" y="519"/>
                    </a:lnTo>
                    <a:lnTo>
                      <a:pt x="15025" y="0"/>
                    </a:lnTo>
                    <a:close/>
                  </a:path>
                </a:pathLst>
              </a:custGeom>
              <a:solidFill>
                <a:srgbClr val="76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"/>
              <p:cNvSpPr/>
              <p:nvPr/>
            </p:nvSpPr>
            <p:spPr>
              <a:xfrm>
                <a:off x="6730" y="3787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140" y="21600"/>
                    </a:lnTo>
                    <a:lnTo>
                      <a:pt x="21600" y="18513"/>
                    </a:lnTo>
                    <a:lnTo>
                      <a:pt x="17279" y="12342"/>
                    </a:lnTo>
                    <a:lnTo>
                      <a:pt x="13006" y="9258"/>
                    </a:lnTo>
                    <a:lnTo>
                      <a:pt x="8684" y="30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5" name="object 109"/>
            <p:cNvSpPr/>
            <p:nvPr/>
          </p:nvSpPr>
          <p:spPr>
            <a:xfrm>
              <a:off x="242861" y="397232"/>
              <a:ext cx="22430" cy="5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0"/>
                  </a:moveTo>
                  <a:lnTo>
                    <a:pt x="15607" y="1574"/>
                  </a:lnTo>
                  <a:lnTo>
                    <a:pt x="15607" y="6843"/>
                  </a:lnTo>
                  <a:lnTo>
                    <a:pt x="13197" y="7897"/>
                  </a:lnTo>
                  <a:lnTo>
                    <a:pt x="12011" y="7897"/>
                  </a:lnTo>
                  <a:lnTo>
                    <a:pt x="8402" y="10529"/>
                  </a:lnTo>
                  <a:lnTo>
                    <a:pt x="2409" y="12113"/>
                  </a:lnTo>
                  <a:lnTo>
                    <a:pt x="4818" y="13693"/>
                  </a:lnTo>
                  <a:lnTo>
                    <a:pt x="4818" y="15798"/>
                  </a:lnTo>
                  <a:lnTo>
                    <a:pt x="0" y="15798"/>
                  </a:lnTo>
                  <a:lnTo>
                    <a:pt x="1211" y="17909"/>
                  </a:lnTo>
                  <a:lnTo>
                    <a:pt x="1211" y="20016"/>
                  </a:lnTo>
                  <a:lnTo>
                    <a:pt x="7204" y="17909"/>
                  </a:lnTo>
                  <a:lnTo>
                    <a:pt x="12011" y="20542"/>
                  </a:lnTo>
                  <a:lnTo>
                    <a:pt x="14395" y="21600"/>
                  </a:lnTo>
                  <a:lnTo>
                    <a:pt x="15607" y="21600"/>
                  </a:lnTo>
                  <a:lnTo>
                    <a:pt x="15607" y="18436"/>
                  </a:lnTo>
                  <a:lnTo>
                    <a:pt x="16805" y="16851"/>
                  </a:lnTo>
                  <a:lnTo>
                    <a:pt x="18004" y="16325"/>
                  </a:lnTo>
                  <a:lnTo>
                    <a:pt x="20401" y="14751"/>
                  </a:lnTo>
                  <a:lnTo>
                    <a:pt x="21600" y="13693"/>
                  </a:lnTo>
                  <a:lnTo>
                    <a:pt x="21600" y="10529"/>
                  </a:lnTo>
                  <a:lnTo>
                    <a:pt x="18004" y="8428"/>
                  </a:lnTo>
                  <a:lnTo>
                    <a:pt x="18004" y="3680"/>
                  </a:lnTo>
                  <a:lnTo>
                    <a:pt x="19214" y="3680"/>
                  </a:lnTo>
                  <a:lnTo>
                    <a:pt x="19214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8" name="object 110"/>
            <p:cNvGrpSpPr/>
            <p:nvPr/>
          </p:nvGrpSpPr>
          <p:grpSpPr>
            <a:xfrm>
              <a:off x="248971" y="411294"/>
              <a:ext cx="13331" cy="15815"/>
              <a:chOff x="0" y="0"/>
              <a:chExt cx="13330" cy="15814"/>
            </a:xfrm>
          </p:grpSpPr>
          <p:sp>
            <p:nvSpPr>
              <p:cNvPr id="866" name="Triangle"/>
              <p:cNvSpPr/>
              <p:nvPr/>
            </p:nvSpPr>
            <p:spPr>
              <a:xfrm>
                <a:off x="-1" y="311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64" y="0"/>
                    </a:moveTo>
                    <a:lnTo>
                      <a:pt x="0" y="21600"/>
                    </a:lnTo>
                    <a:lnTo>
                      <a:pt x="21600" y="11306"/>
                    </a:lnTo>
                    <a:lnTo>
                      <a:pt x="13664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7" name="Triangle"/>
              <p:cNvSpPr/>
              <p:nvPr/>
            </p:nvSpPr>
            <p:spPr>
              <a:xfrm>
                <a:off x="628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9" name="object 111"/>
            <p:cNvSpPr/>
            <p:nvPr/>
          </p:nvSpPr>
          <p:spPr>
            <a:xfrm>
              <a:off x="243998" y="4245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66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0" name="object 112"/>
            <p:cNvSpPr/>
            <p:nvPr/>
          </p:nvSpPr>
          <p:spPr>
            <a:xfrm>
              <a:off x="241502" y="4207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01" y="0"/>
                  </a:lnTo>
                  <a:lnTo>
                    <a:pt x="0" y="10836"/>
                  </a:lnTo>
                  <a:lnTo>
                    <a:pt x="7200" y="21600"/>
                  </a:lnTo>
                  <a:lnTo>
                    <a:pt x="21600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1" name="object 113"/>
            <p:cNvSpPr/>
            <p:nvPr/>
          </p:nvSpPr>
          <p:spPr>
            <a:xfrm>
              <a:off x="242125" y="4350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26" y="0"/>
                  </a:lnTo>
                  <a:lnTo>
                    <a:pt x="9626" y="2394"/>
                  </a:lnTo>
                  <a:lnTo>
                    <a:pt x="0" y="2394"/>
                  </a:lnTo>
                  <a:lnTo>
                    <a:pt x="2419" y="11974"/>
                  </a:lnTo>
                  <a:lnTo>
                    <a:pt x="2419" y="21600"/>
                  </a:lnTo>
                  <a:lnTo>
                    <a:pt x="14392" y="11974"/>
                  </a:lnTo>
                  <a:lnTo>
                    <a:pt x="21600" y="48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4" name="object 114"/>
            <p:cNvGrpSpPr/>
            <p:nvPr/>
          </p:nvGrpSpPr>
          <p:grpSpPr>
            <a:xfrm>
              <a:off x="255212" y="412668"/>
              <a:ext cx="13942" cy="20685"/>
              <a:chOff x="0" y="0"/>
              <a:chExt cx="13941" cy="20684"/>
            </a:xfrm>
          </p:grpSpPr>
          <p:sp>
            <p:nvSpPr>
              <p:cNvPr id="872" name="Shape"/>
              <p:cNvSpPr/>
              <p:nvPr/>
            </p:nvSpPr>
            <p:spPr>
              <a:xfrm>
                <a:off x="1238" y="6029"/>
                <a:ext cx="12704" cy="1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1" y="0"/>
                    </a:moveTo>
                    <a:lnTo>
                      <a:pt x="0" y="3215"/>
                    </a:lnTo>
                    <a:lnTo>
                      <a:pt x="0" y="16078"/>
                    </a:lnTo>
                    <a:lnTo>
                      <a:pt x="16198" y="21600"/>
                    </a:lnTo>
                    <a:lnTo>
                      <a:pt x="21600" y="17912"/>
                    </a:lnTo>
                    <a:lnTo>
                      <a:pt x="21600" y="6904"/>
                    </a:lnTo>
                    <a:lnTo>
                      <a:pt x="6361" y="0"/>
                    </a:lnTo>
                    <a:close/>
                  </a:path>
                </a:pathLst>
              </a:custGeom>
              <a:solidFill>
                <a:srgbClr val="0E6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3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44" y="0"/>
                    </a:lnTo>
                    <a:lnTo>
                      <a:pt x="10744" y="7221"/>
                    </a:lnTo>
                    <a:lnTo>
                      <a:pt x="12661" y="894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6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5" name="object 115"/>
            <p:cNvSpPr/>
            <p:nvPr/>
          </p:nvSpPr>
          <p:spPr>
            <a:xfrm>
              <a:off x="229171" y="440818"/>
              <a:ext cx="32385" cy="3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0" y="0"/>
                  </a:moveTo>
                  <a:lnTo>
                    <a:pt x="7480" y="3197"/>
                  </a:lnTo>
                  <a:lnTo>
                    <a:pt x="7480" y="1599"/>
                  </a:lnTo>
                  <a:lnTo>
                    <a:pt x="5811" y="6395"/>
                  </a:lnTo>
                  <a:lnTo>
                    <a:pt x="2490" y="10392"/>
                  </a:lnTo>
                  <a:lnTo>
                    <a:pt x="0" y="14389"/>
                  </a:lnTo>
                  <a:lnTo>
                    <a:pt x="9131" y="14389"/>
                  </a:lnTo>
                  <a:lnTo>
                    <a:pt x="10800" y="16796"/>
                  </a:lnTo>
                  <a:lnTo>
                    <a:pt x="11630" y="16796"/>
                  </a:lnTo>
                  <a:lnTo>
                    <a:pt x="11630" y="21600"/>
                  </a:lnTo>
                  <a:lnTo>
                    <a:pt x="19101" y="21600"/>
                  </a:lnTo>
                  <a:lnTo>
                    <a:pt x="21600" y="17603"/>
                  </a:lnTo>
                  <a:lnTo>
                    <a:pt x="21600" y="4804"/>
                  </a:lnTo>
                  <a:lnTo>
                    <a:pt x="19101" y="1599"/>
                  </a:lnTo>
                  <a:lnTo>
                    <a:pt x="19101" y="6395"/>
                  </a:lnTo>
                  <a:lnTo>
                    <a:pt x="18271" y="6395"/>
                  </a:lnTo>
                  <a:lnTo>
                    <a:pt x="16620" y="4804"/>
                  </a:lnTo>
                  <a:lnTo>
                    <a:pt x="16620" y="4005"/>
                  </a:lnTo>
                  <a:lnTo>
                    <a:pt x="14951" y="4005"/>
                  </a:lnTo>
                  <a:lnTo>
                    <a:pt x="11630" y="0"/>
                  </a:lnTo>
                  <a:close/>
                </a:path>
              </a:pathLst>
            </a:custGeom>
            <a:solidFill>
              <a:srgbClr val="188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6" name="object 116"/>
            <p:cNvSpPr/>
            <p:nvPr/>
          </p:nvSpPr>
          <p:spPr>
            <a:xfrm>
              <a:off x="243998" y="4400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12387"/>
                  </a:lnTo>
                  <a:lnTo>
                    <a:pt x="0" y="21600"/>
                  </a:lnTo>
                  <a:lnTo>
                    <a:pt x="8117" y="15470"/>
                  </a:lnTo>
                  <a:lnTo>
                    <a:pt x="21600" y="15470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4DB3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7" name="object 117"/>
            <p:cNvSpPr/>
            <p:nvPr/>
          </p:nvSpPr>
          <p:spPr>
            <a:xfrm>
              <a:off x="246608" y="461232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91" y="0"/>
                  </a:lnTo>
                  <a:lnTo>
                    <a:pt x="6588" y="2075"/>
                  </a:lnTo>
                  <a:lnTo>
                    <a:pt x="5395" y="5155"/>
                  </a:lnTo>
                  <a:lnTo>
                    <a:pt x="5395" y="9275"/>
                  </a:lnTo>
                  <a:lnTo>
                    <a:pt x="5395" y="3112"/>
                  </a:lnTo>
                  <a:lnTo>
                    <a:pt x="0" y="3112"/>
                  </a:lnTo>
                  <a:lnTo>
                    <a:pt x="0" y="21600"/>
                  </a:lnTo>
                  <a:lnTo>
                    <a:pt x="16187" y="21600"/>
                  </a:lnTo>
                  <a:lnTo>
                    <a:pt x="21600" y="6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0" name="object 118"/>
            <p:cNvGrpSpPr/>
            <p:nvPr/>
          </p:nvGrpSpPr>
          <p:grpSpPr>
            <a:xfrm>
              <a:off x="225807" y="444551"/>
              <a:ext cx="30759" cy="24413"/>
              <a:chOff x="0" y="0"/>
              <a:chExt cx="30757" cy="24412"/>
            </a:xfrm>
          </p:grpSpPr>
          <p:sp>
            <p:nvSpPr>
              <p:cNvPr id="878" name="Shape"/>
              <p:cNvSpPr/>
              <p:nvPr/>
            </p:nvSpPr>
            <p:spPr>
              <a:xfrm>
                <a:off x="0" y="11709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29"/>
                    </a:lnTo>
                    <a:lnTo>
                      <a:pt x="77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9" name="Shape"/>
              <p:cNvSpPr/>
              <p:nvPr/>
            </p:nvSpPr>
            <p:spPr>
              <a:xfrm>
                <a:off x="8092" y="0"/>
                <a:ext cx="22666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41" y="0"/>
                    </a:moveTo>
                    <a:lnTo>
                      <a:pt x="6180" y="9961"/>
                    </a:lnTo>
                    <a:lnTo>
                      <a:pt x="1424" y="18280"/>
                    </a:lnTo>
                    <a:lnTo>
                      <a:pt x="0" y="21600"/>
                    </a:lnTo>
                    <a:lnTo>
                      <a:pt x="4994" y="21600"/>
                    </a:lnTo>
                    <a:lnTo>
                      <a:pt x="4994" y="16603"/>
                    </a:lnTo>
                    <a:lnTo>
                      <a:pt x="19239" y="16603"/>
                    </a:lnTo>
                    <a:lnTo>
                      <a:pt x="21600" y="14959"/>
                    </a:lnTo>
                    <a:lnTo>
                      <a:pt x="13309" y="14959"/>
                    </a:lnTo>
                    <a:lnTo>
                      <a:pt x="8541" y="11638"/>
                    </a:lnTo>
                    <a:lnTo>
                      <a:pt x="8541" y="0"/>
                    </a:lnTo>
                    <a:close/>
                  </a:path>
                </a:pathLst>
              </a:custGeom>
              <a:solidFill>
                <a:srgbClr val="27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1" name="object 119"/>
            <p:cNvSpPr/>
            <p:nvPr/>
          </p:nvSpPr>
          <p:spPr>
            <a:xfrm>
              <a:off x="264045" y="374804"/>
              <a:ext cx="18683" cy="4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7" y="0"/>
                  </a:moveTo>
                  <a:lnTo>
                    <a:pt x="8634" y="0"/>
                  </a:lnTo>
                  <a:lnTo>
                    <a:pt x="8634" y="539"/>
                  </a:lnTo>
                  <a:lnTo>
                    <a:pt x="10073" y="539"/>
                  </a:lnTo>
                  <a:lnTo>
                    <a:pt x="7209" y="539"/>
                  </a:lnTo>
                  <a:lnTo>
                    <a:pt x="1438" y="2698"/>
                  </a:lnTo>
                  <a:lnTo>
                    <a:pt x="5771" y="2698"/>
                  </a:lnTo>
                  <a:lnTo>
                    <a:pt x="5771" y="4856"/>
                  </a:lnTo>
                  <a:lnTo>
                    <a:pt x="4316" y="7554"/>
                  </a:lnTo>
                  <a:lnTo>
                    <a:pt x="1438" y="10263"/>
                  </a:lnTo>
                  <a:lnTo>
                    <a:pt x="1438" y="14035"/>
                  </a:lnTo>
                  <a:lnTo>
                    <a:pt x="0" y="14035"/>
                  </a:lnTo>
                  <a:lnTo>
                    <a:pt x="0" y="18362"/>
                  </a:lnTo>
                  <a:lnTo>
                    <a:pt x="4316" y="20515"/>
                  </a:lnTo>
                  <a:lnTo>
                    <a:pt x="8634" y="21600"/>
                  </a:lnTo>
                  <a:lnTo>
                    <a:pt x="8634" y="16204"/>
                  </a:lnTo>
                  <a:lnTo>
                    <a:pt x="11527" y="15119"/>
                  </a:lnTo>
                  <a:lnTo>
                    <a:pt x="18722" y="15119"/>
                  </a:lnTo>
                  <a:lnTo>
                    <a:pt x="15859" y="14580"/>
                  </a:lnTo>
                  <a:lnTo>
                    <a:pt x="12966" y="13495"/>
                  </a:lnTo>
                  <a:lnTo>
                    <a:pt x="11527" y="12421"/>
                  </a:lnTo>
                  <a:lnTo>
                    <a:pt x="17283" y="12421"/>
                  </a:lnTo>
                  <a:lnTo>
                    <a:pt x="17283" y="11337"/>
                  </a:lnTo>
                  <a:lnTo>
                    <a:pt x="18722" y="10263"/>
                  </a:lnTo>
                  <a:lnTo>
                    <a:pt x="20162" y="9724"/>
                  </a:lnTo>
                  <a:lnTo>
                    <a:pt x="21600" y="8639"/>
                  </a:lnTo>
                  <a:lnTo>
                    <a:pt x="17283" y="6480"/>
                  </a:lnTo>
                  <a:lnTo>
                    <a:pt x="14405" y="4856"/>
                  </a:lnTo>
                  <a:lnTo>
                    <a:pt x="11527" y="2698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2" name="object 120"/>
            <p:cNvSpPr/>
            <p:nvPr/>
          </p:nvSpPr>
          <p:spPr>
            <a:xfrm>
              <a:off x="261429" y="399708"/>
              <a:ext cx="12702" cy="1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7200" y="18280"/>
                  </a:lnTo>
                  <a:lnTo>
                    <a:pt x="14438" y="16636"/>
                  </a:lnTo>
                  <a:lnTo>
                    <a:pt x="14438" y="11638"/>
                  </a:lnTo>
                  <a:lnTo>
                    <a:pt x="21600" y="11638"/>
                  </a:lnTo>
                  <a:lnTo>
                    <a:pt x="18036" y="6658"/>
                  </a:lnTo>
                  <a:lnTo>
                    <a:pt x="14438" y="33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13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3" name="object 121"/>
            <p:cNvSpPr/>
            <p:nvPr/>
          </p:nvSpPr>
          <p:spPr>
            <a:xfrm>
              <a:off x="262064" y="3734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75" y="0"/>
                  </a:lnTo>
                  <a:lnTo>
                    <a:pt x="16775" y="2699"/>
                  </a:lnTo>
                  <a:lnTo>
                    <a:pt x="9575" y="2699"/>
                  </a:lnTo>
                  <a:lnTo>
                    <a:pt x="0" y="13501"/>
                  </a:lnTo>
                  <a:lnTo>
                    <a:pt x="7176" y="13501"/>
                  </a:lnTo>
                  <a:lnTo>
                    <a:pt x="16775" y="21600"/>
                  </a:lnTo>
                  <a:lnTo>
                    <a:pt x="21600" y="135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4" name="Shape"/>
            <p:cNvSpPr/>
            <p:nvPr/>
          </p:nvSpPr>
          <p:spPr>
            <a:xfrm>
              <a:off x="260813" y="408432"/>
              <a:ext cx="12704" cy="1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57" y="0"/>
                  </a:moveTo>
                  <a:lnTo>
                    <a:pt x="0" y="0"/>
                  </a:lnTo>
                  <a:lnTo>
                    <a:pt x="0" y="12349"/>
                  </a:lnTo>
                  <a:lnTo>
                    <a:pt x="9239" y="18516"/>
                  </a:lnTo>
                  <a:lnTo>
                    <a:pt x="21600" y="21600"/>
                  </a:lnTo>
                  <a:lnTo>
                    <a:pt x="16065" y="7709"/>
                  </a:lnTo>
                  <a:lnTo>
                    <a:pt x="3057" y="7709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21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5" name="object 123"/>
            <p:cNvSpPr/>
            <p:nvPr/>
          </p:nvSpPr>
          <p:spPr>
            <a:xfrm>
              <a:off x="272021" y="382284"/>
              <a:ext cx="12702" cy="2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12" y="0"/>
                  </a:moveTo>
                  <a:lnTo>
                    <a:pt x="0" y="3586"/>
                  </a:lnTo>
                  <a:lnTo>
                    <a:pt x="0" y="14404"/>
                  </a:lnTo>
                  <a:lnTo>
                    <a:pt x="4812" y="21600"/>
                  </a:lnTo>
                  <a:lnTo>
                    <a:pt x="14392" y="21600"/>
                  </a:lnTo>
                  <a:lnTo>
                    <a:pt x="14392" y="19189"/>
                  </a:lnTo>
                  <a:lnTo>
                    <a:pt x="16786" y="16790"/>
                  </a:lnTo>
                  <a:lnTo>
                    <a:pt x="19181" y="15603"/>
                  </a:lnTo>
                  <a:lnTo>
                    <a:pt x="21600" y="13192"/>
                  </a:lnTo>
                  <a:lnTo>
                    <a:pt x="14392" y="8395"/>
                  </a:lnTo>
                  <a:lnTo>
                    <a:pt x="9626" y="4784"/>
                  </a:lnTo>
                  <a:lnTo>
                    <a:pt x="4812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6" name="object 124"/>
            <p:cNvSpPr/>
            <p:nvPr/>
          </p:nvSpPr>
          <p:spPr>
            <a:xfrm>
              <a:off x="270147" y="3933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22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14447" y="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0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9" name="object 125"/>
            <p:cNvGrpSpPr/>
            <p:nvPr/>
          </p:nvGrpSpPr>
          <p:grpSpPr>
            <a:xfrm>
              <a:off x="265289" y="564123"/>
              <a:ext cx="52315" cy="26907"/>
              <a:chOff x="0" y="0"/>
              <a:chExt cx="52314" cy="26906"/>
            </a:xfrm>
          </p:grpSpPr>
          <p:sp>
            <p:nvSpPr>
              <p:cNvPr id="887" name="Shape"/>
              <p:cNvSpPr/>
              <p:nvPr/>
            </p:nvSpPr>
            <p:spPr>
              <a:xfrm>
                <a:off x="26163" y="14204"/>
                <a:ext cx="2615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8" y="0"/>
                    </a:moveTo>
                    <a:lnTo>
                      <a:pt x="0" y="0"/>
                    </a:lnTo>
                    <a:lnTo>
                      <a:pt x="5150" y="12932"/>
                    </a:lnTo>
                    <a:lnTo>
                      <a:pt x="12337" y="21600"/>
                    </a:lnTo>
                    <a:lnTo>
                      <a:pt x="19544" y="21600"/>
                    </a:lnTo>
                    <a:lnTo>
                      <a:pt x="21600" y="12932"/>
                    </a:lnTo>
                    <a:lnTo>
                      <a:pt x="20828" y="0"/>
                    </a:lnTo>
                    <a:close/>
                  </a:path>
                </a:pathLst>
              </a:custGeom>
              <a:solidFill>
                <a:srgbClr val="13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8" name="Shape"/>
              <p:cNvSpPr/>
              <p:nvPr/>
            </p:nvSpPr>
            <p:spPr>
              <a:xfrm>
                <a:off x="0" y="0"/>
                <a:ext cx="51381" cy="2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1" y="0"/>
                    </a:moveTo>
                    <a:lnTo>
                      <a:pt x="15185" y="2540"/>
                    </a:lnTo>
                    <a:lnTo>
                      <a:pt x="9424" y="2540"/>
                    </a:lnTo>
                    <a:lnTo>
                      <a:pt x="8377" y="5092"/>
                    </a:lnTo>
                    <a:lnTo>
                      <a:pt x="6284" y="5092"/>
                    </a:lnTo>
                    <a:lnTo>
                      <a:pt x="1046" y="8901"/>
                    </a:lnTo>
                    <a:lnTo>
                      <a:pt x="1046" y="12724"/>
                    </a:lnTo>
                    <a:lnTo>
                      <a:pt x="523" y="17791"/>
                    </a:lnTo>
                    <a:lnTo>
                      <a:pt x="0" y="21600"/>
                    </a:lnTo>
                    <a:lnTo>
                      <a:pt x="6284" y="21600"/>
                    </a:lnTo>
                    <a:lnTo>
                      <a:pt x="7859" y="20331"/>
                    </a:lnTo>
                    <a:lnTo>
                      <a:pt x="9952" y="17791"/>
                    </a:lnTo>
                    <a:lnTo>
                      <a:pt x="21600" y="17791"/>
                    </a:lnTo>
                    <a:lnTo>
                      <a:pt x="21469" y="16521"/>
                    </a:lnTo>
                    <a:lnTo>
                      <a:pt x="18853" y="10171"/>
                    </a:lnTo>
                    <a:lnTo>
                      <a:pt x="17801" y="2540"/>
                    </a:lnTo>
                    <a:lnTo>
                      <a:pt x="17801" y="0"/>
                    </a:lnTo>
                    <a:close/>
                  </a:path>
                </a:pathLst>
              </a:custGeom>
              <a:solidFill>
                <a:srgbClr val="13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2" name="object 126"/>
            <p:cNvGrpSpPr/>
            <p:nvPr/>
          </p:nvGrpSpPr>
          <p:grpSpPr>
            <a:xfrm>
              <a:off x="281984" y="561512"/>
              <a:ext cx="14576" cy="16444"/>
              <a:chOff x="0" y="0"/>
              <a:chExt cx="14575" cy="16443"/>
            </a:xfrm>
          </p:grpSpPr>
          <p:sp>
            <p:nvSpPr>
              <p:cNvPr id="890" name="Triangle"/>
              <p:cNvSpPr/>
              <p:nvPr/>
            </p:nvSpPr>
            <p:spPr>
              <a:xfrm>
                <a:off x="1872" y="37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B61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1" name="Square"/>
              <p:cNvSpPr/>
              <p:nvPr/>
            </p:nvSpPr>
            <p:spPr>
              <a:xfrm>
                <a:off x="-1" y="-1"/>
                <a:ext cx="12703" cy="12703"/>
              </a:xfrm>
              <a:prstGeom prst="rect">
                <a:avLst/>
              </a:prstGeom>
              <a:solidFill>
                <a:srgbClr val="1B61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3" name="object 127"/>
            <p:cNvSpPr/>
            <p:nvPr/>
          </p:nvSpPr>
          <p:spPr>
            <a:xfrm>
              <a:off x="288841" y="5683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5" y="0"/>
                  </a:moveTo>
                  <a:lnTo>
                    <a:pt x="3555" y="8681"/>
                  </a:lnTo>
                  <a:lnTo>
                    <a:pt x="7187" y="86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795" y="13002"/>
                  </a:lnTo>
                  <a:lnTo>
                    <a:pt x="10780" y="5772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195E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7" name="object 128"/>
            <p:cNvGrpSpPr/>
            <p:nvPr/>
          </p:nvGrpSpPr>
          <p:grpSpPr>
            <a:xfrm>
              <a:off x="215467" y="470701"/>
              <a:ext cx="54815" cy="115839"/>
              <a:chOff x="0" y="0"/>
              <a:chExt cx="54814" cy="115838"/>
            </a:xfrm>
          </p:grpSpPr>
          <p:sp>
            <p:nvSpPr>
              <p:cNvPr id="894" name="Shape"/>
              <p:cNvSpPr/>
              <p:nvPr/>
            </p:nvSpPr>
            <p:spPr>
              <a:xfrm>
                <a:off x="18693" y="102146"/>
                <a:ext cx="31130" cy="13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7" y="0"/>
                    </a:moveTo>
                    <a:lnTo>
                      <a:pt x="0" y="0"/>
                    </a:lnTo>
                    <a:lnTo>
                      <a:pt x="6909" y="5910"/>
                    </a:lnTo>
                    <a:lnTo>
                      <a:pt x="8636" y="19637"/>
                    </a:lnTo>
                    <a:lnTo>
                      <a:pt x="15546" y="21600"/>
                    </a:lnTo>
                    <a:lnTo>
                      <a:pt x="19881" y="21600"/>
                    </a:lnTo>
                    <a:lnTo>
                      <a:pt x="21600" y="9819"/>
                    </a:lnTo>
                    <a:lnTo>
                      <a:pt x="21600" y="1963"/>
                    </a:lnTo>
                    <a:lnTo>
                      <a:pt x="20736" y="1963"/>
                    </a:lnTo>
                    <a:lnTo>
                      <a:pt x="19877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5" name="Shape"/>
              <p:cNvSpPr/>
              <p:nvPr/>
            </p:nvSpPr>
            <p:spPr>
              <a:xfrm>
                <a:off x="0" y="42354"/>
                <a:ext cx="54815" cy="62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23" y="0"/>
                    </a:moveTo>
                    <a:lnTo>
                      <a:pt x="8833" y="0"/>
                    </a:lnTo>
                    <a:lnTo>
                      <a:pt x="7039" y="2431"/>
                    </a:lnTo>
                    <a:lnTo>
                      <a:pt x="4049" y="6157"/>
                    </a:lnTo>
                    <a:lnTo>
                      <a:pt x="1242" y="9720"/>
                    </a:lnTo>
                    <a:lnTo>
                      <a:pt x="0" y="11663"/>
                    </a:lnTo>
                    <a:lnTo>
                      <a:pt x="1476" y="12099"/>
                    </a:lnTo>
                    <a:lnTo>
                      <a:pt x="2452" y="12958"/>
                    </a:lnTo>
                    <a:lnTo>
                      <a:pt x="5890" y="12958"/>
                    </a:lnTo>
                    <a:lnTo>
                      <a:pt x="5400" y="14685"/>
                    </a:lnTo>
                    <a:lnTo>
                      <a:pt x="4419" y="16416"/>
                    </a:lnTo>
                    <a:lnTo>
                      <a:pt x="2942" y="18142"/>
                    </a:lnTo>
                    <a:lnTo>
                      <a:pt x="2942" y="19010"/>
                    </a:lnTo>
                    <a:lnTo>
                      <a:pt x="1967" y="21600"/>
                    </a:lnTo>
                    <a:lnTo>
                      <a:pt x="4914" y="21600"/>
                    </a:lnTo>
                    <a:lnTo>
                      <a:pt x="5400" y="20737"/>
                    </a:lnTo>
                    <a:lnTo>
                      <a:pt x="18655" y="20737"/>
                    </a:lnTo>
                    <a:lnTo>
                      <a:pt x="18162" y="20300"/>
                    </a:lnTo>
                    <a:lnTo>
                      <a:pt x="17671" y="19442"/>
                    </a:lnTo>
                    <a:lnTo>
                      <a:pt x="17671" y="16416"/>
                    </a:lnTo>
                    <a:lnTo>
                      <a:pt x="16910" y="13601"/>
                    </a:lnTo>
                    <a:lnTo>
                      <a:pt x="16880" y="12958"/>
                    </a:lnTo>
                    <a:lnTo>
                      <a:pt x="16840" y="12099"/>
                    </a:lnTo>
                    <a:lnTo>
                      <a:pt x="16820" y="11663"/>
                    </a:lnTo>
                    <a:lnTo>
                      <a:pt x="16779" y="9720"/>
                    </a:lnTo>
                    <a:lnTo>
                      <a:pt x="17048" y="6515"/>
                    </a:lnTo>
                    <a:lnTo>
                      <a:pt x="17671" y="3458"/>
                    </a:lnTo>
                    <a:lnTo>
                      <a:pt x="19143" y="3021"/>
                    </a:lnTo>
                    <a:lnTo>
                      <a:pt x="20123" y="2163"/>
                    </a:lnTo>
                    <a:lnTo>
                      <a:pt x="21600" y="1295"/>
                    </a:lnTo>
                    <a:lnTo>
                      <a:pt x="20123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3745" y="-1"/>
                <a:ext cx="47322" cy="44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92" y="0"/>
                    </a:moveTo>
                    <a:lnTo>
                      <a:pt x="16487" y="0"/>
                    </a:lnTo>
                    <a:lnTo>
                      <a:pt x="13647" y="1205"/>
                    </a:lnTo>
                    <a:lnTo>
                      <a:pt x="13078" y="1205"/>
                    </a:lnTo>
                    <a:lnTo>
                      <a:pt x="13078" y="1804"/>
                    </a:lnTo>
                    <a:lnTo>
                      <a:pt x="11936" y="3010"/>
                    </a:lnTo>
                    <a:lnTo>
                      <a:pt x="9664" y="3010"/>
                    </a:lnTo>
                    <a:lnTo>
                      <a:pt x="7953" y="4802"/>
                    </a:lnTo>
                    <a:lnTo>
                      <a:pt x="6823" y="4802"/>
                    </a:lnTo>
                    <a:lnTo>
                      <a:pt x="6249" y="7200"/>
                    </a:lnTo>
                    <a:lnTo>
                      <a:pt x="5113" y="8405"/>
                    </a:lnTo>
                    <a:lnTo>
                      <a:pt x="3983" y="10197"/>
                    </a:lnTo>
                    <a:lnTo>
                      <a:pt x="0" y="18603"/>
                    </a:lnTo>
                    <a:lnTo>
                      <a:pt x="0" y="20401"/>
                    </a:lnTo>
                    <a:lnTo>
                      <a:pt x="1130" y="21600"/>
                    </a:lnTo>
                    <a:lnTo>
                      <a:pt x="4545" y="21600"/>
                    </a:lnTo>
                    <a:lnTo>
                      <a:pt x="6249" y="20401"/>
                    </a:lnTo>
                    <a:lnTo>
                      <a:pt x="21600" y="20401"/>
                    </a:lnTo>
                    <a:lnTo>
                      <a:pt x="20464" y="19801"/>
                    </a:lnTo>
                    <a:lnTo>
                      <a:pt x="19328" y="17397"/>
                    </a:lnTo>
                    <a:lnTo>
                      <a:pt x="18192" y="17397"/>
                    </a:lnTo>
                    <a:lnTo>
                      <a:pt x="18192" y="15000"/>
                    </a:lnTo>
                    <a:lnTo>
                      <a:pt x="18759" y="12002"/>
                    </a:lnTo>
                    <a:lnTo>
                      <a:pt x="19328" y="11402"/>
                    </a:lnTo>
                    <a:lnTo>
                      <a:pt x="21032" y="10197"/>
                    </a:lnTo>
                    <a:lnTo>
                      <a:pt x="21032" y="8405"/>
                    </a:lnTo>
                    <a:lnTo>
                      <a:pt x="19901" y="7200"/>
                    </a:lnTo>
                    <a:lnTo>
                      <a:pt x="19901" y="6007"/>
                    </a:lnTo>
                    <a:lnTo>
                      <a:pt x="18759" y="4202"/>
                    </a:lnTo>
                    <a:lnTo>
                      <a:pt x="18192" y="2404"/>
                    </a:lnTo>
                    <a:lnTo>
                      <a:pt x="18192" y="0"/>
                    </a:lnTo>
                    <a:close/>
                  </a:path>
                </a:pathLst>
              </a:custGeom>
              <a:solidFill>
                <a:srgbClr val="25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8" name="object 129"/>
            <p:cNvSpPr/>
            <p:nvPr/>
          </p:nvSpPr>
          <p:spPr>
            <a:xfrm>
              <a:off x="221690" y="490518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2" y="0"/>
                  </a:moveTo>
                  <a:lnTo>
                    <a:pt x="9029" y="0"/>
                  </a:lnTo>
                  <a:lnTo>
                    <a:pt x="0" y="21600"/>
                  </a:lnTo>
                  <a:lnTo>
                    <a:pt x="10809" y="21600"/>
                  </a:lnTo>
                  <a:lnTo>
                    <a:pt x="16205" y="15105"/>
                  </a:lnTo>
                  <a:lnTo>
                    <a:pt x="21600" y="6472"/>
                  </a:lnTo>
                  <a:lnTo>
                    <a:pt x="18022" y="0"/>
                  </a:lnTo>
                  <a:close/>
                </a:path>
              </a:pathLst>
            </a:custGeom>
            <a:solidFill>
              <a:srgbClr val="21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9" name="object 130"/>
            <p:cNvSpPr/>
            <p:nvPr/>
          </p:nvSpPr>
          <p:spPr>
            <a:xfrm>
              <a:off x="239636" y="529248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9" y="0"/>
                  </a:moveTo>
                  <a:lnTo>
                    <a:pt x="12342" y="4997"/>
                  </a:lnTo>
                  <a:lnTo>
                    <a:pt x="0" y="14959"/>
                  </a:lnTo>
                  <a:lnTo>
                    <a:pt x="0" y="21600"/>
                  </a:lnTo>
                  <a:lnTo>
                    <a:pt x="12342" y="21600"/>
                  </a:lnTo>
                  <a:lnTo>
                    <a:pt x="21600" y="14959"/>
                  </a:lnTo>
                  <a:lnTo>
                    <a:pt x="15459" y="8301"/>
                  </a:lnTo>
                  <a:lnTo>
                    <a:pt x="15459" y="0"/>
                  </a:lnTo>
                  <a:close/>
                </a:path>
              </a:pathLst>
            </a:custGeom>
            <a:solidFill>
              <a:srgbClr val="225C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02" name="object 131"/>
            <p:cNvGrpSpPr/>
            <p:nvPr/>
          </p:nvGrpSpPr>
          <p:grpSpPr>
            <a:xfrm>
              <a:off x="257073" y="563550"/>
              <a:ext cx="12709" cy="22990"/>
              <a:chOff x="0" y="0"/>
              <a:chExt cx="12708" cy="22989"/>
            </a:xfrm>
          </p:grpSpPr>
          <p:sp>
            <p:nvSpPr>
              <p:cNvPr id="900" name="Shape"/>
              <p:cNvSpPr/>
              <p:nvPr/>
            </p:nvSpPr>
            <p:spPr>
              <a:xfrm>
                <a:off x="-1" y="7136"/>
                <a:ext cx="12704" cy="15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26" y="0"/>
                    </a:moveTo>
                    <a:lnTo>
                      <a:pt x="0" y="21600"/>
                    </a:lnTo>
                    <a:lnTo>
                      <a:pt x="15429" y="21600"/>
                    </a:lnTo>
                    <a:lnTo>
                      <a:pt x="21600" y="11423"/>
                    </a:lnTo>
                    <a:lnTo>
                      <a:pt x="21600" y="4640"/>
                    </a:lnTo>
                    <a:lnTo>
                      <a:pt x="18513" y="4640"/>
                    </a:lnTo>
                    <a:lnTo>
                      <a:pt x="12342" y="2943"/>
                    </a:lnTo>
                    <a:lnTo>
                      <a:pt x="12342" y="1231"/>
                    </a:lnTo>
                    <a:lnTo>
                      <a:pt x="11226" y="0"/>
                    </a:lnTo>
                    <a:close/>
                  </a:path>
                </a:pathLst>
              </a:custGeom>
              <a:solidFill>
                <a:srgbClr val="107E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Triangle"/>
              <p:cNvSpPr/>
              <p:nvPr/>
            </p:nvSpPr>
            <p:spPr>
              <a:xfrm>
                <a:off x="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7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7E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3" name="object 132"/>
            <p:cNvSpPr/>
            <p:nvPr/>
          </p:nvSpPr>
          <p:spPr>
            <a:xfrm>
              <a:off x="232904" y="499231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11791" y="0"/>
                  </a:lnTo>
                  <a:lnTo>
                    <a:pt x="7847" y="8117"/>
                  </a:lnTo>
                  <a:lnTo>
                    <a:pt x="0" y="8117"/>
                  </a:lnTo>
                  <a:lnTo>
                    <a:pt x="0" y="21600"/>
                  </a:lnTo>
                  <a:lnTo>
                    <a:pt x="7847" y="21600"/>
                  </a:lnTo>
                  <a:lnTo>
                    <a:pt x="19638" y="16207"/>
                  </a:lnTo>
                  <a:lnTo>
                    <a:pt x="19638" y="10786"/>
                  </a:lnTo>
                  <a:lnTo>
                    <a:pt x="21600" y="5419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19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06" name="object 133"/>
            <p:cNvGrpSpPr/>
            <p:nvPr/>
          </p:nvGrpSpPr>
          <p:grpSpPr>
            <a:xfrm>
              <a:off x="219214" y="499860"/>
              <a:ext cx="16939" cy="16431"/>
              <a:chOff x="0" y="0"/>
              <a:chExt cx="16938" cy="16430"/>
            </a:xfrm>
          </p:grpSpPr>
          <p:sp>
            <p:nvSpPr>
              <p:cNvPr id="904" name="Shape"/>
              <p:cNvSpPr/>
              <p:nvPr/>
            </p:nvSpPr>
            <p:spPr>
              <a:xfrm>
                <a:off x="-1" y="3727"/>
                <a:ext cx="1495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975"/>
                    </a:lnTo>
                    <a:lnTo>
                      <a:pt x="3578" y="21600"/>
                    </a:lnTo>
                    <a:lnTo>
                      <a:pt x="21600" y="21600"/>
                    </a:lnTo>
                    <a:lnTo>
                      <a:pt x="21600" y="4354"/>
                    </a:lnTo>
                    <a:lnTo>
                      <a:pt x="1798" y="4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6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5" name="Shape"/>
              <p:cNvSpPr/>
              <p:nvPr/>
            </p:nvSpPr>
            <p:spPr>
              <a:xfrm>
                <a:off x="4235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3" y="71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6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7" name="object 134"/>
            <p:cNvSpPr/>
            <p:nvPr/>
          </p:nvSpPr>
          <p:spPr>
            <a:xfrm>
              <a:off x="256564" y="506819"/>
              <a:ext cx="13718" cy="1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0" y="0"/>
                  </a:moveTo>
                  <a:lnTo>
                    <a:pt x="5899" y="0"/>
                  </a:lnTo>
                  <a:lnTo>
                    <a:pt x="3939" y="6653"/>
                  </a:lnTo>
                  <a:lnTo>
                    <a:pt x="0" y="14963"/>
                  </a:lnTo>
                  <a:lnTo>
                    <a:pt x="5899" y="21600"/>
                  </a:lnTo>
                  <a:lnTo>
                    <a:pt x="11780" y="19923"/>
                  </a:lnTo>
                  <a:lnTo>
                    <a:pt x="15699" y="16623"/>
                  </a:lnTo>
                  <a:lnTo>
                    <a:pt x="21600" y="13288"/>
                  </a:lnTo>
                  <a:lnTo>
                    <a:pt x="15699" y="8311"/>
                  </a:lnTo>
                  <a:lnTo>
                    <a:pt x="11780" y="6653"/>
                  </a:lnTo>
                  <a:lnTo>
                    <a:pt x="7860" y="0"/>
                  </a:lnTo>
                  <a:close/>
                </a:path>
              </a:pathLst>
            </a:custGeom>
            <a:solidFill>
              <a:srgbClr val="1D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0" name="object 135"/>
            <p:cNvGrpSpPr/>
            <p:nvPr/>
          </p:nvGrpSpPr>
          <p:grpSpPr>
            <a:xfrm>
              <a:off x="229665" y="472454"/>
              <a:ext cx="14456" cy="20678"/>
              <a:chOff x="0" y="0"/>
              <a:chExt cx="14455" cy="20677"/>
            </a:xfrm>
          </p:grpSpPr>
          <p:sp>
            <p:nvSpPr>
              <p:cNvPr id="908" name="Shape"/>
              <p:cNvSpPr/>
              <p:nvPr/>
            </p:nvSpPr>
            <p:spPr>
              <a:xfrm>
                <a:off x="750" y="6971"/>
                <a:ext cx="13706" cy="13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4" y="0"/>
                    </a:moveTo>
                    <a:lnTo>
                      <a:pt x="9319" y="0"/>
                    </a:lnTo>
                    <a:lnTo>
                      <a:pt x="7847" y="5906"/>
                    </a:lnTo>
                    <a:lnTo>
                      <a:pt x="3923" y="9809"/>
                    </a:lnTo>
                    <a:lnTo>
                      <a:pt x="0" y="15716"/>
                    </a:lnTo>
                    <a:lnTo>
                      <a:pt x="5905" y="15716"/>
                    </a:lnTo>
                    <a:lnTo>
                      <a:pt x="11770" y="21600"/>
                    </a:lnTo>
                    <a:lnTo>
                      <a:pt x="15714" y="17677"/>
                    </a:lnTo>
                    <a:lnTo>
                      <a:pt x="17677" y="13753"/>
                    </a:lnTo>
                    <a:lnTo>
                      <a:pt x="21600" y="9809"/>
                    </a:lnTo>
                    <a:lnTo>
                      <a:pt x="19617" y="3923"/>
                    </a:lnTo>
                    <a:lnTo>
                      <a:pt x="15714" y="0"/>
                    </a:lnTo>
                    <a:close/>
                  </a:path>
                </a:pathLst>
              </a:custGeom>
              <a:solidFill>
                <a:srgbClr val="188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9" name="Shap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2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13" name="object 136"/>
            <p:cNvGrpSpPr/>
            <p:nvPr/>
          </p:nvGrpSpPr>
          <p:grpSpPr>
            <a:xfrm>
              <a:off x="215467" y="503718"/>
              <a:ext cx="35875" cy="46704"/>
              <a:chOff x="0" y="0"/>
              <a:chExt cx="35874" cy="46703"/>
            </a:xfrm>
          </p:grpSpPr>
          <p:sp>
            <p:nvSpPr>
              <p:cNvPr id="911" name="Shape"/>
              <p:cNvSpPr/>
              <p:nvPr/>
            </p:nvSpPr>
            <p:spPr>
              <a:xfrm>
                <a:off x="-1" y="7096"/>
                <a:ext cx="31143" cy="39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19" y="0"/>
                    </a:moveTo>
                    <a:lnTo>
                      <a:pt x="15548" y="1222"/>
                    </a:lnTo>
                    <a:lnTo>
                      <a:pt x="12390" y="5045"/>
                    </a:lnTo>
                    <a:lnTo>
                      <a:pt x="7126" y="10904"/>
                    </a:lnTo>
                    <a:lnTo>
                      <a:pt x="2186" y="16508"/>
                    </a:lnTo>
                    <a:lnTo>
                      <a:pt x="0" y="19563"/>
                    </a:lnTo>
                    <a:lnTo>
                      <a:pt x="2598" y="20249"/>
                    </a:lnTo>
                    <a:lnTo>
                      <a:pt x="4316" y="21600"/>
                    </a:lnTo>
                    <a:lnTo>
                      <a:pt x="10368" y="21600"/>
                    </a:lnTo>
                    <a:lnTo>
                      <a:pt x="12095" y="20249"/>
                    </a:lnTo>
                    <a:lnTo>
                      <a:pt x="17283" y="20249"/>
                    </a:lnTo>
                    <a:lnTo>
                      <a:pt x="17283" y="16841"/>
                    </a:lnTo>
                    <a:lnTo>
                      <a:pt x="19001" y="14812"/>
                    </a:lnTo>
                    <a:lnTo>
                      <a:pt x="19874" y="12768"/>
                    </a:lnTo>
                    <a:lnTo>
                      <a:pt x="21600" y="10732"/>
                    </a:lnTo>
                    <a:lnTo>
                      <a:pt x="19874" y="9374"/>
                    </a:lnTo>
                    <a:lnTo>
                      <a:pt x="17283" y="8017"/>
                    </a:lnTo>
                    <a:lnTo>
                      <a:pt x="17283" y="3944"/>
                    </a:lnTo>
                    <a:lnTo>
                      <a:pt x="19874" y="543"/>
                    </a:lnTo>
                    <a:lnTo>
                      <a:pt x="20219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2" name="Shape"/>
              <p:cNvSpPr/>
              <p:nvPr/>
            </p:nvSpPr>
            <p:spPr>
              <a:xfrm>
                <a:off x="2317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0" y="17998"/>
                    </a:lnTo>
                    <a:lnTo>
                      <a:pt x="0" y="21600"/>
                    </a:lnTo>
                    <a:lnTo>
                      <a:pt x="21600" y="179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4" name="object 137"/>
            <p:cNvSpPr/>
            <p:nvPr/>
          </p:nvSpPr>
          <p:spPr>
            <a:xfrm>
              <a:off x="225437" y="538469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7" y="6171"/>
                  </a:lnTo>
                  <a:lnTo>
                    <a:pt x="5395" y="9255"/>
                  </a:lnTo>
                  <a:lnTo>
                    <a:pt x="0" y="21600"/>
                  </a:lnTo>
                  <a:lnTo>
                    <a:pt x="7194" y="21600"/>
                  </a:lnTo>
                  <a:lnTo>
                    <a:pt x="10791" y="15426"/>
                  </a:lnTo>
                  <a:lnTo>
                    <a:pt x="21600" y="154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5" name="object 138"/>
            <p:cNvSpPr/>
            <p:nvPr/>
          </p:nvSpPr>
          <p:spPr>
            <a:xfrm>
              <a:off x="258746" y="413412"/>
              <a:ext cx="60114" cy="16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5" y="0"/>
                  </a:moveTo>
                  <a:lnTo>
                    <a:pt x="4145" y="0"/>
                  </a:lnTo>
                  <a:lnTo>
                    <a:pt x="4145" y="327"/>
                  </a:lnTo>
                  <a:lnTo>
                    <a:pt x="5035" y="327"/>
                  </a:lnTo>
                  <a:lnTo>
                    <a:pt x="5035" y="1964"/>
                  </a:lnTo>
                  <a:lnTo>
                    <a:pt x="3245" y="1637"/>
                  </a:lnTo>
                  <a:lnTo>
                    <a:pt x="3245" y="2127"/>
                  </a:lnTo>
                  <a:lnTo>
                    <a:pt x="3697" y="2620"/>
                  </a:lnTo>
                  <a:lnTo>
                    <a:pt x="2798" y="2945"/>
                  </a:lnTo>
                  <a:lnTo>
                    <a:pt x="2351" y="3274"/>
                  </a:lnTo>
                  <a:lnTo>
                    <a:pt x="1461" y="3437"/>
                  </a:lnTo>
                  <a:lnTo>
                    <a:pt x="1009" y="3928"/>
                  </a:lnTo>
                  <a:lnTo>
                    <a:pt x="2351" y="4584"/>
                  </a:lnTo>
                  <a:lnTo>
                    <a:pt x="1904" y="5238"/>
                  </a:lnTo>
                  <a:lnTo>
                    <a:pt x="2351" y="5565"/>
                  </a:lnTo>
                  <a:lnTo>
                    <a:pt x="2351" y="7202"/>
                  </a:lnTo>
                  <a:lnTo>
                    <a:pt x="1009" y="8019"/>
                  </a:lnTo>
                  <a:lnTo>
                    <a:pt x="1461" y="8510"/>
                  </a:lnTo>
                  <a:lnTo>
                    <a:pt x="1461" y="9000"/>
                  </a:lnTo>
                  <a:lnTo>
                    <a:pt x="2351" y="9491"/>
                  </a:lnTo>
                  <a:lnTo>
                    <a:pt x="2798" y="9820"/>
                  </a:lnTo>
                  <a:lnTo>
                    <a:pt x="3245" y="10309"/>
                  </a:lnTo>
                  <a:lnTo>
                    <a:pt x="3245" y="10637"/>
                  </a:lnTo>
                  <a:lnTo>
                    <a:pt x="1461" y="11130"/>
                  </a:lnTo>
                  <a:lnTo>
                    <a:pt x="1009" y="11291"/>
                  </a:lnTo>
                  <a:lnTo>
                    <a:pt x="1009" y="12601"/>
                  </a:lnTo>
                  <a:lnTo>
                    <a:pt x="1461" y="12601"/>
                  </a:lnTo>
                  <a:lnTo>
                    <a:pt x="2351" y="13255"/>
                  </a:lnTo>
                  <a:lnTo>
                    <a:pt x="4587" y="14073"/>
                  </a:lnTo>
                  <a:lnTo>
                    <a:pt x="3697" y="14402"/>
                  </a:lnTo>
                  <a:lnTo>
                    <a:pt x="1009" y="15056"/>
                  </a:lnTo>
                  <a:lnTo>
                    <a:pt x="252" y="16119"/>
                  </a:lnTo>
                  <a:lnTo>
                    <a:pt x="0" y="17428"/>
                  </a:lnTo>
                  <a:lnTo>
                    <a:pt x="252" y="18737"/>
                  </a:lnTo>
                  <a:lnTo>
                    <a:pt x="1009" y="19801"/>
                  </a:lnTo>
                  <a:lnTo>
                    <a:pt x="1009" y="20948"/>
                  </a:lnTo>
                  <a:lnTo>
                    <a:pt x="1311" y="21166"/>
                  </a:lnTo>
                  <a:lnTo>
                    <a:pt x="1758" y="21385"/>
                  </a:lnTo>
                  <a:lnTo>
                    <a:pt x="2351" y="21600"/>
                  </a:lnTo>
                  <a:lnTo>
                    <a:pt x="2798" y="21600"/>
                  </a:lnTo>
                  <a:lnTo>
                    <a:pt x="7275" y="21111"/>
                  </a:lnTo>
                  <a:lnTo>
                    <a:pt x="8170" y="20948"/>
                  </a:lnTo>
                  <a:lnTo>
                    <a:pt x="9069" y="20619"/>
                  </a:lnTo>
                  <a:lnTo>
                    <a:pt x="10857" y="20619"/>
                  </a:lnTo>
                  <a:lnTo>
                    <a:pt x="13094" y="20948"/>
                  </a:lnTo>
                  <a:lnTo>
                    <a:pt x="14882" y="20948"/>
                  </a:lnTo>
                  <a:lnTo>
                    <a:pt x="17118" y="20619"/>
                  </a:lnTo>
                  <a:lnTo>
                    <a:pt x="15777" y="19801"/>
                  </a:lnTo>
                  <a:lnTo>
                    <a:pt x="13993" y="18984"/>
                  </a:lnTo>
                  <a:lnTo>
                    <a:pt x="13094" y="18001"/>
                  </a:lnTo>
                  <a:lnTo>
                    <a:pt x="16229" y="18655"/>
                  </a:lnTo>
                  <a:lnTo>
                    <a:pt x="18017" y="18655"/>
                  </a:lnTo>
                  <a:lnTo>
                    <a:pt x="21600" y="18330"/>
                  </a:lnTo>
                  <a:lnTo>
                    <a:pt x="20656" y="17682"/>
                  </a:lnTo>
                  <a:lnTo>
                    <a:pt x="18075" y="16467"/>
                  </a:lnTo>
                  <a:lnTo>
                    <a:pt x="15242" y="15038"/>
                  </a:lnTo>
                  <a:lnTo>
                    <a:pt x="13541" y="13748"/>
                  </a:lnTo>
                  <a:lnTo>
                    <a:pt x="15330" y="13255"/>
                  </a:lnTo>
                  <a:lnTo>
                    <a:pt x="17566" y="13748"/>
                  </a:lnTo>
                  <a:lnTo>
                    <a:pt x="19807" y="13748"/>
                  </a:lnTo>
                  <a:lnTo>
                    <a:pt x="19807" y="13419"/>
                  </a:lnTo>
                  <a:lnTo>
                    <a:pt x="18543" y="12522"/>
                  </a:lnTo>
                  <a:lnTo>
                    <a:pt x="16061" y="11272"/>
                  </a:lnTo>
                  <a:lnTo>
                    <a:pt x="11305" y="9000"/>
                  </a:lnTo>
                  <a:lnTo>
                    <a:pt x="12646" y="9166"/>
                  </a:lnTo>
                  <a:lnTo>
                    <a:pt x="13993" y="9491"/>
                  </a:lnTo>
                  <a:lnTo>
                    <a:pt x="18912" y="9491"/>
                  </a:lnTo>
                  <a:lnTo>
                    <a:pt x="18115" y="8655"/>
                  </a:lnTo>
                  <a:lnTo>
                    <a:pt x="16228" y="7712"/>
                  </a:lnTo>
                  <a:lnTo>
                    <a:pt x="12195" y="6055"/>
                  </a:lnTo>
                  <a:lnTo>
                    <a:pt x="10857" y="5401"/>
                  </a:lnTo>
                  <a:lnTo>
                    <a:pt x="9958" y="4909"/>
                  </a:lnTo>
                  <a:lnTo>
                    <a:pt x="9069" y="4255"/>
                  </a:lnTo>
                  <a:lnTo>
                    <a:pt x="14882" y="4255"/>
                  </a:lnTo>
                  <a:lnTo>
                    <a:pt x="14882" y="3928"/>
                  </a:lnTo>
                  <a:lnTo>
                    <a:pt x="13759" y="3129"/>
                  </a:lnTo>
                  <a:lnTo>
                    <a:pt x="11585" y="2086"/>
                  </a:lnTo>
                  <a:lnTo>
                    <a:pt x="9158" y="98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126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6" name="object 139"/>
            <p:cNvSpPr/>
            <p:nvPr/>
          </p:nvSpPr>
          <p:spPr>
            <a:xfrm>
              <a:off x="262052" y="5278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74" y="0"/>
                  </a:lnTo>
                  <a:lnTo>
                    <a:pt x="6171" y="7222"/>
                  </a:lnTo>
                  <a:lnTo>
                    <a:pt x="0" y="7222"/>
                  </a:lnTo>
                  <a:lnTo>
                    <a:pt x="0" y="21600"/>
                  </a:lnTo>
                  <a:lnTo>
                    <a:pt x="9255" y="17970"/>
                  </a:lnTo>
                  <a:lnTo>
                    <a:pt x="15459" y="107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74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7" name="object 140"/>
            <p:cNvSpPr/>
            <p:nvPr/>
          </p:nvSpPr>
          <p:spPr>
            <a:xfrm>
              <a:off x="268287" y="429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0" y="0"/>
                  </a:lnTo>
                  <a:lnTo>
                    <a:pt x="0" y="2724"/>
                  </a:lnTo>
                  <a:lnTo>
                    <a:pt x="6139" y="2724"/>
                  </a:lnTo>
                  <a:lnTo>
                    <a:pt x="6139" y="16207"/>
                  </a:lnTo>
                  <a:lnTo>
                    <a:pt x="12342" y="21600"/>
                  </a:lnTo>
                  <a:lnTo>
                    <a:pt x="21600" y="21600"/>
                  </a:lnTo>
                  <a:lnTo>
                    <a:pt x="21600" y="16207"/>
                  </a:lnTo>
                  <a:lnTo>
                    <a:pt x="15429" y="10786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0768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8" name="object 142"/>
            <p:cNvSpPr/>
            <p:nvPr/>
          </p:nvSpPr>
          <p:spPr>
            <a:xfrm>
              <a:off x="263924" y="4643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179" y="21600"/>
                  </a:lnTo>
                  <a:lnTo>
                    <a:pt x="21600" y="10780"/>
                  </a:lnTo>
                  <a:lnTo>
                    <a:pt x="2695" y="1078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9" name="object 143"/>
            <p:cNvSpPr/>
            <p:nvPr/>
          </p:nvSpPr>
          <p:spPr>
            <a:xfrm>
              <a:off x="261429" y="423380"/>
              <a:ext cx="12702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1963"/>
                  </a:lnTo>
                  <a:lnTo>
                    <a:pt x="3599" y="1963"/>
                  </a:lnTo>
                  <a:lnTo>
                    <a:pt x="3599" y="7854"/>
                  </a:lnTo>
                  <a:lnTo>
                    <a:pt x="7200" y="13765"/>
                  </a:lnTo>
                  <a:lnTo>
                    <a:pt x="0" y="17673"/>
                  </a:lnTo>
                  <a:lnTo>
                    <a:pt x="7200" y="17673"/>
                  </a:lnTo>
                  <a:lnTo>
                    <a:pt x="10799" y="21600"/>
                  </a:lnTo>
                  <a:lnTo>
                    <a:pt x="21600" y="21600"/>
                  </a:lnTo>
                  <a:lnTo>
                    <a:pt x="21600" y="392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198D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0" name="object 144"/>
            <p:cNvSpPr/>
            <p:nvPr/>
          </p:nvSpPr>
          <p:spPr>
            <a:xfrm>
              <a:off x="256450" y="465723"/>
              <a:ext cx="12702" cy="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6" y="0"/>
                  </a:moveTo>
                  <a:lnTo>
                    <a:pt x="0" y="7703"/>
                  </a:lnTo>
                  <a:lnTo>
                    <a:pt x="3599" y="12341"/>
                  </a:lnTo>
                  <a:lnTo>
                    <a:pt x="3599" y="16963"/>
                  </a:lnTo>
                  <a:lnTo>
                    <a:pt x="10836" y="21600"/>
                  </a:lnTo>
                  <a:lnTo>
                    <a:pt x="21600" y="15422"/>
                  </a:lnTo>
                  <a:lnTo>
                    <a:pt x="21600" y="6162"/>
                  </a:lnTo>
                  <a:lnTo>
                    <a:pt x="10836" y="0"/>
                  </a:lnTo>
                  <a:close/>
                </a:path>
              </a:pathLst>
            </a:custGeom>
            <a:solidFill>
              <a:srgbClr val="1E57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3" name="object 145"/>
            <p:cNvGrpSpPr/>
            <p:nvPr/>
          </p:nvGrpSpPr>
          <p:grpSpPr>
            <a:xfrm>
              <a:off x="256668" y="498609"/>
              <a:ext cx="18926" cy="16443"/>
              <a:chOff x="0" y="0"/>
              <a:chExt cx="18925" cy="16442"/>
            </a:xfrm>
          </p:grpSpPr>
          <p:sp>
            <p:nvSpPr>
              <p:cNvPr id="921" name="Shape"/>
              <p:cNvSpPr/>
              <p:nvPr/>
            </p:nvSpPr>
            <p:spPr>
              <a:xfrm>
                <a:off x="6222" y="374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65" y="0"/>
                    </a:moveTo>
                    <a:lnTo>
                      <a:pt x="3709" y="0"/>
                    </a:lnTo>
                    <a:lnTo>
                      <a:pt x="0" y="3986"/>
                    </a:lnTo>
                    <a:lnTo>
                      <a:pt x="3709" y="11999"/>
                    </a:lnTo>
                    <a:lnTo>
                      <a:pt x="8176" y="14399"/>
                    </a:lnTo>
                    <a:lnTo>
                      <a:pt x="14876" y="21600"/>
                    </a:lnTo>
                    <a:lnTo>
                      <a:pt x="21600" y="21600"/>
                    </a:lnTo>
                    <a:lnTo>
                      <a:pt x="17110" y="11999"/>
                    </a:lnTo>
                    <a:lnTo>
                      <a:pt x="12665" y="0"/>
                    </a:lnTo>
                    <a:close/>
                  </a:path>
                </a:pathLst>
              </a:custGeom>
              <a:solidFill>
                <a:srgbClr val="1F80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2" name="Triangl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4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80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4" name="object 146"/>
            <p:cNvSpPr/>
            <p:nvPr/>
          </p:nvSpPr>
          <p:spPr>
            <a:xfrm>
              <a:off x="266413" y="5471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6" y="0"/>
                  </a:moveTo>
                  <a:lnTo>
                    <a:pt x="0" y="9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969" y="7176"/>
                  </a:lnTo>
                  <a:lnTo>
                    <a:pt x="10790" y="2374"/>
                  </a:lnTo>
                  <a:lnTo>
                    <a:pt x="4336" y="2374"/>
                  </a:lnTo>
                  <a:lnTo>
                    <a:pt x="4336" y="0"/>
                  </a:lnTo>
                  <a:close/>
                </a:path>
              </a:pathLst>
            </a:custGeom>
            <a:solidFill>
              <a:srgbClr val="649D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5" name="object 147"/>
            <p:cNvSpPr/>
            <p:nvPr/>
          </p:nvSpPr>
          <p:spPr>
            <a:xfrm>
              <a:off x="293941" y="541579"/>
              <a:ext cx="2616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200"/>
                  </a:lnTo>
                  <a:lnTo>
                    <a:pt x="2055" y="7200"/>
                  </a:lnTo>
                  <a:lnTo>
                    <a:pt x="9259" y="21600"/>
                  </a:lnTo>
                  <a:lnTo>
                    <a:pt x="13369" y="21600"/>
                  </a:lnTo>
                  <a:lnTo>
                    <a:pt x="21600" y="14400"/>
                  </a:lnTo>
                  <a:lnTo>
                    <a:pt x="17064" y="6075"/>
                  </a:lnTo>
                  <a:lnTo>
                    <a:pt x="11566" y="1799"/>
                  </a:lnTo>
                  <a:lnTo>
                    <a:pt x="5685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8" name="object 148"/>
            <p:cNvGrpSpPr/>
            <p:nvPr/>
          </p:nvGrpSpPr>
          <p:grpSpPr>
            <a:xfrm>
              <a:off x="262813" y="509816"/>
              <a:ext cx="19421" cy="20678"/>
              <a:chOff x="0" y="0"/>
              <a:chExt cx="19420" cy="20677"/>
            </a:xfrm>
          </p:grpSpPr>
          <p:sp>
            <p:nvSpPr>
              <p:cNvPr id="926" name="Shape"/>
              <p:cNvSpPr/>
              <p:nvPr/>
            </p:nvSpPr>
            <p:spPr>
              <a:xfrm>
                <a:off x="0" y="6971"/>
                <a:ext cx="16180" cy="13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2" y="0"/>
                    </a:moveTo>
                    <a:lnTo>
                      <a:pt x="13276" y="0"/>
                    </a:lnTo>
                    <a:lnTo>
                      <a:pt x="9969" y="3944"/>
                    </a:lnTo>
                    <a:lnTo>
                      <a:pt x="4968" y="7848"/>
                    </a:lnTo>
                    <a:lnTo>
                      <a:pt x="0" y="11791"/>
                    </a:lnTo>
                    <a:lnTo>
                      <a:pt x="3306" y="13753"/>
                    </a:lnTo>
                    <a:lnTo>
                      <a:pt x="9969" y="21600"/>
                    </a:lnTo>
                    <a:lnTo>
                      <a:pt x="14954" y="21600"/>
                    </a:lnTo>
                    <a:lnTo>
                      <a:pt x="14954" y="15735"/>
                    </a:lnTo>
                    <a:lnTo>
                      <a:pt x="13276" y="15735"/>
                    </a:lnTo>
                    <a:lnTo>
                      <a:pt x="14954" y="9830"/>
                    </a:lnTo>
                    <a:lnTo>
                      <a:pt x="21600" y="5886"/>
                    </a:lnTo>
                    <a:lnTo>
                      <a:pt x="17862" y="0"/>
                    </a:lnTo>
                    <a:close/>
                  </a:path>
                </a:pathLst>
              </a:custGeom>
              <a:solidFill>
                <a:srgbClr val="49A7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7" name="Triangle"/>
              <p:cNvSpPr/>
              <p:nvPr/>
            </p:nvSpPr>
            <p:spPr>
              <a:xfrm>
                <a:off x="6717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2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7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9" name="object 149"/>
            <p:cNvSpPr/>
            <p:nvPr/>
          </p:nvSpPr>
          <p:spPr>
            <a:xfrm>
              <a:off x="260311" y="491134"/>
              <a:ext cx="174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03" y="0"/>
                  </a:moveTo>
                  <a:lnTo>
                    <a:pt x="1540" y="7208"/>
                  </a:lnTo>
                  <a:lnTo>
                    <a:pt x="0" y="9603"/>
                  </a:lnTo>
                  <a:lnTo>
                    <a:pt x="0" y="19181"/>
                  </a:lnTo>
                  <a:lnTo>
                    <a:pt x="1540" y="19181"/>
                  </a:lnTo>
                  <a:lnTo>
                    <a:pt x="6162" y="21600"/>
                  </a:lnTo>
                  <a:lnTo>
                    <a:pt x="18503" y="19181"/>
                  </a:lnTo>
                  <a:lnTo>
                    <a:pt x="21600" y="12022"/>
                  </a:lnTo>
                  <a:lnTo>
                    <a:pt x="16963" y="9603"/>
                  </a:lnTo>
                  <a:lnTo>
                    <a:pt x="7703" y="0"/>
                  </a:lnTo>
                  <a:close/>
                </a:path>
              </a:pathLst>
            </a:custGeom>
            <a:solidFill>
              <a:srgbClr val="19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0" name="Shape"/>
            <p:cNvSpPr/>
            <p:nvPr/>
          </p:nvSpPr>
          <p:spPr>
            <a:xfrm>
              <a:off x="258404" y="524269"/>
              <a:ext cx="12703" cy="3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5" y="0"/>
                  </a:moveTo>
                  <a:lnTo>
                    <a:pt x="5908" y="0"/>
                  </a:lnTo>
                  <a:lnTo>
                    <a:pt x="1916" y="4842"/>
                  </a:lnTo>
                  <a:lnTo>
                    <a:pt x="0" y="10800"/>
                  </a:lnTo>
                  <a:lnTo>
                    <a:pt x="711" y="14894"/>
                  </a:lnTo>
                  <a:lnTo>
                    <a:pt x="840" y="15638"/>
                  </a:lnTo>
                  <a:lnTo>
                    <a:pt x="1034" y="16758"/>
                  </a:lnTo>
                  <a:lnTo>
                    <a:pt x="5908" y="21600"/>
                  </a:lnTo>
                  <a:lnTo>
                    <a:pt x="15291" y="21600"/>
                  </a:lnTo>
                  <a:lnTo>
                    <a:pt x="15291" y="19360"/>
                  </a:lnTo>
                  <a:lnTo>
                    <a:pt x="5908" y="19360"/>
                  </a:lnTo>
                  <a:lnTo>
                    <a:pt x="5908" y="15638"/>
                  </a:lnTo>
                  <a:lnTo>
                    <a:pt x="2736" y="11172"/>
                  </a:lnTo>
                  <a:lnTo>
                    <a:pt x="9015" y="7443"/>
                  </a:lnTo>
                  <a:lnTo>
                    <a:pt x="9015" y="5217"/>
                  </a:lnTo>
                  <a:lnTo>
                    <a:pt x="12152" y="5217"/>
                  </a:lnTo>
                  <a:lnTo>
                    <a:pt x="21600" y="3722"/>
                  </a:lnTo>
                  <a:lnTo>
                    <a:pt x="15291" y="223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rgbClr val="13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3" name="object 151"/>
            <p:cNvGrpSpPr/>
            <p:nvPr/>
          </p:nvGrpSpPr>
          <p:grpSpPr>
            <a:xfrm>
              <a:off x="261554" y="440819"/>
              <a:ext cx="23785" cy="134522"/>
              <a:chOff x="0" y="0"/>
              <a:chExt cx="23784" cy="134521"/>
            </a:xfrm>
          </p:grpSpPr>
          <p:sp>
            <p:nvSpPr>
              <p:cNvPr id="931" name="Shape"/>
              <p:cNvSpPr/>
              <p:nvPr/>
            </p:nvSpPr>
            <p:spPr>
              <a:xfrm>
                <a:off x="0" y="119571"/>
                <a:ext cx="18684" cy="14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6"/>
                    </a:moveTo>
                    <a:lnTo>
                      <a:pt x="20162" y="12608"/>
                    </a:lnTo>
                    <a:lnTo>
                      <a:pt x="20162" y="16186"/>
                    </a:lnTo>
                    <a:lnTo>
                      <a:pt x="18737" y="12608"/>
                    </a:lnTo>
                    <a:lnTo>
                      <a:pt x="18737" y="0"/>
                    </a:lnTo>
                    <a:lnTo>
                      <a:pt x="0" y="0"/>
                    </a:lnTo>
                    <a:lnTo>
                      <a:pt x="0" y="1799"/>
                    </a:lnTo>
                    <a:lnTo>
                      <a:pt x="1453" y="1799"/>
                    </a:lnTo>
                    <a:lnTo>
                      <a:pt x="1453" y="14388"/>
                    </a:lnTo>
                    <a:lnTo>
                      <a:pt x="2407" y="16792"/>
                    </a:lnTo>
                    <a:lnTo>
                      <a:pt x="3832" y="19196"/>
                    </a:lnTo>
                    <a:lnTo>
                      <a:pt x="5756" y="21600"/>
                    </a:lnTo>
                    <a:lnTo>
                      <a:pt x="7195" y="21600"/>
                    </a:lnTo>
                    <a:lnTo>
                      <a:pt x="21600" y="16186"/>
                    </a:lnTo>
                    <a:close/>
                  </a:path>
                </a:pathLst>
              </a:custGeom>
              <a:solidFill>
                <a:srgbClr val="18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2" name="Shape"/>
              <p:cNvSpPr/>
              <p:nvPr/>
            </p:nvSpPr>
            <p:spPr>
              <a:xfrm>
                <a:off x="11081" y="-1"/>
                <a:ext cx="12704" cy="21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58"/>
                    </a:moveTo>
                    <a:lnTo>
                      <a:pt x="10811" y="0"/>
                    </a:lnTo>
                    <a:lnTo>
                      <a:pt x="4338" y="0"/>
                    </a:lnTo>
                    <a:lnTo>
                      <a:pt x="4338" y="16497"/>
                    </a:lnTo>
                    <a:lnTo>
                      <a:pt x="0" y="21600"/>
                    </a:lnTo>
                    <a:lnTo>
                      <a:pt x="6494" y="20318"/>
                    </a:lnTo>
                    <a:lnTo>
                      <a:pt x="10811" y="20318"/>
                    </a:lnTo>
                    <a:lnTo>
                      <a:pt x="17283" y="16497"/>
                    </a:lnTo>
                    <a:lnTo>
                      <a:pt x="21600" y="15241"/>
                    </a:lnTo>
                    <a:lnTo>
                      <a:pt x="21600" y="6358"/>
                    </a:lnTo>
                    <a:close/>
                  </a:path>
                </a:pathLst>
              </a:custGeom>
              <a:solidFill>
                <a:srgbClr val="18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4" name="object 152"/>
            <p:cNvSpPr/>
            <p:nvPr/>
          </p:nvSpPr>
          <p:spPr>
            <a:xfrm>
              <a:off x="257072" y="560389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752"/>
                  </a:lnTo>
                  <a:lnTo>
                    <a:pt x="7273" y="17656"/>
                  </a:lnTo>
                  <a:lnTo>
                    <a:pt x="72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5E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5" name="object 153"/>
            <p:cNvSpPr/>
            <p:nvPr/>
          </p:nvSpPr>
          <p:spPr>
            <a:xfrm>
              <a:off x="264045" y="478182"/>
              <a:ext cx="16194" cy="2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2" y="0"/>
                  </a:moveTo>
                  <a:lnTo>
                    <a:pt x="1659" y="0"/>
                  </a:lnTo>
                  <a:lnTo>
                    <a:pt x="1659" y="2399"/>
                  </a:lnTo>
                  <a:lnTo>
                    <a:pt x="3320" y="2399"/>
                  </a:lnTo>
                  <a:lnTo>
                    <a:pt x="0" y="7196"/>
                  </a:lnTo>
                  <a:lnTo>
                    <a:pt x="1659" y="9607"/>
                  </a:lnTo>
                  <a:lnTo>
                    <a:pt x="3320" y="13192"/>
                  </a:lnTo>
                  <a:lnTo>
                    <a:pt x="3320" y="15603"/>
                  </a:lnTo>
                  <a:lnTo>
                    <a:pt x="8317" y="18002"/>
                  </a:lnTo>
                  <a:lnTo>
                    <a:pt x="13299" y="21600"/>
                  </a:lnTo>
                  <a:lnTo>
                    <a:pt x="18297" y="21600"/>
                  </a:lnTo>
                  <a:lnTo>
                    <a:pt x="19939" y="18002"/>
                  </a:lnTo>
                  <a:lnTo>
                    <a:pt x="21600" y="10806"/>
                  </a:lnTo>
                  <a:lnTo>
                    <a:pt x="16619" y="4810"/>
                  </a:lnTo>
                  <a:lnTo>
                    <a:pt x="11622" y="0"/>
                  </a:lnTo>
                  <a:close/>
                </a:path>
              </a:pathLst>
            </a:custGeom>
            <a:solidFill>
              <a:srgbClr val="29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6" name="object 154"/>
            <p:cNvSpPr/>
            <p:nvPr/>
          </p:nvSpPr>
          <p:spPr>
            <a:xfrm>
              <a:off x="259066" y="433351"/>
              <a:ext cx="14950" cy="3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4" y="0"/>
                  </a:moveTo>
                  <a:lnTo>
                    <a:pt x="5413" y="1718"/>
                  </a:lnTo>
                  <a:lnTo>
                    <a:pt x="1798" y="2582"/>
                  </a:lnTo>
                  <a:lnTo>
                    <a:pt x="0" y="5182"/>
                  </a:lnTo>
                  <a:lnTo>
                    <a:pt x="5413" y="8636"/>
                  </a:lnTo>
                  <a:lnTo>
                    <a:pt x="3597" y="12091"/>
                  </a:lnTo>
                  <a:lnTo>
                    <a:pt x="5413" y="13827"/>
                  </a:lnTo>
                  <a:lnTo>
                    <a:pt x="5413" y="21600"/>
                  </a:lnTo>
                  <a:lnTo>
                    <a:pt x="17984" y="19009"/>
                  </a:lnTo>
                  <a:lnTo>
                    <a:pt x="21600" y="16409"/>
                  </a:lnTo>
                  <a:lnTo>
                    <a:pt x="21600" y="5182"/>
                  </a:lnTo>
                  <a:lnTo>
                    <a:pt x="17984" y="3454"/>
                  </a:lnTo>
                  <a:lnTo>
                    <a:pt x="16205" y="3454"/>
                  </a:lnTo>
                  <a:lnTo>
                    <a:pt x="10791" y="854"/>
                  </a:lnTo>
                  <a:lnTo>
                    <a:pt x="7194" y="854"/>
                  </a:lnTo>
                  <a:lnTo>
                    <a:pt x="7194" y="0"/>
                  </a:lnTo>
                  <a:close/>
                </a:path>
              </a:pathLst>
            </a:custGeom>
            <a:solidFill>
              <a:srgbClr val="25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7" name="object 155"/>
            <p:cNvSpPr/>
            <p:nvPr/>
          </p:nvSpPr>
          <p:spPr>
            <a:xfrm>
              <a:off x="257695" y="434583"/>
              <a:ext cx="12702" cy="1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10" y="0"/>
                  </a:moveTo>
                  <a:lnTo>
                    <a:pt x="10799" y="0"/>
                  </a:lnTo>
                  <a:lnTo>
                    <a:pt x="10799" y="1959"/>
                  </a:lnTo>
                  <a:lnTo>
                    <a:pt x="8665" y="1959"/>
                  </a:lnTo>
                  <a:lnTo>
                    <a:pt x="6488" y="5899"/>
                  </a:lnTo>
                  <a:lnTo>
                    <a:pt x="2177" y="7860"/>
                  </a:lnTo>
                  <a:lnTo>
                    <a:pt x="0" y="13739"/>
                  </a:lnTo>
                  <a:lnTo>
                    <a:pt x="6488" y="21600"/>
                  </a:lnTo>
                  <a:lnTo>
                    <a:pt x="12955" y="15699"/>
                  </a:lnTo>
                  <a:lnTo>
                    <a:pt x="17266" y="13739"/>
                  </a:lnTo>
                  <a:lnTo>
                    <a:pt x="21600" y="5899"/>
                  </a:lnTo>
                  <a:lnTo>
                    <a:pt x="15110" y="0"/>
                  </a:lnTo>
                  <a:close/>
                </a:path>
              </a:pathLst>
            </a:custGeom>
            <a:solidFill>
              <a:srgbClr val="164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8" name="object 156"/>
            <p:cNvSpPr/>
            <p:nvPr/>
          </p:nvSpPr>
          <p:spPr>
            <a:xfrm>
              <a:off x="265168" y="444551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7222" y="0"/>
                  </a:lnTo>
                  <a:lnTo>
                    <a:pt x="0" y="3336"/>
                  </a:lnTo>
                  <a:lnTo>
                    <a:pt x="0" y="16602"/>
                  </a:lnTo>
                  <a:lnTo>
                    <a:pt x="3630" y="21600"/>
                  </a:lnTo>
                  <a:lnTo>
                    <a:pt x="14375" y="21600"/>
                  </a:lnTo>
                  <a:lnTo>
                    <a:pt x="21600" y="16602"/>
                  </a:lnTo>
                  <a:lnTo>
                    <a:pt x="21600" y="6641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2D9F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9" name="object 157"/>
            <p:cNvSpPr/>
            <p:nvPr/>
          </p:nvSpPr>
          <p:spPr>
            <a:xfrm>
              <a:off x="600341" y="560389"/>
              <a:ext cx="27396" cy="2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0"/>
                  </a:moveTo>
                  <a:lnTo>
                    <a:pt x="9814" y="0"/>
                  </a:lnTo>
                  <a:lnTo>
                    <a:pt x="10805" y="5895"/>
                  </a:lnTo>
                  <a:lnTo>
                    <a:pt x="6879" y="12772"/>
                  </a:lnTo>
                  <a:lnTo>
                    <a:pt x="3925" y="16685"/>
                  </a:lnTo>
                  <a:lnTo>
                    <a:pt x="2954" y="19628"/>
                  </a:lnTo>
                  <a:lnTo>
                    <a:pt x="0" y="19628"/>
                  </a:lnTo>
                  <a:lnTo>
                    <a:pt x="1972" y="21600"/>
                  </a:lnTo>
                  <a:lnTo>
                    <a:pt x="8842" y="21600"/>
                  </a:lnTo>
                  <a:lnTo>
                    <a:pt x="16693" y="20609"/>
                  </a:lnTo>
                  <a:lnTo>
                    <a:pt x="19648" y="18648"/>
                  </a:lnTo>
                  <a:lnTo>
                    <a:pt x="21600" y="16685"/>
                  </a:lnTo>
                  <a:lnTo>
                    <a:pt x="21600" y="8828"/>
                  </a:lnTo>
                  <a:lnTo>
                    <a:pt x="14741" y="2942"/>
                  </a:lnTo>
                  <a:lnTo>
                    <a:pt x="10805" y="0"/>
                  </a:lnTo>
                  <a:close/>
                </a:path>
              </a:pathLst>
            </a:custGeom>
            <a:solidFill>
              <a:srgbClr val="B01F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0" name="object 158"/>
            <p:cNvSpPr/>
            <p:nvPr/>
          </p:nvSpPr>
          <p:spPr>
            <a:xfrm>
              <a:off x="561733" y="582816"/>
              <a:ext cx="19928" cy="5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4" y="0"/>
                  </a:moveTo>
                  <a:lnTo>
                    <a:pt x="9444" y="0"/>
                  </a:lnTo>
                  <a:lnTo>
                    <a:pt x="4047" y="934"/>
                  </a:lnTo>
                  <a:lnTo>
                    <a:pt x="0" y="934"/>
                  </a:lnTo>
                  <a:lnTo>
                    <a:pt x="1560" y="5439"/>
                  </a:lnTo>
                  <a:lnTo>
                    <a:pt x="2361" y="9857"/>
                  </a:lnTo>
                  <a:lnTo>
                    <a:pt x="2656" y="14276"/>
                  </a:lnTo>
                  <a:lnTo>
                    <a:pt x="2698" y="21600"/>
                  </a:lnTo>
                  <a:lnTo>
                    <a:pt x="10792" y="21600"/>
                  </a:lnTo>
                  <a:lnTo>
                    <a:pt x="10792" y="18785"/>
                  </a:lnTo>
                  <a:lnTo>
                    <a:pt x="10415" y="15040"/>
                  </a:lnTo>
                  <a:lnTo>
                    <a:pt x="9786" y="11032"/>
                  </a:lnTo>
                  <a:lnTo>
                    <a:pt x="9661" y="7025"/>
                  </a:lnTo>
                  <a:lnTo>
                    <a:pt x="10792" y="3280"/>
                  </a:lnTo>
                  <a:lnTo>
                    <a:pt x="12156" y="2346"/>
                  </a:lnTo>
                  <a:lnTo>
                    <a:pt x="12156" y="1403"/>
                  </a:lnTo>
                  <a:lnTo>
                    <a:pt x="18902" y="1403"/>
                  </a:lnTo>
                  <a:lnTo>
                    <a:pt x="18902" y="1877"/>
                  </a:lnTo>
                  <a:lnTo>
                    <a:pt x="21600" y="2815"/>
                  </a:lnTo>
                  <a:lnTo>
                    <a:pt x="20250" y="1403"/>
                  </a:lnTo>
                  <a:lnTo>
                    <a:pt x="20250" y="464"/>
                  </a:lnTo>
                  <a:lnTo>
                    <a:pt x="16203" y="464"/>
                  </a:lnTo>
                  <a:lnTo>
                    <a:pt x="14854" y="0"/>
                  </a:lnTo>
                  <a:close/>
                </a:path>
              </a:pathLst>
            </a:custGeom>
            <a:solidFill>
              <a:srgbClr val="6F20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1" name="Shape"/>
            <p:cNvSpPr/>
            <p:nvPr/>
          </p:nvSpPr>
          <p:spPr>
            <a:xfrm>
              <a:off x="514400" y="530493"/>
              <a:ext cx="98389" cy="6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4" y="0"/>
                  </a:moveTo>
                  <a:lnTo>
                    <a:pt x="12034" y="431"/>
                  </a:lnTo>
                  <a:lnTo>
                    <a:pt x="12577" y="431"/>
                  </a:lnTo>
                  <a:lnTo>
                    <a:pt x="8922" y="2788"/>
                  </a:lnTo>
                  <a:lnTo>
                    <a:pt x="5675" y="6318"/>
                  </a:lnTo>
                  <a:lnTo>
                    <a:pt x="2735" y="10577"/>
                  </a:lnTo>
                  <a:lnTo>
                    <a:pt x="0" y="15121"/>
                  </a:lnTo>
                  <a:lnTo>
                    <a:pt x="0" y="17711"/>
                  </a:lnTo>
                  <a:lnTo>
                    <a:pt x="273" y="19438"/>
                  </a:lnTo>
                  <a:lnTo>
                    <a:pt x="1639" y="19438"/>
                  </a:lnTo>
                  <a:lnTo>
                    <a:pt x="3379" y="19548"/>
                  </a:lnTo>
                  <a:lnTo>
                    <a:pt x="4990" y="19548"/>
                  </a:lnTo>
                  <a:lnTo>
                    <a:pt x="6716" y="20047"/>
                  </a:lnTo>
                  <a:lnTo>
                    <a:pt x="7929" y="21600"/>
                  </a:lnTo>
                  <a:lnTo>
                    <a:pt x="8752" y="21164"/>
                  </a:lnTo>
                  <a:lnTo>
                    <a:pt x="9569" y="19874"/>
                  </a:lnTo>
                  <a:lnTo>
                    <a:pt x="10662" y="19874"/>
                  </a:lnTo>
                  <a:lnTo>
                    <a:pt x="11485" y="19006"/>
                  </a:lnTo>
                  <a:lnTo>
                    <a:pt x="18868" y="19006"/>
                  </a:lnTo>
                  <a:lnTo>
                    <a:pt x="19417" y="18574"/>
                  </a:lnTo>
                  <a:lnTo>
                    <a:pt x="19961" y="18574"/>
                  </a:lnTo>
                  <a:lnTo>
                    <a:pt x="19961" y="17711"/>
                  </a:lnTo>
                  <a:lnTo>
                    <a:pt x="20783" y="15552"/>
                  </a:lnTo>
                  <a:lnTo>
                    <a:pt x="21600" y="12963"/>
                  </a:lnTo>
                  <a:lnTo>
                    <a:pt x="21600" y="10368"/>
                  </a:lnTo>
                  <a:lnTo>
                    <a:pt x="19529" y="7170"/>
                  </a:lnTo>
                  <a:lnTo>
                    <a:pt x="17330" y="4213"/>
                  </a:lnTo>
                  <a:lnTo>
                    <a:pt x="14875" y="1741"/>
                  </a:lnTo>
                  <a:lnTo>
                    <a:pt x="12034" y="0"/>
                  </a:lnTo>
                  <a:close/>
                </a:path>
              </a:pathLst>
            </a:custGeom>
            <a:solidFill>
              <a:srgbClr val="DA4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4" name="object 160"/>
            <p:cNvGrpSpPr/>
            <p:nvPr/>
          </p:nvGrpSpPr>
          <p:grpSpPr>
            <a:xfrm>
              <a:off x="506806" y="566839"/>
              <a:ext cx="69876" cy="24681"/>
              <a:chOff x="0" y="0"/>
              <a:chExt cx="69875" cy="24680"/>
            </a:xfrm>
          </p:grpSpPr>
          <p:sp>
            <p:nvSpPr>
              <p:cNvPr id="942" name="Shape"/>
              <p:cNvSpPr/>
              <p:nvPr/>
            </p:nvSpPr>
            <p:spPr>
              <a:xfrm>
                <a:off x="7594" y="6691"/>
                <a:ext cx="62282" cy="17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147"/>
                    </a:lnTo>
                    <a:lnTo>
                      <a:pt x="431" y="14127"/>
                    </a:lnTo>
                    <a:lnTo>
                      <a:pt x="2590" y="14127"/>
                    </a:lnTo>
                    <a:lnTo>
                      <a:pt x="5362" y="14505"/>
                    </a:lnTo>
                    <a:lnTo>
                      <a:pt x="7884" y="14505"/>
                    </a:lnTo>
                    <a:lnTo>
                      <a:pt x="10610" y="16234"/>
                    </a:lnTo>
                    <a:lnTo>
                      <a:pt x="12527" y="21600"/>
                    </a:lnTo>
                    <a:lnTo>
                      <a:pt x="13826" y="20120"/>
                    </a:lnTo>
                    <a:lnTo>
                      <a:pt x="15117" y="15621"/>
                    </a:lnTo>
                    <a:lnTo>
                      <a:pt x="16843" y="15621"/>
                    </a:lnTo>
                    <a:lnTo>
                      <a:pt x="18143" y="12631"/>
                    </a:lnTo>
                    <a:lnTo>
                      <a:pt x="21600" y="12631"/>
                    </a:lnTo>
                    <a:lnTo>
                      <a:pt x="18578" y="9642"/>
                    </a:lnTo>
                    <a:lnTo>
                      <a:pt x="12958" y="9642"/>
                    </a:lnTo>
                    <a:lnTo>
                      <a:pt x="9759" y="8147"/>
                    </a:lnTo>
                    <a:lnTo>
                      <a:pt x="9654" y="8147"/>
                    </a:lnTo>
                    <a:lnTo>
                      <a:pt x="6049" y="5538"/>
                    </a:lnTo>
                    <a:lnTo>
                      <a:pt x="2633" y="25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3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2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8" name="object 161"/>
            <p:cNvGrpSpPr/>
            <p:nvPr/>
          </p:nvGrpSpPr>
          <p:grpSpPr>
            <a:xfrm>
              <a:off x="1236072" y="383714"/>
              <a:ext cx="17688" cy="14880"/>
              <a:chOff x="0" y="0"/>
              <a:chExt cx="17687" cy="14879"/>
            </a:xfrm>
          </p:grpSpPr>
          <p:sp>
            <p:nvSpPr>
              <p:cNvPr id="945" name="Shape"/>
              <p:cNvSpPr/>
              <p:nvPr/>
            </p:nvSpPr>
            <p:spPr>
              <a:xfrm>
                <a:off x="4984" y="217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961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6" name="Triangle"/>
              <p:cNvSpPr/>
              <p:nvPr/>
            </p:nvSpPr>
            <p:spPr>
              <a:xfrm>
                <a:off x="1250" y="62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7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9" name="object 162"/>
            <p:cNvSpPr/>
            <p:nvPr/>
          </p:nvSpPr>
          <p:spPr>
            <a:xfrm>
              <a:off x="1251014" y="3833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54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8639" y="5454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0535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0" name="object 163"/>
            <p:cNvSpPr/>
            <p:nvPr/>
          </p:nvSpPr>
          <p:spPr>
            <a:xfrm>
              <a:off x="1190613" y="3921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454"/>
                  </a:lnTo>
                  <a:lnTo>
                    <a:pt x="21600" y="21600"/>
                  </a:lnTo>
                  <a:lnTo>
                    <a:pt x="21600" y="5454"/>
                  </a:lnTo>
                  <a:lnTo>
                    <a:pt x="10744" y="5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1" name="object 164"/>
            <p:cNvSpPr/>
            <p:nvPr/>
          </p:nvSpPr>
          <p:spPr>
            <a:xfrm>
              <a:off x="1216762" y="3379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932"/>
                  </a:lnTo>
                  <a:lnTo>
                    <a:pt x="10852" y="4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2" name="object 165"/>
            <p:cNvSpPr/>
            <p:nvPr/>
          </p:nvSpPr>
          <p:spPr>
            <a:xfrm>
              <a:off x="1079754" y="3709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8" y="0"/>
                  </a:moveTo>
                  <a:lnTo>
                    <a:pt x="13499" y="0"/>
                  </a:lnTo>
                  <a:lnTo>
                    <a:pt x="8099" y="5398"/>
                  </a:lnTo>
                  <a:lnTo>
                    <a:pt x="0" y="1085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28" y="0"/>
                  </a:lnTo>
                  <a:close/>
                </a:path>
              </a:pathLst>
            </a:custGeom>
            <a:solidFill>
              <a:srgbClr val="1965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3" name="object 166"/>
            <p:cNvSpPr/>
            <p:nvPr/>
          </p:nvSpPr>
          <p:spPr>
            <a:xfrm>
              <a:off x="1265333" y="2488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22" y="21600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44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0" name="object 167"/>
            <p:cNvGrpSpPr/>
            <p:nvPr/>
          </p:nvGrpSpPr>
          <p:grpSpPr>
            <a:xfrm>
              <a:off x="1114006" y="208401"/>
              <a:ext cx="25784" cy="19553"/>
              <a:chOff x="0" y="0"/>
              <a:chExt cx="25783" cy="19552"/>
            </a:xfrm>
          </p:grpSpPr>
          <p:sp>
            <p:nvSpPr>
              <p:cNvPr id="954" name="Square"/>
              <p:cNvSpPr/>
              <p:nvPr/>
            </p:nvSpPr>
            <p:spPr>
              <a:xfrm>
                <a:off x="2495" y="6851"/>
                <a:ext cx="12702" cy="12702"/>
              </a:xfrm>
              <a:prstGeom prst="rect">
                <a:avLst/>
              </a:pr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Triangle"/>
              <p:cNvSpPr/>
              <p:nvPr/>
            </p:nvSpPr>
            <p:spPr>
              <a:xfrm>
                <a:off x="1244" y="529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-1" y="1562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63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7" name="Shape"/>
              <p:cNvSpPr/>
              <p:nvPr/>
            </p:nvSpPr>
            <p:spPr>
              <a:xfrm>
                <a:off x="4674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67" y="0"/>
                    </a:moveTo>
                    <a:lnTo>
                      <a:pt x="0" y="4355"/>
                    </a:lnTo>
                    <a:lnTo>
                      <a:pt x="3318" y="4355"/>
                    </a:lnTo>
                    <a:lnTo>
                      <a:pt x="6667" y="21600"/>
                    </a:lnTo>
                    <a:lnTo>
                      <a:pt x="19932" y="21600"/>
                    </a:lnTo>
                    <a:lnTo>
                      <a:pt x="21600" y="17245"/>
                    </a:lnTo>
                    <a:lnTo>
                      <a:pt x="13268" y="17245"/>
                    </a:lnTo>
                    <a:lnTo>
                      <a:pt x="6667" y="12932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8" name="Shape"/>
              <p:cNvSpPr/>
              <p:nvPr/>
            </p:nvSpPr>
            <p:spPr>
              <a:xfrm>
                <a:off x="13081" y="186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98" y="10748"/>
                    </a:lnTo>
                    <a:lnTo>
                      <a:pt x="13499" y="0"/>
                    </a:lnTo>
                    <a:close/>
                  </a:path>
                </a:pathLst>
              </a:cu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9" name="Shape"/>
              <p:cNvSpPr/>
              <p:nvPr/>
            </p:nvSpPr>
            <p:spPr>
              <a:xfrm>
                <a:off x="10902" y="61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414" y="21600"/>
                    </a:lnTo>
                    <a:lnTo>
                      <a:pt x="4801" y="10796"/>
                    </a:lnTo>
                    <a:lnTo>
                      <a:pt x="21600" y="10796"/>
                    </a:lnTo>
                    <a:lnTo>
                      <a:pt x="19201" y="0"/>
                    </a:lnTo>
                    <a:close/>
                  </a:path>
                </a:pathLst>
              </a:custGeom>
              <a:solidFill>
                <a:srgbClr val="1850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1" name="object 168"/>
            <p:cNvSpPr/>
            <p:nvPr/>
          </p:nvSpPr>
          <p:spPr>
            <a:xfrm>
              <a:off x="1177532" y="155592"/>
              <a:ext cx="12702" cy="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2000" y="0"/>
                  </a:lnTo>
                  <a:lnTo>
                    <a:pt x="7176" y="7632"/>
                  </a:lnTo>
                  <a:lnTo>
                    <a:pt x="0" y="13981"/>
                  </a:lnTo>
                  <a:lnTo>
                    <a:pt x="0" y="21600"/>
                  </a:lnTo>
                  <a:lnTo>
                    <a:pt x="4800" y="20331"/>
                  </a:lnTo>
                  <a:lnTo>
                    <a:pt x="7176" y="16508"/>
                  </a:lnTo>
                  <a:lnTo>
                    <a:pt x="12000" y="15251"/>
                  </a:lnTo>
                  <a:lnTo>
                    <a:pt x="21600" y="15251"/>
                  </a:lnTo>
                  <a:lnTo>
                    <a:pt x="21600" y="10158"/>
                  </a:lnTo>
                  <a:lnTo>
                    <a:pt x="14399" y="5079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123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9" name="object 169"/>
            <p:cNvGrpSpPr/>
            <p:nvPr/>
          </p:nvGrpSpPr>
          <p:grpSpPr>
            <a:xfrm>
              <a:off x="1079131" y="286862"/>
              <a:ext cx="30139" cy="19597"/>
              <a:chOff x="0" y="0"/>
              <a:chExt cx="30138" cy="19596"/>
            </a:xfrm>
          </p:grpSpPr>
          <p:sp>
            <p:nvSpPr>
              <p:cNvPr id="962" name="Shape"/>
              <p:cNvSpPr/>
              <p:nvPr/>
            </p:nvSpPr>
            <p:spPr>
              <a:xfrm>
                <a:off x="0" y="561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6" y="0"/>
                    </a:moveTo>
                    <a:lnTo>
                      <a:pt x="0" y="2695"/>
                    </a:lnTo>
                    <a:lnTo>
                      <a:pt x="311" y="8509"/>
                    </a:lnTo>
                    <a:lnTo>
                      <a:pt x="8646" y="18905"/>
                    </a:lnTo>
                    <a:lnTo>
                      <a:pt x="21600" y="21600"/>
                    </a:lnTo>
                    <a:lnTo>
                      <a:pt x="21600" y="16179"/>
                    </a:lnTo>
                    <a:lnTo>
                      <a:pt x="8646" y="8117"/>
                    </a:lnTo>
                    <a:lnTo>
                      <a:pt x="8646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8821" y="689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88" y="21600"/>
                    </a:lnTo>
                    <a:lnTo>
                      <a:pt x="21600" y="21600"/>
                    </a:lnTo>
                    <a:lnTo>
                      <a:pt x="21600" y="10423"/>
                    </a:lnTo>
                    <a:lnTo>
                      <a:pt x="12691" y="104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4" name="Shape"/>
              <p:cNvSpPr/>
              <p:nvPr/>
            </p:nvSpPr>
            <p:spPr>
              <a:xfrm>
                <a:off x="10584" y="31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311" y="2420"/>
                    </a:lnTo>
                    <a:lnTo>
                      <a:pt x="0" y="60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5" name="Triangle"/>
              <p:cNvSpPr/>
              <p:nvPr/>
            </p:nvSpPr>
            <p:spPr>
              <a:xfrm>
                <a:off x="5577" y="512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60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6" name="Shape"/>
              <p:cNvSpPr/>
              <p:nvPr/>
            </p:nvSpPr>
            <p:spPr>
              <a:xfrm>
                <a:off x="17437" y="253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4" y="0"/>
                    </a:moveTo>
                    <a:lnTo>
                      <a:pt x="0" y="0"/>
                    </a:lnTo>
                    <a:lnTo>
                      <a:pt x="2420" y="8548"/>
                    </a:lnTo>
                    <a:lnTo>
                      <a:pt x="7301" y="21600"/>
                    </a:lnTo>
                    <a:lnTo>
                      <a:pt x="16507" y="21600"/>
                    </a:lnTo>
                    <a:lnTo>
                      <a:pt x="21600" y="17099"/>
                    </a:lnTo>
                    <a:lnTo>
                      <a:pt x="9627" y="17099"/>
                    </a:lnTo>
                    <a:lnTo>
                      <a:pt x="4814" y="12803"/>
                    </a:lnTo>
                    <a:lnTo>
                      <a:pt x="4814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Shape"/>
              <p:cNvSpPr/>
              <p:nvPr/>
            </p:nvSpPr>
            <p:spPr>
              <a:xfrm>
                <a:off x="4458" y="25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7802" y="14352"/>
                    </a:lnTo>
                    <a:lnTo>
                      <a:pt x="9408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Triangle"/>
              <p:cNvSpPr/>
              <p:nvPr/>
            </p:nvSpPr>
            <p:spPr>
              <a:xfrm>
                <a:off x="1518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0E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0" name="object 170"/>
            <p:cNvSpPr/>
            <p:nvPr/>
          </p:nvSpPr>
          <p:spPr>
            <a:xfrm>
              <a:off x="1150753" y="1909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2" y="0"/>
                  </a:moveTo>
                  <a:lnTo>
                    <a:pt x="0" y="2374"/>
                  </a:lnTo>
                  <a:lnTo>
                    <a:pt x="0" y="7199"/>
                  </a:lnTo>
                  <a:lnTo>
                    <a:pt x="2179" y="11999"/>
                  </a:lnTo>
                  <a:lnTo>
                    <a:pt x="10788" y="21600"/>
                  </a:lnTo>
                  <a:lnTo>
                    <a:pt x="15126" y="21600"/>
                  </a:lnTo>
                  <a:lnTo>
                    <a:pt x="15126" y="16800"/>
                  </a:lnTo>
                  <a:lnTo>
                    <a:pt x="21600" y="14399"/>
                  </a:lnTo>
                  <a:lnTo>
                    <a:pt x="21600" y="9600"/>
                  </a:lnTo>
                  <a:lnTo>
                    <a:pt x="12969" y="4775"/>
                  </a:lnTo>
                  <a:lnTo>
                    <a:pt x="12969" y="2374"/>
                  </a:lnTo>
                  <a:lnTo>
                    <a:pt x="6472" y="2374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rgbClr val="0E54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1" name="object 171"/>
            <p:cNvSpPr/>
            <p:nvPr/>
          </p:nvSpPr>
          <p:spPr>
            <a:xfrm>
              <a:off x="1261720" y="295086"/>
              <a:ext cx="19928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64" y="0"/>
                  </a:lnTo>
                  <a:lnTo>
                    <a:pt x="10807" y="5413"/>
                  </a:lnTo>
                  <a:lnTo>
                    <a:pt x="4061" y="5413"/>
                  </a:lnTo>
                  <a:lnTo>
                    <a:pt x="2711" y="3614"/>
                  </a:lnTo>
                  <a:lnTo>
                    <a:pt x="0" y="3614"/>
                  </a:lnTo>
                  <a:lnTo>
                    <a:pt x="0" y="8993"/>
                  </a:lnTo>
                  <a:lnTo>
                    <a:pt x="9457" y="14406"/>
                  </a:lnTo>
                  <a:lnTo>
                    <a:pt x="9457" y="21600"/>
                  </a:lnTo>
                  <a:lnTo>
                    <a:pt x="10807" y="19802"/>
                  </a:lnTo>
                  <a:lnTo>
                    <a:pt x="16203" y="17986"/>
                  </a:lnTo>
                  <a:lnTo>
                    <a:pt x="16203" y="12607"/>
                  </a:lnTo>
                  <a:lnTo>
                    <a:pt x="20705" y="6588"/>
                  </a:lnTo>
                  <a:lnTo>
                    <a:pt x="21600" y="36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63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6" name="object 172"/>
            <p:cNvGrpSpPr/>
            <p:nvPr/>
          </p:nvGrpSpPr>
          <p:grpSpPr>
            <a:xfrm>
              <a:off x="1159264" y="190965"/>
              <a:ext cx="25242" cy="19245"/>
              <a:chOff x="0" y="0"/>
              <a:chExt cx="25240" cy="19243"/>
            </a:xfrm>
          </p:grpSpPr>
          <p:sp>
            <p:nvSpPr>
              <p:cNvPr id="972" name="Shape"/>
              <p:cNvSpPr/>
              <p:nvPr/>
            </p:nvSpPr>
            <p:spPr>
              <a:xfrm>
                <a:off x="5313" y="6542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81" y="0"/>
                    </a:moveTo>
                    <a:lnTo>
                      <a:pt x="0" y="6339"/>
                    </a:lnTo>
                    <a:lnTo>
                      <a:pt x="0" y="11444"/>
                    </a:lnTo>
                    <a:lnTo>
                      <a:pt x="1349" y="13982"/>
                    </a:lnTo>
                    <a:lnTo>
                      <a:pt x="1349" y="16522"/>
                    </a:lnTo>
                    <a:lnTo>
                      <a:pt x="6746" y="16522"/>
                    </a:lnTo>
                    <a:lnTo>
                      <a:pt x="9457" y="19035"/>
                    </a:lnTo>
                    <a:lnTo>
                      <a:pt x="9457" y="21600"/>
                    </a:lnTo>
                    <a:lnTo>
                      <a:pt x="12142" y="21600"/>
                    </a:lnTo>
                    <a:lnTo>
                      <a:pt x="13492" y="19035"/>
                    </a:lnTo>
                    <a:lnTo>
                      <a:pt x="13492" y="13982"/>
                    </a:lnTo>
                    <a:lnTo>
                      <a:pt x="18888" y="13982"/>
                    </a:lnTo>
                    <a:lnTo>
                      <a:pt x="18888" y="8904"/>
                    </a:lnTo>
                    <a:lnTo>
                      <a:pt x="21600" y="8904"/>
                    </a:lnTo>
                    <a:lnTo>
                      <a:pt x="18893" y="3799"/>
                    </a:lnTo>
                    <a:lnTo>
                      <a:pt x="6746" y="3799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123F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3" name="Triangle"/>
              <p:cNvSpPr/>
              <p:nvPr/>
            </p:nvSpPr>
            <p:spPr>
              <a:xfrm>
                <a:off x="10788" y="124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18" y="0"/>
                    </a:lnTo>
                    <a:close/>
                  </a:path>
                </a:pathLst>
              </a:custGeom>
              <a:solidFill>
                <a:srgbClr val="123F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4" name="Triangle"/>
              <p:cNvSpPr/>
              <p:nvPr/>
            </p:nvSpPr>
            <p:spPr>
              <a:xfrm>
                <a:off x="1866" y="93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6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3F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5" name="Triangl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3F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7" name="object 173"/>
            <p:cNvSpPr/>
            <p:nvPr/>
          </p:nvSpPr>
          <p:spPr>
            <a:xfrm>
              <a:off x="1246772" y="320002"/>
              <a:ext cx="21173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2" y="0"/>
                  </a:moveTo>
                  <a:lnTo>
                    <a:pt x="5105" y="0"/>
                  </a:lnTo>
                  <a:lnTo>
                    <a:pt x="5105" y="6646"/>
                  </a:lnTo>
                  <a:lnTo>
                    <a:pt x="3822" y="6646"/>
                  </a:lnTo>
                  <a:lnTo>
                    <a:pt x="2552" y="9986"/>
                  </a:lnTo>
                  <a:lnTo>
                    <a:pt x="0" y="13292"/>
                  </a:lnTo>
                  <a:lnTo>
                    <a:pt x="0" y="16632"/>
                  </a:lnTo>
                  <a:lnTo>
                    <a:pt x="2552" y="18294"/>
                  </a:lnTo>
                  <a:lnTo>
                    <a:pt x="8901" y="18294"/>
                  </a:lnTo>
                  <a:lnTo>
                    <a:pt x="11454" y="19939"/>
                  </a:lnTo>
                  <a:lnTo>
                    <a:pt x="16534" y="19939"/>
                  </a:lnTo>
                  <a:lnTo>
                    <a:pt x="17803" y="21600"/>
                  </a:lnTo>
                  <a:lnTo>
                    <a:pt x="19074" y="21600"/>
                  </a:lnTo>
                  <a:lnTo>
                    <a:pt x="21600" y="19939"/>
                  </a:lnTo>
                  <a:lnTo>
                    <a:pt x="21600" y="11631"/>
                  </a:lnTo>
                  <a:lnTo>
                    <a:pt x="19074" y="9986"/>
                  </a:lnTo>
                  <a:lnTo>
                    <a:pt x="19074" y="8307"/>
                  </a:lnTo>
                  <a:lnTo>
                    <a:pt x="12724" y="830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A38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0" name="object 174"/>
            <p:cNvGrpSpPr/>
            <p:nvPr/>
          </p:nvGrpSpPr>
          <p:grpSpPr>
            <a:xfrm>
              <a:off x="1250398" y="314903"/>
              <a:ext cx="15193" cy="15192"/>
              <a:chOff x="0" y="0"/>
              <a:chExt cx="15192" cy="15191"/>
            </a:xfrm>
          </p:grpSpPr>
          <p:sp>
            <p:nvSpPr>
              <p:cNvPr id="978" name="Triangle"/>
              <p:cNvSpPr/>
              <p:nvPr/>
            </p:nvSpPr>
            <p:spPr>
              <a:xfrm>
                <a:off x="2489" y="248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9" name="Triangl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9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3" name="object 175"/>
            <p:cNvGrpSpPr/>
            <p:nvPr/>
          </p:nvGrpSpPr>
          <p:grpSpPr>
            <a:xfrm>
              <a:off x="1246036" y="319882"/>
              <a:ext cx="13954" cy="17065"/>
              <a:chOff x="0" y="0"/>
              <a:chExt cx="13953" cy="17064"/>
            </a:xfrm>
          </p:grpSpPr>
          <p:sp>
            <p:nvSpPr>
              <p:cNvPr id="981" name="Shape"/>
              <p:cNvSpPr/>
              <p:nvPr/>
            </p:nvSpPr>
            <p:spPr>
              <a:xfrm>
                <a:off x="1251" y="436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92" y="0"/>
                    </a:moveTo>
                    <a:lnTo>
                      <a:pt x="0" y="8598"/>
                    </a:lnTo>
                    <a:lnTo>
                      <a:pt x="0" y="17282"/>
                    </a:lnTo>
                    <a:lnTo>
                      <a:pt x="6192" y="21600"/>
                    </a:lnTo>
                    <a:lnTo>
                      <a:pt x="21600" y="21600"/>
                    </a:lnTo>
                    <a:lnTo>
                      <a:pt x="18488" y="12919"/>
                    </a:lnTo>
                    <a:lnTo>
                      <a:pt x="6192" y="4276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0A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2" name="Triangl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8" name="object 176"/>
            <p:cNvGrpSpPr/>
            <p:nvPr/>
          </p:nvGrpSpPr>
          <p:grpSpPr>
            <a:xfrm>
              <a:off x="1204925" y="271926"/>
              <a:ext cx="51820" cy="32001"/>
              <a:chOff x="0" y="0"/>
              <a:chExt cx="51819" cy="32000"/>
            </a:xfrm>
          </p:grpSpPr>
          <p:sp>
            <p:nvSpPr>
              <p:cNvPr id="984" name="Triangle"/>
              <p:cNvSpPr/>
              <p:nvPr/>
            </p:nvSpPr>
            <p:spPr>
              <a:xfrm>
                <a:off x="0" y="1929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5" name="Shape"/>
              <p:cNvSpPr/>
              <p:nvPr/>
            </p:nvSpPr>
            <p:spPr>
              <a:xfrm>
                <a:off x="11214" y="161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94" y="21600"/>
                    </a:lnTo>
                    <a:lnTo>
                      <a:pt x="14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7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6" name="Shape"/>
              <p:cNvSpPr/>
              <p:nvPr/>
            </p:nvSpPr>
            <p:spPr>
              <a:xfrm>
                <a:off x="5727" y="6965"/>
                <a:ext cx="46093" cy="1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3" y="0"/>
                    </a:moveTo>
                    <a:lnTo>
                      <a:pt x="14005" y="0"/>
                    </a:lnTo>
                    <a:lnTo>
                      <a:pt x="12071" y="1805"/>
                    </a:lnTo>
                    <a:lnTo>
                      <a:pt x="7662" y="2292"/>
                    </a:lnTo>
                    <a:lnTo>
                      <a:pt x="3365" y="3712"/>
                    </a:lnTo>
                    <a:lnTo>
                      <a:pt x="0" y="9962"/>
                    </a:lnTo>
                    <a:lnTo>
                      <a:pt x="0" y="21600"/>
                    </a:lnTo>
                    <a:lnTo>
                      <a:pt x="1756" y="18263"/>
                    </a:lnTo>
                    <a:lnTo>
                      <a:pt x="8178" y="18263"/>
                    </a:lnTo>
                    <a:lnTo>
                      <a:pt x="10511" y="13299"/>
                    </a:lnTo>
                    <a:lnTo>
                      <a:pt x="20433" y="13299"/>
                    </a:lnTo>
                    <a:lnTo>
                      <a:pt x="21600" y="11638"/>
                    </a:lnTo>
                    <a:lnTo>
                      <a:pt x="21600" y="3321"/>
                    </a:lnTo>
                    <a:lnTo>
                      <a:pt x="19273" y="0"/>
                    </a:lnTo>
                    <a:close/>
                  </a:path>
                </a:pathLst>
              </a:custGeom>
              <a:solidFill>
                <a:srgbClr val="07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7" name="Shape"/>
              <p:cNvSpPr/>
              <p:nvPr/>
            </p:nvSpPr>
            <p:spPr>
              <a:xfrm>
                <a:off x="3052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4" y="0"/>
                    </a:lnTo>
                    <a:lnTo>
                      <a:pt x="0" y="21600"/>
                    </a:lnTo>
                    <a:lnTo>
                      <a:pt x="5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7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1" name="object 177"/>
            <p:cNvGrpSpPr/>
            <p:nvPr/>
          </p:nvGrpSpPr>
          <p:grpSpPr>
            <a:xfrm>
              <a:off x="1233264" y="271926"/>
              <a:ext cx="18310" cy="14564"/>
              <a:chOff x="0" y="0"/>
              <a:chExt cx="18309" cy="14563"/>
            </a:xfrm>
          </p:grpSpPr>
          <p:sp>
            <p:nvSpPr>
              <p:cNvPr id="989" name="Shape"/>
              <p:cNvSpPr/>
              <p:nvPr/>
            </p:nvSpPr>
            <p:spPr>
              <a:xfrm>
                <a:off x="5607" y="186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74" y="10800"/>
                    </a:lnTo>
                    <a:lnTo>
                      <a:pt x="8913" y="10800"/>
                    </a:lnTo>
                    <a:lnTo>
                      <a:pt x="13961" y="21600"/>
                    </a:lnTo>
                    <a:lnTo>
                      <a:pt x="1652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3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0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3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4" name="object 178"/>
            <p:cNvGrpSpPr/>
            <p:nvPr/>
          </p:nvGrpSpPr>
          <p:grpSpPr>
            <a:xfrm>
              <a:off x="1179525" y="173016"/>
              <a:ext cx="41100" cy="48581"/>
              <a:chOff x="0" y="0"/>
              <a:chExt cx="41099" cy="48580"/>
            </a:xfrm>
          </p:grpSpPr>
          <p:sp>
            <p:nvSpPr>
              <p:cNvPr id="992" name="Shape"/>
              <p:cNvSpPr/>
              <p:nvPr/>
            </p:nvSpPr>
            <p:spPr>
              <a:xfrm>
                <a:off x="0" y="19926"/>
                <a:ext cx="32374" cy="2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43" y="0"/>
                    </a:moveTo>
                    <a:lnTo>
                      <a:pt x="5821" y="938"/>
                    </a:lnTo>
                    <a:lnTo>
                      <a:pt x="4982" y="6578"/>
                    </a:lnTo>
                    <a:lnTo>
                      <a:pt x="0" y="6578"/>
                    </a:lnTo>
                    <a:lnTo>
                      <a:pt x="0" y="21600"/>
                    </a:lnTo>
                    <a:lnTo>
                      <a:pt x="7474" y="21600"/>
                    </a:lnTo>
                    <a:lnTo>
                      <a:pt x="7474" y="12217"/>
                    </a:lnTo>
                    <a:lnTo>
                      <a:pt x="8304" y="11269"/>
                    </a:lnTo>
                    <a:lnTo>
                      <a:pt x="9143" y="8464"/>
                    </a:lnTo>
                    <a:lnTo>
                      <a:pt x="14956" y="8464"/>
                    </a:lnTo>
                    <a:lnTo>
                      <a:pt x="15778" y="5639"/>
                    </a:lnTo>
                    <a:lnTo>
                      <a:pt x="19117" y="4710"/>
                    </a:lnTo>
                    <a:lnTo>
                      <a:pt x="21600" y="2824"/>
                    </a:lnTo>
                    <a:lnTo>
                      <a:pt x="9143" y="2824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0F4E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22415" y="-1"/>
                <a:ext cx="18685" cy="23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43" y="0"/>
                    </a:lnTo>
                    <a:lnTo>
                      <a:pt x="12966" y="2282"/>
                    </a:lnTo>
                    <a:lnTo>
                      <a:pt x="11512" y="5678"/>
                    </a:lnTo>
                    <a:lnTo>
                      <a:pt x="8648" y="7960"/>
                    </a:lnTo>
                    <a:lnTo>
                      <a:pt x="3833" y="9861"/>
                    </a:lnTo>
                    <a:lnTo>
                      <a:pt x="2878" y="10997"/>
                    </a:lnTo>
                    <a:lnTo>
                      <a:pt x="2878" y="12504"/>
                    </a:lnTo>
                    <a:lnTo>
                      <a:pt x="0" y="15922"/>
                    </a:lnTo>
                    <a:lnTo>
                      <a:pt x="2878" y="19317"/>
                    </a:lnTo>
                    <a:lnTo>
                      <a:pt x="2878" y="21600"/>
                    </a:lnTo>
                    <a:lnTo>
                      <a:pt x="11512" y="21600"/>
                    </a:lnTo>
                    <a:lnTo>
                      <a:pt x="13435" y="20847"/>
                    </a:lnTo>
                    <a:lnTo>
                      <a:pt x="14405" y="19700"/>
                    </a:lnTo>
                    <a:lnTo>
                      <a:pt x="14405" y="15922"/>
                    </a:lnTo>
                    <a:lnTo>
                      <a:pt x="21600" y="113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4E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7" name="object 179"/>
            <p:cNvGrpSpPr/>
            <p:nvPr/>
          </p:nvGrpSpPr>
          <p:grpSpPr>
            <a:xfrm>
              <a:off x="1184999" y="200419"/>
              <a:ext cx="20177" cy="13707"/>
              <a:chOff x="0" y="0"/>
              <a:chExt cx="20176" cy="13705"/>
            </a:xfrm>
          </p:grpSpPr>
          <p:sp>
            <p:nvSpPr>
              <p:cNvPr id="995" name="Shape"/>
              <p:cNvSpPr/>
              <p:nvPr/>
            </p:nvSpPr>
            <p:spPr>
              <a:xfrm>
                <a:off x="0" y="0"/>
                <a:ext cx="12702" cy="1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9" y="7867"/>
                    </a:lnTo>
                    <a:lnTo>
                      <a:pt x="4823" y="9828"/>
                    </a:lnTo>
                    <a:lnTo>
                      <a:pt x="0" y="9828"/>
                    </a:lnTo>
                    <a:lnTo>
                      <a:pt x="0" y="17677"/>
                    </a:lnTo>
                    <a:lnTo>
                      <a:pt x="4823" y="19658"/>
                    </a:lnTo>
                    <a:lnTo>
                      <a:pt x="4823" y="21600"/>
                    </a:lnTo>
                    <a:lnTo>
                      <a:pt x="7199" y="21600"/>
                    </a:lnTo>
                    <a:lnTo>
                      <a:pt x="7199" y="13752"/>
                    </a:lnTo>
                    <a:lnTo>
                      <a:pt x="9600" y="11770"/>
                    </a:lnTo>
                    <a:lnTo>
                      <a:pt x="12000" y="5905"/>
                    </a:lnTo>
                    <a:lnTo>
                      <a:pt x="19799" y="59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6" name="Triangle"/>
              <p:cNvSpPr/>
              <p:nvPr/>
            </p:nvSpPr>
            <p:spPr>
              <a:xfrm>
                <a:off x="7473" y="663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8" name="object 180"/>
            <p:cNvSpPr/>
            <p:nvPr/>
          </p:nvSpPr>
          <p:spPr>
            <a:xfrm>
              <a:off x="1174534" y="393484"/>
              <a:ext cx="24919" cy="3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2" y="0"/>
                  </a:moveTo>
                  <a:lnTo>
                    <a:pt x="3247" y="0"/>
                  </a:lnTo>
                  <a:lnTo>
                    <a:pt x="2280" y="3920"/>
                  </a:lnTo>
                  <a:lnTo>
                    <a:pt x="1214" y="7912"/>
                  </a:lnTo>
                  <a:lnTo>
                    <a:pt x="354" y="12043"/>
                  </a:lnTo>
                  <a:lnTo>
                    <a:pt x="0" y="16382"/>
                  </a:lnTo>
                  <a:lnTo>
                    <a:pt x="0" y="21600"/>
                  </a:lnTo>
                  <a:lnTo>
                    <a:pt x="19431" y="21600"/>
                  </a:lnTo>
                  <a:lnTo>
                    <a:pt x="21600" y="20856"/>
                  </a:lnTo>
                  <a:lnTo>
                    <a:pt x="19431" y="17878"/>
                  </a:lnTo>
                  <a:lnTo>
                    <a:pt x="19431" y="8187"/>
                  </a:lnTo>
                  <a:lnTo>
                    <a:pt x="17284" y="5210"/>
                  </a:lnTo>
                  <a:lnTo>
                    <a:pt x="17284" y="1489"/>
                  </a:lnTo>
                  <a:lnTo>
                    <a:pt x="8642" y="1489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4E13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9" name="object 181"/>
            <p:cNvSpPr/>
            <p:nvPr/>
          </p:nvSpPr>
          <p:spPr>
            <a:xfrm>
              <a:off x="1193102" y="421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13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3" name="object 182"/>
            <p:cNvGrpSpPr/>
            <p:nvPr/>
          </p:nvGrpSpPr>
          <p:grpSpPr>
            <a:xfrm>
              <a:off x="1181265" y="389002"/>
              <a:ext cx="20178" cy="26406"/>
              <a:chOff x="0" y="0"/>
              <a:chExt cx="20177" cy="26405"/>
            </a:xfrm>
          </p:grpSpPr>
          <p:sp>
            <p:nvSpPr>
              <p:cNvPr id="1000" name="Shape"/>
              <p:cNvSpPr/>
              <p:nvPr/>
            </p:nvSpPr>
            <p:spPr>
              <a:xfrm>
                <a:off x="7474" y="1370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7" y="0"/>
                    </a:moveTo>
                    <a:lnTo>
                      <a:pt x="0" y="0"/>
                    </a:lnTo>
                    <a:lnTo>
                      <a:pt x="7221" y="4304"/>
                    </a:lnTo>
                    <a:lnTo>
                      <a:pt x="7221" y="21600"/>
                    </a:lnTo>
                    <a:lnTo>
                      <a:pt x="21600" y="21600"/>
                    </a:lnTo>
                    <a:lnTo>
                      <a:pt x="21600" y="4304"/>
                    </a:lnTo>
                    <a:lnTo>
                      <a:pt x="18007" y="0"/>
                    </a:lnTo>
                    <a:close/>
                  </a:path>
                </a:pathLst>
              </a:custGeom>
              <a:solidFill>
                <a:srgbClr val="3C12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5291" y="6971"/>
                <a:ext cx="12703" cy="13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926" y="19639"/>
                    </a:lnTo>
                    <a:lnTo>
                      <a:pt x="3926" y="15695"/>
                    </a:lnTo>
                    <a:lnTo>
                      <a:pt x="21600" y="15695"/>
                    </a:lnTo>
                    <a:lnTo>
                      <a:pt x="15740" y="9809"/>
                    </a:lnTo>
                    <a:lnTo>
                      <a:pt x="15740" y="0"/>
                    </a:lnTo>
                    <a:close/>
                  </a:path>
                </a:pathLst>
              </a:custGeom>
              <a:solidFill>
                <a:srgbClr val="3C12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2" name="Square"/>
              <p:cNvSpPr/>
              <p:nvPr/>
            </p:nvSpPr>
            <p:spPr>
              <a:xfrm>
                <a:off x="0" y="-1"/>
                <a:ext cx="12702" cy="12701"/>
              </a:xfrm>
              <a:prstGeom prst="rect">
                <a:avLst/>
              </a:prstGeom>
              <a:solidFill>
                <a:srgbClr val="3C12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4" name="object 183"/>
            <p:cNvSpPr/>
            <p:nvPr/>
          </p:nvSpPr>
          <p:spPr>
            <a:xfrm>
              <a:off x="1181894" y="417158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5393" y="53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187"/>
                  </a:lnTo>
                  <a:lnTo>
                    <a:pt x="18876" y="10791"/>
                  </a:lnTo>
                  <a:lnTo>
                    <a:pt x="10814" y="5377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651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5" name="object 184"/>
            <p:cNvSpPr/>
            <p:nvPr/>
          </p:nvSpPr>
          <p:spPr>
            <a:xfrm>
              <a:off x="1174414" y="394730"/>
              <a:ext cx="12702" cy="3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5711" y="3924"/>
                  </a:lnTo>
                  <a:lnTo>
                    <a:pt x="3046" y="7917"/>
                  </a:lnTo>
                  <a:lnTo>
                    <a:pt x="888" y="12048"/>
                  </a:lnTo>
                  <a:lnTo>
                    <a:pt x="0" y="16382"/>
                  </a:lnTo>
                  <a:lnTo>
                    <a:pt x="0" y="21600"/>
                  </a:lnTo>
                  <a:lnTo>
                    <a:pt x="13483" y="21600"/>
                  </a:lnTo>
                  <a:lnTo>
                    <a:pt x="18174" y="17890"/>
                  </a:lnTo>
                  <a:lnTo>
                    <a:pt x="20586" y="13691"/>
                  </a:lnTo>
                  <a:lnTo>
                    <a:pt x="21472" y="9350"/>
                  </a:lnTo>
                  <a:lnTo>
                    <a:pt x="21600" y="744"/>
                  </a:lnTo>
                  <a:lnTo>
                    <a:pt x="8117" y="744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5812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6" name="Shape"/>
            <p:cNvSpPr/>
            <p:nvPr/>
          </p:nvSpPr>
          <p:spPr>
            <a:xfrm>
              <a:off x="1171302" y="41889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005" y="19525"/>
                  </a:lnTo>
                  <a:lnTo>
                    <a:pt x="10431" y="18520"/>
                  </a:lnTo>
                  <a:lnTo>
                    <a:pt x="7173" y="1852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5817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1" name="object 186"/>
            <p:cNvGrpSpPr/>
            <p:nvPr/>
          </p:nvGrpSpPr>
          <p:grpSpPr>
            <a:xfrm>
              <a:off x="1153363" y="227838"/>
              <a:ext cx="89690" cy="35614"/>
              <a:chOff x="0" y="0"/>
              <a:chExt cx="89689" cy="35613"/>
            </a:xfrm>
          </p:grpSpPr>
          <p:sp>
            <p:nvSpPr>
              <p:cNvPr id="1007" name="Shape"/>
              <p:cNvSpPr/>
              <p:nvPr/>
            </p:nvSpPr>
            <p:spPr>
              <a:xfrm>
                <a:off x="27406" y="22911"/>
                <a:ext cx="149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786"/>
                    </a:lnTo>
                    <a:lnTo>
                      <a:pt x="5396" y="19180"/>
                    </a:lnTo>
                    <a:lnTo>
                      <a:pt x="7193" y="21600"/>
                    </a:lnTo>
                    <a:lnTo>
                      <a:pt x="16186" y="21600"/>
                    </a:lnTo>
                    <a:lnTo>
                      <a:pt x="16186" y="4814"/>
                    </a:lnTo>
                    <a:lnTo>
                      <a:pt x="19801" y="24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8" name="Shape"/>
              <p:cNvSpPr/>
              <p:nvPr/>
            </p:nvSpPr>
            <p:spPr>
              <a:xfrm>
                <a:off x="0" y="14921"/>
                <a:ext cx="61927" cy="1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84" y="0"/>
                    </a:moveTo>
                    <a:lnTo>
                      <a:pt x="2605" y="0"/>
                    </a:lnTo>
                    <a:lnTo>
                      <a:pt x="1741" y="3936"/>
                    </a:lnTo>
                    <a:lnTo>
                      <a:pt x="1741" y="9830"/>
                    </a:lnTo>
                    <a:lnTo>
                      <a:pt x="868" y="13727"/>
                    </a:lnTo>
                    <a:lnTo>
                      <a:pt x="0" y="15705"/>
                    </a:lnTo>
                    <a:lnTo>
                      <a:pt x="0" y="21600"/>
                    </a:lnTo>
                    <a:lnTo>
                      <a:pt x="1741" y="21600"/>
                    </a:lnTo>
                    <a:lnTo>
                      <a:pt x="3039" y="17664"/>
                    </a:lnTo>
                    <a:lnTo>
                      <a:pt x="3477" y="15705"/>
                    </a:lnTo>
                    <a:lnTo>
                      <a:pt x="8686" y="15705"/>
                    </a:lnTo>
                    <a:lnTo>
                      <a:pt x="9559" y="13727"/>
                    </a:lnTo>
                    <a:lnTo>
                      <a:pt x="14773" y="13727"/>
                    </a:lnTo>
                    <a:lnTo>
                      <a:pt x="15203" y="11768"/>
                    </a:lnTo>
                    <a:lnTo>
                      <a:pt x="21414" y="11768"/>
                    </a:lnTo>
                    <a:lnTo>
                      <a:pt x="21600" y="5895"/>
                    </a:lnTo>
                    <a:lnTo>
                      <a:pt x="10428" y="5895"/>
                    </a:lnTo>
                    <a:lnTo>
                      <a:pt x="9125" y="3936"/>
                    </a:lnTo>
                    <a:lnTo>
                      <a:pt x="8253" y="3936"/>
                    </a:lnTo>
                    <a:lnTo>
                      <a:pt x="7384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9" name="Shape"/>
              <p:cNvSpPr/>
              <p:nvPr/>
            </p:nvSpPr>
            <p:spPr>
              <a:xfrm>
                <a:off x="37362" y="9829"/>
                <a:ext cx="2989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3" y="0"/>
                    </a:moveTo>
                    <a:lnTo>
                      <a:pt x="4496" y="5345"/>
                    </a:lnTo>
                    <a:lnTo>
                      <a:pt x="1808" y="16199"/>
                    </a:lnTo>
                    <a:lnTo>
                      <a:pt x="0" y="21600"/>
                    </a:lnTo>
                    <a:lnTo>
                      <a:pt x="17746" y="21600"/>
                    </a:lnTo>
                    <a:lnTo>
                      <a:pt x="18003" y="10798"/>
                    </a:lnTo>
                    <a:lnTo>
                      <a:pt x="21600" y="5345"/>
                    </a:lnTo>
                    <a:lnTo>
                      <a:pt x="9900" y="5345"/>
                    </a:lnTo>
                    <a:lnTo>
                      <a:pt x="7203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0" name="Shape"/>
              <p:cNvSpPr/>
              <p:nvPr/>
            </p:nvSpPr>
            <p:spPr>
              <a:xfrm>
                <a:off x="54813" y="-1"/>
                <a:ext cx="34877" cy="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9" y="0"/>
                    </a:moveTo>
                    <a:lnTo>
                      <a:pt x="15111" y="4267"/>
                    </a:lnTo>
                    <a:lnTo>
                      <a:pt x="10795" y="8543"/>
                    </a:lnTo>
                    <a:lnTo>
                      <a:pt x="6478" y="12149"/>
                    </a:lnTo>
                    <a:lnTo>
                      <a:pt x="2305" y="14412"/>
                    </a:lnTo>
                    <a:lnTo>
                      <a:pt x="0" y="14412"/>
                    </a:lnTo>
                    <a:lnTo>
                      <a:pt x="0" y="21600"/>
                    </a:lnTo>
                    <a:lnTo>
                      <a:pt x="12342" y="21600"/>
                    </a:lnTo>
                    <a:lnTo>
                      <a:pt x="13883" y="19817"/>
                    </a:lnTo>
                    <a:lnTo>
                      <a:pt x="13883" y="16214"/>
                    </a:lnTo>
                    <a:lnTo>
                      <a:pt x="14646" y="12592"/>
                    </a:lnTo>
                    <a:lnTo>
                      <a:pt x="15425" y="10790"/>
                    </a:lnTo>
                    <a:lnTo>
                      <a:pt x="20050" y="10790"/>
                    </a:lnTo>
                    <a:lnTo>
                      <a:pt x="21600" y="9008"/>
                    </a:lnTo>
                    <a:lnTo>
                      <a:pt x="21600" y="5386"/>
                    </a:lnTo>
                    <a:lnTo>
                      <a:pt x="20821" y="1782"/>
                    </a:lnTo>
                    <a:lnTo>
                      <a:pt x="19279" y="1782"/>
                    </a:lnTo>
                    <a:lnTo>
                      <a:pt x="19279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15" name="object 187"/>
            <p:cNvGrpSpPr/>
            <p:nvPr/>
          </p:nvGrpSpPr>
          <p:grpSpPr>
            <a:xfrm>
              <a:off x="1168800" y="235795"/>
              <a:ext cx="19256" cy="13947"/>
              <a:chOff x="0" y="0"/>
              <a:chExt cx="19255" cy="13946"/>
            </a:xfrm>
          </p:grpSpPr>
          <p:sp>
            <p:nvSpPr>
              <p:cNvPr id="1012" name="Shape"/>
              <p:cNvSpPr/>
              <p:nvPr/>
            </p:nvSpPr>
            <p:spPr>
              <a:xfrm>
                <a:off x="2806" y="124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2" y="0"/>
                    </a:moveTo>
                    <a:lnTo>
                      <a:pt x="0" y="0"/>
                    </a:lnTo>
                    <a:lnTo>
                      <a:pt x="6202" y="21600"/>
                    </a:lnTo>
                    <a:lnTo>
                      <a:pt x="18538" y="21600"/>
                    </a:lnTo>
                    <a:lnTo>
                      <a:pt x="21600" y="18011"/>
                    </a:lnTo>
                    <a:lnTo>
                      <a:pt x="6202" y="0"/>
                    </a:lnTo>
                    <a:close/>
                  </a:path>
                </a:pathLst>
              </a:custGeom>
              <a:solidFill>
                <a:srgbClr val="1239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3" name="Triangle"/>
              <p:cNvSpPr/>
              <p:nvPr/>
            </p:nvSpPr>
            <p:spPr>
              <a:xfrm>
                <a:off x="6553" y="124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011"/>
                    </a:lnTo>
                    <a:lnTo>
                      <a:pt x="43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39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4" name="Triangl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39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21" name="object 188"/>
            <p:cNvGrpSpPr/>
            <p:nvPr/>
          </p:nvGrpSpPr>
          <p:grpSpPr>
            <a:xfrm>
              <a:off x="1148385" y="170542"/>
              <a:ext cx="61038" cy="35620"/>
              <a:chOff x="0" y="0"/>
              <a:chExt cx="61037" cy="35619"/>
            </a:xfrm>
          </p:grpSpPr>
          <p:sp>
            <p:nvSpPr>
              <p:cNvPr id="1016" name="Shape"/>
              <p:cNvSpPr/>
              <p:nvPr/>
            </p:nvSpPr>
            <p:spPr>
              <a:xfrm>
                <a:off x="29894" y="22917"/>
                <a:ext cx="129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357" y="21600"/>
                    </a:lnTo>
                    <a:lnTo>
                      <a:pt x="186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7" name="Shape"/>
              <p:cNvSpPr/>
              <p:nvPr/>
            </p:nvSpPr>
            <p:spPr>
              <a:xfrm>
                <a:off x="11213" y="19793"/>
                <a:ext cx="361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81" y="3595"/>
                    </a:lnTo>
                    <a:lnTo>
                      <a:pt x="1481" y="7224"/>
                    </a:lnTo>
                    <a:lnTo>
                      <a:pt x="7446" y="21600"/>
                    </a:lnTo>
                    <a:lnTo>
                      <a:pt x="11176" y="10819"/>
                    </a:lnTo>
                    <a:lnTo>
                      <a:pt x="18940" y="10819"/>
                    </a:lnTo>
                    <a:lnTo>
                      <a:pt x="19366" y="35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8" name="Shape"/>
              <p:cNvSpPr/>
              <p:nvPr/>
            </p:nvSpPr>
            <p:spPr>
              <a:xfrm>
                <a:off x="0" y="2475"/>
                <a:ext cx="58536" cy="23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" y="0"/>
                    </a:moveTo>
                    <a:lnTo>
                      <a:pt x="1228" y="0"/>
                    </a:lnTo>
                    <a:lnTo>
                      <a:pt x="918" y="382"/>
                    </a:lnTo>
                    <a:lnTo>
                      <a:pt x="918" y="7961"/>
                    </a:lnTo>
                    <a:lnTo>
                      <a:pt x="0" y="11379"/>
                    </a:lnTo>
                    <a:lnTo>
                      <a:pt x="0" y="13639"/>
                    </a:lnTo>
                    <a:lnTo>
                      <a:pt x="918" y="14786"/>
                    </a:lnTo>
                    <a:lnTo>
                      <a:pt x="2755" y="18181"/>
                    </a:lnTo>
                    <a:lnTo>
                      <a:pt x="17462" y="18181"/>
                    </a:lnTo>
                    <a:lnTo>
                      <a:pt x="17462" y="21600"/>
                    </a:lnTo>
                    <a:lnTo>
                      <a:pt x="21600" y="21600"/>
                    </a:lnTo>
                    <a:lnTo>
                      <a:pt x="21600" y="10244"/>
                    </a:lnTo>
                    <a:lnTo>
                      <a:pt x="10568" y="10244"/>
                    </a:lnTo>
                    <a:lnTo>
                      <a:pt x="9195" y="7961"/>
                    </a:lnTo>
                    <a:lnTo>
                      <a:pt x="8735" y="6825"/>
                    </a:lnTo>
                    <a:lnTo>
                      <a:pt x="4592" y="6825"/>
                    </a:lnTo>
                    <a:lnTo>
                      <a:pt x="4138" y="3419"/>
                    </a:lnTo>
                    <a:lnTo>
                      <a:pt x="3215" y="1147"/>
                    </a:lnTo>
                    <a:lnTo>
                      <a:pt x="1837" y="0"/>
                    </a:lnTo>
                    <a:close/>
                  </a:path>
                </a:pathLst>
              </a:custGeom>
              <a:solidFill>
                <a:srgbClr val="0E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9" name="Shape"/>
              <p:cNvSpPr/>
              <p:nvPr/>
            </p:nvSpPr>
            <p:spPr>
              <a:xfrm>
                <a:off x="28637" y="0"/>
                <a:ext cx="18684" cy="13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3" y="0"/>
                    </a:moveTo>
                    <a:lnTo>
                      <a:pt x="10088" y="0"/>
                    </a:lnTo>
                    <a:lnTo>
                      <a:pt x="7210" y="1940"/>
                    </a:lnTo>
                    <a:lnTo>
                      <a:pt x="5756" y="7847"/>
                    </a:lnTo>
                    <a:lnTo>
                      <a:pt x="2893" y="9809"/>
                    </a:lnTo>
                    <a:lnTo>
                      <a:pt x="0" y="137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843" y="15694"/>
                    </a:lnTo>
                    <a:lnTo>
                      <a:pt x="15843" y="0"/>
                    </a:lnTo>
                    <a:close/>
                  </a:path>
                </a:pathLst>
              </a:custGeom>
              <a:solidFill>
                <a:srgbClr val="0E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0" name="Shape"/>
              <p:cNvSpPr/>
              <p:nvPr/>
            </p:nvSpPr>
            <p:spPr>
              <a:xfrm>
                <a:off x="47319" y="4235"/>
                <a:ext cx="137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40" y="0"/>
                    </a:moveTo>
                    <a:lnTo>
                      <a:pt x="5899" y="0"/>
                    </a:lnTo>
                    <a:lnTo>
                      <a:pt x="5899" y="12934"/>
                    </a:lnTo>
                    <a:lnTo>
                      <a:pt x="0" y="21600"/>
                    </a:lnTo>
                    <a:lnTo>
                      <a:pt x="17660" y="21600"/>
                    </a:lnTo>
                    <a:lnTo>
                      <a:pt x="21600" y="17246"/>
                    </a:lnTo>
                    <a:lnTo>
                      <a:pt x="19639" y="8621"/>
                    </a:lnTo>
                    <a:lnTo>
                      <a:pt x="17660" y="4267"/>
                    </a:lnTo>
                    <a:lnTo>
                      <a:pt x="13740" y="0"/>
                    </a:lnTo>
                    <a:close/>
                  </a:path>
                </a:pathLst>
              </a:custGeom>
              <a:solidFill>
                <a:srgbClr val="0E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22" name="object 190"/>
            <p:cNvSpPr/>
            <p:nvPr/>
          </p:nvSpPr>
          <p:spPr>
            <a:xfrm>
              <a:off x="1201197" y="1899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1465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3" name="object 191"/>
            <p:cNvGrpSpPr/>
            <p:nvPr/>
          </p:nvGrpSpPr>
          <p:grpSpPr>
            <a:xfrm>
              <a:off x="1097305" y="364834"/>
              <a:ext cx="174386" cy="36254"/>
              <a:chOff x="0" y="0"/>
              <a:chExt cx="174385" cy="36253"/>
            </a:xfrm>
          </p:grpSpPr>
          <p:sp>
            <p:nvSpPr>
              <p:cNvPr id="1023" name="Shape"/>
              <p:cNvSpPr/>
              <p:nvPr/>
            </p:nvSpPr>
            <p:spPr>
              <a:xfrm>
                <a:off x="119570" y="23551"/>
                <a:ext cx="1745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0" y="0"/>
                    </a:moveTo>
                    <a:lnTo>
                      <a:pt x="0" y="0"/>
                    </a:lnTo>
                    <a:lnTo>
                      <a:pt x="4638" y="21600"/>
                    </a:lnTo>
                    <a:lnTo>
                      <a:pt x="18503" y="21600"/>
                    </a:lnTo>
                    <a:lnTo>
                      <a:pt x="21600" y="14376"/>
                    </a:lnTo>
                    <a:lnTo>
                      <a:pt x="18503" y="10781"/>
                    </a:lnTo>
                    <a:lnTo>
                      <a:pt x="18503" y="3557"/>
                    </a:lnTo>
                    <a:lnTo>
                      <a:pt x="2081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4" name="Shape"/>
              <p:cNvSpPr/>
              <p:nvPr/>
            </p:nvSpPr>
            <p:spPr>
              <a:xfrm>
                <a:off x="41121" y="21684"/>
                <a:ext cx="6975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40" y="0"/>
                    </a:moveTo>
                    <a:lnTo>
                      <a:pt x="0" y="0"/>
                    </a:lnTo>
                    <a:lnTo>
                      <a:pt x="1927" y="3082"/>
                    </a:lnTo>
                    <a:lnTo>
                      <a:pt x="1927" y="21600"/>
                    </a:lnTo>
                    <a:lnTo>
                      <a:pt x="4625" y="21600"/>
                    </a:lnTo>
                    <a:lnTo>
                      <a:pt x="5396" y="18488"/>
                    </a:lnTo>
                    <a:lnTo>
                      <a:pt x="6171" y="9212"/>
                    </a:lnTo>
                    <a:lnTo>
                      <a:pt x="21600" y="9212"/>
                    </a:lnTo>
                    <a:lnTo>
                      <a:pt x="21600" y="7615"/>
                    </a:lnTo>
                    <a:lnTo>
                      <a:pt x="18935" y="7615"/>
                    </a:lnTo>
                    <a:lnTo>
                      <a:pt x="1504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5" name="Shape"/>
              <p:cNvSpPr/>
              <p:nvPr/>
            </p:nvSpPr>
            <p:spPr>
              <a:xfrm>
                <a:off x="18694" y="9968"/>
                <a:ext cx="70995" cy="2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68" y="0"/>
                    </a:moveTo>
                    <a:lnTo>
                      <a:pt x="10611" y="3810"/>
                    </a:lnTo>
                    <a:lnTo>
                      <a:pt x="10232" y="5079"/>
                    </a:lnTo>
                    <a:lnTo>
                      <a:pt x="9092" y="7632"/>
                    </a:lnTo>
                    <a:lnTo>
                      <a:pt x="1136" y="7632"/>
                    </a:lnTo>
                    <a:lnTo>
                      <a:pt x="1136" y="16520"/>
                    </a:lnTo>
                    <a:lnTo>
                      <a:pt x="0" y="19061"/>
                    </a:lnTo>
                    <a:lnTo>
                      <a:pt x="382" y="21600"/>
                    </a:lnTo>
                    <a:lnTo>
                      <a:pt x="3791" y="21600"/>
                    </a:lnTo>
                    <a:lnTo>
                      <a:pt x="6824" y="13981"/>
                    </a:lnTo>
                    <a:lnTo>
                      <a:pt x="21600" y="13981"/>
                    </a:lnTo>
                    <a:lnTo>
                      <a:pt x="20843" y="12698"/>
                    </a:lnTo>
                    <a:lnTo>
                      <a:pt x="21207" y="11477"/>
                    </a:lnTo>
                    <a:lnTo>
                      <a:pt x="15203" y="11477"/>
                    </a:lnTo>
                    <a:lnTo>
                      <a:pt x="12886" y="8902"/>
                    </a:lnTo>
                    <a:lnTo>
                      <a:pt x="12125" y="6349"/>
                    </a:lnTo>
                    <a:lnTo>
                      <a:pt x="11368" y="2553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Triangle"/>
              <p:cNvSpPr/>
              <p:nvPr/>
            </p:nvSpPr>
            <p:spPr>
              <a:xfrm>
                <a:off x="136277" y="198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7" name="Shape"/>
              <p:cNvSpPr/>
              <p:nvPr/>
            </p:nvSpPr>
            <p:spPr>
              <a:xfrm>
                <a:off x="149145" y="1980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661" y="21600"/>
                    </a:lnTo>
                    <a:lnTo>
                      <a:pt x="19055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Shape"/>
              <p:cNvSpPr/>
              <p:nvPr/>
            </p:nvSpPr>
            <p:spPr>
              <a:xfrm>
                <a:off x="102264" y="16370"/>
                <a:ext cx="584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58" y="0"/>
                    </a:moveTo>
                    <a:lnTo>
                      <a:pt x="4804" y="6769"/>
                    </a:lnTo>
                    <a:lnTo>
                      <a:pt x="2835" y="16689"/>
                    </a:lnTo>
                    <a:lnTo>
                      <a:pt x="0" y="21600"/>
                    </a:lnTo>
                    <a:lnTo>
                      <a:pt x="3182" y="21600"/>
                    </a:lnTo>
                    <a:lnTo>
                      <a:pt x="3182" y="20026"/>
                    </a:lnTo>
                    <a:lnTo>
                      <a:pt x="12613" y="20026"/>
                    </a:lnTo>
                    <a:lnTo>
                      <a:pt x="13308" y="16689"/>
                    </a:lnTo>
                    <a:lnTo>
                      <a:pt x="20982" y="16689"/>
                    </a:lnTo>
                    <a:lnTo>
                      <a:pt x="21600" y="9979"/>
                    </a:lnTo>
                    <a:lnTo>
                      <a:pt x="9163" y="9979"/>
                    </a:lnTo>
                    <a:lnTo>
                      <a:pt x="9756" y="6769"/>
                    </a:lnTo>
                    <a:lnTo>
                      <a:pt x="8270" y="6769"/>
                    </a:lnTo>
                    <a:lnTo>
                      <a:pt x="685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9" name="Shape"/>
              <p:cNvSpPr/>
              <p:nvPr/>
            </p:nvSpPr>
            <p:spPr>
              <a:xfrm>
                <a:off x="127050" y="11093"/>
                <a:ext cx="4173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8" y="0"/>
                    </a:moveTo>
                    <a:lnTo>
                      <a:pt x="6448" y="0"/>
                    </a:lnTo>
                    <a:lnTo>
                      <a:pt x="2583" y="13517"/>
                    </a:lnTo>
                    <a:lnTo>
                      <a:pt x="0" y="21600"/>
                    </a:lnTo>
                    <a:lnTo>
                      <a:pt x="1864" y="19000"/>
                    </a:lnTo>
                    <a:lnTo>
                      <a:pt x="17413" y="19000"/>
                    </a:lnTo>
                    <a:lnTo>
                      <a:pt x="17413" y="13517"/>
                    </a:lnTo>
                    <a:lnTo>
                      <a:pt x="16118" y="13517"/>
                    </a:lnTo>
                    <a:lnTo>
                      <a:pt x="16118" y="8083"/>
                    </a:lnTo>
                    <a:lnTo>
                      <a:pt x="21278" y="8083"/>
                    </a:lnTo>
                    <a:lnTo>
                      <a:pt x="21558" y="5728"/>
                    </a:lnTo>
                    <a:lnTo>
                      <a:pt x="21600" y="5378"/>
                    </a:lnTo>
                    <a:lnTo>
                      <a:pt x="12253" y="5378"/>
                    </a:lnTo>
                    <a:lnTo>
                      <a:pt x="1095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0" name="Triangle"/>
              <p:cNvSpPr/>
              <p:nvPr/>
            </p:nvSpPr>
            <p:spPr>
              <a:xfrm>
                <a:off x="10476" y="1172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>
                <a:off x="0" y="5485"/>
                <a:ext cx="4857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" y="0"/>
                    </a:moveTo>
                    <a:lnTo>
                      <a:pt x="0" y="0"/>
                    </a:lnTo>
                    <a:lnTo>
                      <a:pt x="559" y="4814"/>
                    </a:lnTo>
                    <a:lnTo>
                      <a:pt x="1666" y="7209"/>
                    </a:lnTo>
                    <a:lnTo>
                      <a:pt x="1666" y="9783"/>
                    </a:lnTo>
                    <a:lnTo>
                      <a:pt x="1748" y="9783"/>
                    </a:lnTo>
                    <a:lnTo>
                      <a:pt x="2772" y="12023"/>
                    </a:lnTo>
                    <a:lnTo>
                      <a:pt x="2772" y="21600"/>
                    </a:lnTo>
                    <a:lnTo>
                      <a:pt x="21600" y="21600"/>
                    </a:lnTo>
                    <a:lnTo>
                      <a:pt x="16843" y="21259"/>
                    </a:lnTo>
                    <a:lnTo>
                      <a:pt x="10943" y="17096"/>
                    </a:lnTo>
                    <a:lnTo>
                      <a:pt x="5250" y="978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150723" y="0"/>
                <a:ext cx="23663" cy="1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328" y="0"/>
                    </a:lnTo>
                    <a:lnTo>
                      <a:pt x="14065" y="4133"/>
                    </a:lnTo>
                    <a:lnTo>
                      <a:pt x="8803" y="11474"/>
                    </a:lnTo>
                    <a:lnTo>
                      <a:pt x="3972" y="18479"/>
                    </a:lnTo>
                    <a:lnTo>
                      <a:pt x="0" y="21600"/>
                    </a:lnTo>
                    <a:lnTo>
                      <a:pt x="16488" y="21600"/>
                    </a:lnTo>
                    <a:lnTo>
                      <a:pt x="17055" y="19802"/>
                    </a:lnTo>
                    <a:lnTo>
                      <a:pt x="19242" y="16340"/>
                    </a:lnTo>
                    <a:lnTo>
                      <a:pt x="19328" y="12607"/>
                    </a:lnTo>
                    <a:lnTo>
                      <a:pt x="21600" y="89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4" name="object 193"/>
            <p:cNvSpPr/>
            <p:nvPr/>
          </p:nvSpPr>
          <p:spPr>
            <a:xfrm>
              <a:off x="1235450" y="3734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41"/>
                  </a:lnTo>
                  <a:lnTo>
                    <a:pt x="0" y="21600"/>
                  </a:lnTo>
                  <a:lnTo>
                    <a:pt x="21600" y="53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F42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7" name="object 194"/>
            <p:cNvGrpSpPr/>
            <p:nvPr/>
          </p:nvGrpSpPr>
          <p:grpSpPr>
            <a:xfrm>
              <a:off x="1158537" y="377794"/>
              <a:ext cx="17065" cy="14564"/>
              <a:chOff x="0" y="0"/>
              <a:chExt cx="17064" cy="14563"/>
            </a:xfrm>
          </p:grpSpPr>
          <p:sp>
            <p:nvSpPr>
              <p:cNvPr id="1035" name="Shape"/>
              <p:cNvSpPr/>
              <p:nvPr/>
            </p:nvSpPr>
            <p:spPr>
              <a:xfrm>
                <a:off x="4362" y="186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99" y="0"/>
                    </a:moveTo>
                    <a:lnTo>
                      <a:pt x="0" y="0"/>
                    </a:lnTo>
                    <a:lnTo>
                      <a:pt x="1666" y="10800"/>
                    </a:lnTo>
                    <a:lnTo>
                      <a:pt x="8299" y="21600"/>
                    </a:lnTo>
                    <a:lnTo>
                      <a:pt x="21600" y="21600"/>
                    </a:lnTo>
                    <a:lnTo>
                      <a:pt x="8299" y="0"/>
                    </a:lnTo>
                    <a:close/>
                  </a:path>
                </a:pathLst>
              </a:custGeom>
              <a:solidFill>
                <a:srgbClr val="0F2A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6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2A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47" name="object 195"/>
            <p:cNvGrpSpPr/>
            <p:nvPr/>
          </p:nvGrpSpPr>
          <p:grpSpPr>
            <a:xfrm>
              <a:off x="1116000" y="212135"/>
              <a:ext cx="124674" cy="41970"/>
              <a:chOff x="0" y="0"/>
              <a:chExt cx="124673" cy="41969"/>
            </a:xfrm>
          </p:grpSpPr>
          <p:sp>
            <p:nvSpPr>
              <p:cNvPr id="1038" name="Shape"/>
              <p:cNvSpPr/>
              <p:nvPr/>
            </p:nvSpPr>
            <p:spPr>
              <a:xfrm>
                <a:off x="16179" y="29267"/>
                <a:ext cx="709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40" y="8107"/>
                    </a:lnTo>
                    <a:lnTo>
                      <a:pt x="383" y="10827"/>
                    </a:lnTo>
                    <a:lnTo>
                      <a:pt x="383" y="18878"/>
                    </a:lnTo>
                    <a:lnTo>
                      <a:pt x="0" y="21600"/>
                    </a:lnTo>
                    <a:lnTo>
                      <a:pt x="2276" y="21600"/>
                    </a:lnTo>
                    <a:lnTo>
                      <a:pt x="3033" y="13521"/>
                    </a:lnTo>
                    <a:lnTo>
                      <a:pt x="5688" y="13521"/>
                    </a:lnTo>
                    <a:lnTo>
                      <a:pt x="5688" y="10827"/>
                    </a:lnTo>
                    <a:lnTo>
                      <a:pt x="6445" y="5414"/>
                    </a:lnTo>
                    <a:lnTo>
                      <a:pt x="21600" y="5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9" name="Triangle"/>
              <p:cNvSpPr/>
              <p:nvPr/>
            </p:nvSpPr>
            <p:spPr>
              <a:xfrm>
                <a:off x="6717" y="249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0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0" name="Shape"/>
              <p:cNvSpPr/>
              <p:nvPr/>
            </p:nvSpPr>
            <p:spPr>
              <a:xfrm>
                <a:off x="0" y="6978"/>
                <a:ext cx="118329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30" y="0"/>
                    </a:moveTo>
                    <a:lnTo>
                      <a:pt x="4773" y="0"/>
                    </a:lnTo>
                    <a:lnTo>
                      <a:pt x="4773" y="3411"/>
                    </a:lnTo>
                    <a:lnTo>
                      <a:pt x="454" y="3411"/>
                    </a:lnTo>
                    <a:lnTo>
                      <a:pt x="454" y="7970"/>
                    </a:lnTo>
                    <a:lnTo>
                      <a:pt x="0" y="9095"/>
                    </a:lnTo>
                    <a:lnTo>
                      <a:pt x="0" y="10231"/>
                    </a:lnTo>
                    <a:lnTo>
                      <a:pt x="229" y="12517"/>
                    </a:lnTo>
                    <a:lnTo>
                      <a:pt x="454" y="12517"/>
                    </a:lnTo>
                    <a:lnTo>
                      <a:pt x="909" y="14779"/>
                    </a:lnTo>
                    <a:lnTo>
                      <a:pt x="909" y="18201"/>
                    </a:lnTo>
                    <a:lnTo>
                      <a:pt x="1136" y="20475"/>
                    </a:lnTo>
                    <a:lnTo>
                      <a:pt x="1365" y="21600"/>
                    </a:lnTo>
                    <a:lnTo>
                      <a:pt x="16597" y="21600"/>
                    </a:lnTo>
                    <a:lnTo>
                      <a:pt x="17827" y="20024"/>
                    </a:lnTo>
                    <a:lnTo>
                      <a:pt x="19099" y="17485"/>
                    </a:lnTo>
                    <a:lnTo>
                      <a:pt x="20349" y="14779"/>
                    </a:lnTo>
                    <a:lnTo>
                      <a:pt x="21600" y="12517"/>
                    </a:lnTo>
                    <a:lnTo>
                      <a:pt x="21600" y="5684"/>
                    </a:lnTo>
                    <a:lnTo>
                      <a:pt x="10912" y="5684"/>
                    </a:lnTo>
                    <a:lnTo>
                      <a:pt x="10611" y="4930"/>
                    </a:lnTo>
                    <a:lnTo>
                      <a:pt x="10460" y="3782"/>
                    </a:lnTo>
                    <a:lnTo>
                      <a:pt x="10460" y="2262"/>
                    </a:lnTo>
                    <a:lnTo>
                      <a:pt x="7275" y="2262"/>
                    </a:lnTo>
                    <a:lnTo>
                      <a:pt x="7048" y="1137"/>
                    </a:lnTo>
                    <a:lnTo>
                      <a:pt x="5455" y="1137"/>
                    </a:lnTo>
                    <a:lnTo>
                      <a:pt x="5230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1" name="Shape"/>
              <p:cNvSpPr/>
              <p:nvPr/>
            </p:nvSpPr>
            <p:spPr>
              <a:xfrm>
                <a:off x="68504" y="3740"/>
                <a:ext cx="535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22" y="0"/>
                    </a:moveTo>
                    <a:lnTo>
                      <a:pt x="3013" y="0"/>
                    </a:lnTo>
                    <a:lnTo>
                      <a:pt x="1512" y="8594"/>
                    </a:lnTo>
                    <a:lnTo>
                      <a:pt x="0" y="21600"/>
                    </a:lnTo>
                    <a:lnTo>
                      <a:pt x="20099" y="21600"/>
                    </a:lnTo>
                    <a:lnTo>
                      <a:pt x="21600" y="12961"/>
                    </a:lnTo>
                    <a:lnTo>
                      <a:pt x="12562" y="12961"/>
                    </a:lnTo>
                    <a:lnTo>
                      <a:pt x="12224" y="8594"/>
                    </a:lnTo>
                    <a:lnTo>
                      <a:pt x="7531" y="8594"/>
                    </a:lnTo>
                    <a:lnTo>
                      <a:pt x="6532" y="4321"/>
                    </a:lnTo>
                    <a:lnTo>
                      <a:pt x="5528" y="4321"/>
                    </a:lnTo>
                    <a:lnTo>
                      <a:pt x="4022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2" name="Shape"/>
              <p:cNvSpPr/>
              <p:nvPr/>
            </p:nvSpPr>
            <p:spPr>
              <a:xfrm>
                <a:off x="4978" y="622"/>
                <a:ext cx="186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3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2893" y="21600"/>
                    </a:lnTo>
                    <a:lnTo>
                      <a:pt x="21600" y="21600"/>
                    </a:lnTo>
                    <a:lnTo>
                      <a:pt x="20176" y="17967"/>
                    </a:lnTo>
                    <a:lnTo>
                      <a:pt x="18721" y="14413"/>
                    </a:lnTo>
                    <a:lnTo>
                      <a:pt x="7195" y="14413"/>
                    </a:lnTo>
                    <a:lnTo>
                      <a:pt x="4317" y="10817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3" name="Shape"/>
              <p:cNvSpPr/>
              <p:nvPr/>
            </p:nvSpPr>
            <p:spPr>
              <a:xfrm>
                <a:off x="100134" y="187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8" y="0"/>
                    </a:moveTo>
                    <a:lnTo>
                      <a:pt x="9276" y="0"/>
                    </a:lnTo>
                    <a:lnTo>
                      <a:pt x="0" y="54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518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4" name="Shape"/>
              <p:cNvSpPr/>
              <p:nvPr/>
            </p:nvSpPr>
            <p:spPr>
              <a:xfrm>
                <a:off x="111971" y="187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2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5" name="Shape"/>
              <p:cNvSpPr/>
              <p:nvPr/>
            </p:nvSpPr>
            <p:spPr>
              <a:xfrm>
                <a:off x="38487" y="124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2" y="0"/>
                    </a:moveTo>
                    <a:lnTo>
                      <a:pt x="8118" y="7227"/>
                    </a:lnTo>
                    <a:lnTo>
                      <a:pt x="5421" y="144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482" y="7227"/>
                    </a:lnTo>
                    <a:lnTo>
                      <a:pt x="13482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6" name="Shape"/>
              <p:cNvSpPr/>
              <p:nvPr/>
            </p:nvSpPr>
            <p:spPr>
              <a:xfrm>
                <a:off x="2789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70" y="0"/>
                    </a:moveTo>
                    <a:lnTo>
                      <a:pt x="6192" y="0"/>
                    </a:lnTo>
                    <a:lnTo>
                      <a:pt x="6192" y="144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70" y="0"/>
                    </a:lnTo>
                    <a:close/>
                  </a:path>
                </a:pathLst>
              </a:custGeom>
              <a:solidFill>
                <a:srgbClr val="12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8" name="object 197"/>
            <p:cNvSpPr/>
            <p:nvPr/>
          </p:nvSpPr>
          <p:spPr>
            <a:xfrm>
              <a:off x="1142650" y="2370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402"/>
                  </a:lnTo>
                  <a:lnTo>
                    <a:pt x="14421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4A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9" name="object 198"/>
            <p:cNvSpPr/>
            <p:nvPr/>
          </p:nvSpPr>
          <p:spPr>
            <a:xfrm>
              <a:off x="1144525" y="2376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54" y="0"/>
                  </a:lnTo>
                  <a:lnTo>
                    <a:pt x="12618" y="7164"/>
                  </a:lnTo>
                  <a:lnTo>
                    <a:pt x="7216" y="10800"/>
                  </a:ln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D5A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0" name="object 199"/>
            <p:cNvSpPr/>
            <p:nvPr/>
          </p:nvSpPr>
          <p:spPr>
            <a:xfrm>
              <a:off x="1201197" y="215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71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6C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5" name="object 200"/>
            <p:cNvGrpSpPr/>
            <p:nvPr/>
          </p:nvGrpSpPr>
          <p:grpSpPr>
            <a:xfrm>
              <a:off x="1094829" y="252617"/>
              <a:ext cx="174374" cy="44973"/>
              <a:chOff x="0" y="0"/>
              <a:chExt cx="174373" cy="44972"/>
            </a:xfrm>
          </p:grpSpPr>
          <p:sp>
            <p:nvSpPr>
              <p:cNvPr id="1051" name="Shape"/>
              <p:cNvSpPr/>
              <p:nvPr/>
            </p:nvSpPr>
            <p:spPr>
              <a:xfrm>
                <a:off x="0" y="3872"/>
                <a:ext cx="173116" cy="4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6" y="0"/>
                    </a:moveTo>
                    <a:lnTo>
                      <a:pt x="0" y="1302"/>
                    </a:lnTo>
                    <a:lnTo>
                      <a:pt x="0" y="2610"/>
                    </a:lnTo>
                    <a:lnTo>
                      <a:pt x="466" y="4573"/>
                    </a:lnTo>
                    <a:lnTo>
                      <a:pt x="258" y="5013"/>
                    </a:lnTo>
                    <a:lnTo>
                      <a:pt x="154" y="5667"/>
                    </a:lnTo>
                    <a:lnTo>
                      <a:pt x="154" y="6541"/>
                    </a:lnTo>
                    <a:lnTo>
                      <a:pt x="309" y="7843"/>
                    </a:lnTo>
                    <a:lnTo>
                      <a:pt x="621" y="9158"/>
                    </a:lnTo>
                    <a:lnTo>
                      <a:pt x="933" y="9812"/>
                    </a:lnTo>
                    <a:lnTo>
                      <a:pt x="621" y="10467"/>
                    </a:lnTo>
                    <a:lnTo>
                      <a:pt x="621" y="12429"/>
                    </a:lnTo>
                    <a:lnTo>
                      <a:pt x="940" y="15102"/>
                    </a:lnTo>
                    <a:lnTo>
                      <a:pt x="3575" y="15102"/>
                    </a:lnTo>
                    <a:lnTo>
                      <a:pt x="3575" y="16360"/>
                    </a:lnTo>
                    <a:lnTo>
                      <a:pt x="3263" y="17014"/>
                    </a:lnTo>
                    <a:lnTo>
                      <a:pt x="3263" y="20285"/>
                    </a:lnTo>
                    <a:lnTo>
                      <a:pt x="2952" y="20285"/>
                    </a:lnTo>
                    <a:lnTo>
                      <a:pt x="3575" y="21600"/>
                    </a:lnTo>
                    <a:lnTo>
                      <a:pt x="4196" y="19631"/>
                    </a:lnTo>
                    <a:lnTo>
                      <a:pt x="5128" y="19631"/>
                    </a:lnTo>
                    <a:lnTo>
                      <a:pt x="5440" y="18323"/>
                    </a:lnTo>
                    <a:lnTo>
                      <a:pt x="6216" y="18323"/>
                    </a:lnTo>
                    <a:lnTo>
                      <a:pt x="6216" y="17014"/>
                    </a:lnTo>
                    <a:lnTo>
                      <a:pt x="6370" y="15699"/>
                    </a:lnTo>
                    <a:lnTo>
                      <a:pt x="14831" y="15699"/>
                    </a:lnTo>
                    <a:lnTo>
                      <a:pt x="15676" y="15295"/>
                    </a:lnTo>
                    <a:lnTo>
                      <a:pt x="16820" y="15102"/>
                    </a:lnTo>
                    <a:lnTo>
                      <a:pt x="17716" y="13744"/>
                    </a:lnTo>
                    <a:lnTo>
                      <a:pt x="19892" y="13744"/>
                    </a:lnTo>
                    <a:lnTo>
                      <a:pt x="19892" y="13083"/>
                    </a:lnTo>
                    <a:lnTo>
                      <a:pt x="20047" y="11775"/>
                    </a:lnTo>
                    <a:lnTo>
                      <a:pt x="20980" y="11775"/>
                    </a:lnTo>
                    <a:lnTo>
                      <a:pt x="21600" y="10467"/>
                    </a:lnTo>
                    <a:lnTo>
                      <a:pt x="21446" y="9158"/>
                    </a:lnTo>
                    <a:lnTo>
                      <a:pt x="21136" y="9158"/>
                    </a:lnTo>
                    <a:lnTo>
                      <a:pt x="20824" y="8504"/>
                    </a:lnTo>
                    <a:lnTo>
                      <a:pt x="21136" y="7196"/>
                    </a:lnTo>
                    <a:lnTo>
                      <a:pt x="20824" y="7196"/>
                    </a:lnTo>
                    <a:lnTo>
                      <a:pt x="21136" y="6541"/>
                    </a:lnTo>
                    <a:lnTo>
                      <a:pt x="21239" y="5887"/>
                    </a:lnTo>
                    <a:lnTo>
                      <a:pt x="7926" y="5887"/>
                    </a:lnTo>
                    <a:lnTo>
                      <a:pt x="7459" y="4573"/>
                    </a:lnTo>
                    <a:lnTo>
                      <a:pt x="5440" y="4573"/>
                    </a:lnTo>
                    <a:lnTo>
                      <a:pt x="5205" y="3918"/>
                    </a:lnTo>
                    <a:lnTo>
                      <a:pt x="2952" y="3918"/>
                    </a:lnTo>
                    <a:lnTo>
                      <a:pt x="2486" y="3271"/>
                    </a:lnTo>
                    <a:lnTo>
                      <a:pt x="2331" y="1956"/>
                    </a:lnTo>
                    <a:lnTo>
                      <a:pt x="1398" y="1956"/>
                    </a:lnTo>
                    <a:lnTo>
                      <a:pt x="1242" y="1302"/>
                    </a:lnTo>
                    <a:lnTo>
                      <a:pt x="933" y="6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F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2" name="Shape"/>
              <p:cNvSpPr/>
              <p:nvPr/>
            </p:nvSpPr>
            <p:spPr>
              <a:xfrm>
                <a:off x="90919" y="-1"/>
                <a:ext cx="323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74" y="0"/>
                    </a:moveTo>
                    <a:lnTo>
                      <a:pt x="4152" y="4320"/>
                    </a:lnTo>
                    <a:lnTo>
                      <a:pt x="4152" y="17301"/>
                    </a:lnTo>
                    <a:lnTo>
                      <a:pt x="2491" y="173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117" y="17301"/>
                    </a:lnTo>
                    <a:lnTo>
                      <a:pt x="18286" y="12959"/>
                    </a:lnTo>
                    <a:lnTo>
                      <a:pt x="14965" y="12959"/>
                    </a:lnTo>
                    <a:lnTo>
                      <a:pt x="11626" y="8617"/>
                    </a:lnTo>
                    <a:lnTo>
                      <a:pt x="13295" y="8617"/>
                    </a:lnTo>
                    <a:lnTo>
                      <a:pt x="11626" y="2159"/>
                    </a:lnTo>
                    <a:lnTo>
                      <a:pt x="9974" y="2159"/>
                    </a:lnTo>
                    <a:lnTo>
                      <a:pt x="7474" y="0"/>
                    </a:lnTo>
                    <a:close/>
                  </a:path>
                </a:pathLst>
              </a:custGeom>
              <a:solidFill>
                <a:srgbClr val="0F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3" name="Shape"/>
              <p:cNvSpPr/>
              <p:nvPr/>
            </p:nvSpPr>
            <p:spPr>
              <a:xfrm>
                <a:off x="136994" y="1873"/>
                <a:ext cx="373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42" y="0"/>
                    </a:moveTo>
                    <a:lnTo>
                      <a:pt x="2165" y="923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692" y="15450"/>
                    </a:lnTo>
                    <a:lnTo>
                      <a:pt x="8638" y="15450"/>
                    </a:lnTo>
                    <a:lnTo>
                      <a:pt x="6488" y="12329"/>
                    </a:lnTo>
                    <a:lnTo>
                      <a:pt x="5042" y="0"/>
                    </a:lnTo>
                    <a:close/>
                  </a:path>
                </a:pathLst>
              </a:custGeom>
              <a:solidFill>
                <a:srgbClr val="0F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4" name="Shape"/>
              <p:cNvSpPr/>
              <p:nvPr/>
            </p:nvSpPr>
            <p:spPr>
              <a:xfrm>
                <a:off x="158165" y="5"/>
                <a:ext cx="129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72" y="0"/>
                    </a:moveTo>
                    <a:lnTo>
                      <a:pt x="0" y="71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93" y="17970"/>
                    </a:lnTo>
                    <a:lnTo>
                      <a:pt x="12522" y="14375"/>
                    </a:lnTo>
                    <a:lnTo>
                      <a:pt x="10460" y="7150"/>
                    </a:lnTo>
                    <a:lnTo>
                      <a:pt x="6272" y="0"/>
                    </a:lnTo>
                    <a:close/>
                  </a:path>
                </a:pathLst>
              </a:custGeom>
              <a:solidFill>
                <a:srgbClr val="0F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6" name="object 202"/>
            <p:cNvSpPr/>
            <p:nvPr/>
          </p:nvSpPr>
          <p:spPr>
            <a:xfrm>
              <a:off x="1180015" y="2843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57" y="0"/>
                  </a:moveTo>
                  <a:lnTo>
                    <a:pt x="6192" y="7221"/>
                  </a:lnTo>
                  <a:lnTo>
                    <a:pt x="0" y="7221"/>
                  </a:lnTo>
                  <a:lnTo>
                    <a:pt x="6192" y="21600"/>
                  </a:lnTo>
                  <a:lnTo>
                    <a:pt x="15470" y="14448"/>
                  </a:lnTo>
                  <a:lnTo>
                    <a:pt x="21600" y="7221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1631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1" name="object 203"/>
            <p:cNvGrpSpPr/>
            <p:nvPr/>
          </p:nvGrpSpPr>
          <p:grpSpPr>
            <a:xfrm>
              <a:off x="1118489" y="273171"/>
              <a:ext cx="26164" cy="22043"/>
              <a:chOff x="0" y="0"/>
              <a:chExt cx="26163" cy="22041"/>
            </a:xfrm>
          </p:grpSpPr>
          <p:sp>
            <p:nvSpPr>
              <p:cNvPr id="1057" name="Shape"/>
              <p:cNvSpPr/>
              <p:nvPr/>
            </p:nvSpPr>
            <p:spPr>
              <a:xfrm>
                <a:off x="0" y="9340"/>
                <a:ext cx="1869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68" y="0"/>
                    </a:moveTo>
                    <a:lnTo>
                      <a:pt x="2877" y="2673"/>
                    </a:lnTo>
                    <a:lnTo>
                      <a:pt x="2877" y="16201"/>
                    </a:lnTo>
                    <a:lnTo>
                      <a:pt x="0" y="16201"/>
                    </a:lnTo>
                    <a:lnTo>
                      <a:pt x="5768" y="21600"/>
                    </a:lnTo>
                    <a:lnTo>
                      <a:pt x="11521" y="13500"/>
                    </a:lnTo>
                    <a:lnTo>
                      <a:pt x="20157" y="13500"/>
                    </a:lnTo>
                    <a:lnTo>
                      <a:pt x="21600" y="10801"/>
                    </a:lnTo>
                    <a:lnTo>
                      <a:pt x="5768" y="10801"/>
                    </a:lnTo>
                    <a:lnTo>
                      <a:pt x="5768" y="0"/>
                    </a:lnTo>
                    <a:close/>
                  </a:path>
                </a:pathLst>
              </a:custGeom>
              <a:solidFill>
                <a:srgbClr val="0F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8" name="Shape"/>
              <p:cNvSpPr/>
              <p:nvPr/>
            </p:nvSpPr>
            <p:spPr>
              <a:xfrm>
                <a:off x="12457" y="7467"/>
                <a:ext cx="1370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33" y="0"/>
                    </a:lnTo>
                    <a:lnTo>
                      <a:pt x="9809" y="7177"/>
                    </a:lnTo>
                    <a:lnTo>
                      <a:pt x="5886" y="7177"/>
                    </a:lnTo>
                    <a:lnTo>
                      <a:pt x="0" y="21600"/>
                    </a:lnTo>
                    <a:lnTo>
                      <a:pt x="9823" y="21600"/>
                    </a:lnTo>
                    <a:lnTo>
                      <a:pt x="11791" y="14423"/>
                    </a:lnTo>
                    <a:lnTo>
                      <a:pt x="21600" y="144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9" name="Square"/>
              <p:cNvSpPr/>
              <p:nvPr/>
            </p:nvSpPr>
            <p:spPr>
              <a:xfrm>
                <a:off x="12337" y="4355"/>
                <a:ext cx="12702" cy="12702"/>
              </a:xfrm>
              <a:prstGeom prst="rect">
                <a:avLst/>
              </a:prstGeom>
              <a:solidFill>
                <a:srgbClr val="0F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0" name="Shape"/>
              <p:cNvSpPr/>
              <p:nvPr/>
            </p:nvSpPr>
            <p:spPr>
              <a:xfrm>
                <a:off x="2374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373"/>
                    </a:lnTo>
                    <a:lnTo>
                      <a:pt x="0" y="21600"/>
                    </a:lnTo>
                    <a:lnTo>
                      <a:pt x="7162" y="14373"/>
                    </a:lnTo>
                    <a:lnTo>
                      <a:pt x="18001" y="14373"/>
                    </a:lnTo>
                    <a:lnTo>
                      <a:pt x="18001" y="71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2" name="object 205"/>
            <p:cNvSpPr/>
            <p:nvPr/>
          </p:nvSpPr>
          <p:spPr>
            <a:xfrm>
              <a:off x="1276547" y="358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04C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3" name="object 206"/>
            <p:cNvSpPr/>
            <p:nvPr/>
          </p:nvSpPr>
          <p:spPr>
            <a:xfrm>
              <a:off x="1270324" y="3466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1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F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4" name="object 207"/>
            <p:cNvSpPr/>
            <p:nvPr/>
          </p:nvSpPr>
          <p:spPr>
            <a:xfrm>
              <a:off x="1177531" y="3522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73" y="10800"/>
                  </a:lnTo>
                  <a:lnTo>
                    <a:pt x="0" y="10800"/>
                  </a:lnTo>
                  <a:lnTo>
                    <a:pt x="8641" y="21600"/>
                  </a:lnTo>
                  <a:lnTo>
                    <a:pt x="12959" y="16198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39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8" name="object 208"/>
            <p:cNvGrpSpPr/>
            <p:nvPr/>
          </p:nvGrpSpPr>
          <p:grpSpPr>
            <a:xfrm>
              <a:off x="1279043" y="342298"/>
              <a:ext cx="15192" cy="16437"/>
              <a:chOff x="0" y="0"/>
              <a:chExt cx="15191" cy="16435"/>
            </a:xfrm>
          </p:grpSpPr>
          <p:sp>
            <p:nvSpPr>
              <p:cNvPr id="1065" name="Triangle"/>
              <p:cNvSpPr/>
              <p:nvPr/>
            </p:nvSpPr>
            <p:spPr>
              <a:xfrm>
                <a:off x="0" y="37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7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6" name="Shape"/>
              <p:cNvSpPr/>
              <p:nvPr/>
            </p:nvSpPr>
            <p:spPr>
              <a:xfrm>
                <a:off x="2488" y="311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2" y="0"/>
                    </a:moveTo>
                    <a:lnTo>
                      <a:pt x="0" y="14348"/>
                    </a:lnTo>
                    <a:lnTo>
                      <a:pt x="0" y="21600"/>
                    </a:lnTo>
                    <a:lnTo>
                      <a:pt x="21600" y="14348"/>
                    </a:lnTo>
                    <a:lnTo>
                      <a:pt x="10692" y="0"/>
                    </a:lnTo>
                    <a:close/>
                  </a:path>
                </a:pathLst>
              </a:custGeom>
              <a:solidFill>
                <a:srgbClr val="0D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7" name="Shape"/>
              <p:cNvSpPr/>
              <p:nvPr/>
            </p:nvSpPr>
            <p:spPr>
              <a:xfrm>
                <a:off x="1866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916" y="21600"/>
                    </a:lnTo>
                    <a:lnTo>
                      <a:pt x="21600" y="10852"/>
                    </a:lnTo>
                    <a:lnTo>
                      <a:pt x="12916" y="108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2" name="object 209"/>
            <p:cNvGrpSpPr/>
            <p:nvPr/>
          </p:nvGrpSpPr>
          <p:grpSpPr>
            <a:xfrm>
              <a:off x="1195584" y="347269"/>
              <a:ext cx="22044" cy="16131"/>
              <a:chOff x="0" y="0"/>
              <a:chExt cx="22043" cy="16130"/>
            </a:xfrm>
          </p:grpSpPr>
          <p:sp>
            <p:nvSpPr>
              <p:cNvPr id="1069" name="Triangle"/>
              <p:cNvSpPr/>
              <p:nvPr/>
            </p:nvSpPr>
            <p:spPr>
              <a:xfrm>
                <a:off x="0" y="342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0" name="Shape"/>
              <p:cNvSpPr/>
              <p:nvPr/>
            </p:nvSpPr>
            <p:spPr>
              <a:xfrm>
                <a:off x="9340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9600" y="0"/>
                    </a:lnTo>
                    <a:lnTo>
                      <a:pt x="9600" y="18036"/>
                    </a:lnTo>
                    <a:lnTo>
                      <a:pt x="0" y="18036"/>
                    </a:lnTo>
                    <a:lnTo>
                      <a:pt x="7224" y="21600"/>
                    </a:lnTo>
                    <a:lnTo>
                      <a:pt x="16825" y="18036"/>
                    </a:lnTo>
                    <a:lnTo>
                      <a:pt x="21600" y="14438"/>
                    </a:lnTo>
                    <a:lnTo>
                      <a:pt x="21600" y="7200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0A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1" name="Triangle"/>
              <p:cNvSpPr/>
              <p:nvPr/>
            </p:nvSpPr>
            <p:spPr>
              <a:xfrm>
                <a:off x="2488" y="28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3" name="object 210"/>
            <p:cNvSpPr/>
            <p:nvPr/>
          </p:nvSpPr>
          <p:spPr>
            <a:xfrm>
              <a:off x="1195705" y="347269"/>
              <a:ext cx="1371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40" y="0"/>
                  </a:lnTo>
                  <a:lnTo>
                    <a:pt x="9820" y="7200"/>
                  </a:lnTo>
                  <a:lnTo>
                    <a:pt x="0" y="7200"/>
                  </a:lnTo>
                  <a:lnTo>
                    <a:pt x="1959" y="14438"/>
                  </a:lnTo>
                  <a:lnTo>
                    <a:pt x="5900" y="21600"/>
                  </a:lnTo>
                  <a:lnTo>
                    <a:pt x="7860" y="18036"/>
                  </a:lnTo>
                  <a:lnTo>
                    <a:pt x="17661" y="18036"/>
                  </a:lnTo>
                  <a:lnTo>
                    <a:pt x="21600" y="14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3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7" name="object 211"/>
            <p:cNvGrpSpPr/>
            <p:nvPr/>
          </p:nvGrpSpPr>
          <p:grpSpPr>
            <a:xfrm>
              <a:off x="1253509" y="343542"/>
              <a:ext cx="22667" cy="15814"/>
              <a:chOff x="0" y="0"/>
              <a:chExt cx="22666" cy="15813"/>
            </a:xfrm>
          </p:grpSpPr>
          <p:sp>
            <p:nvSpPr>
              <p:cNvPr id="1074" name="Shape"/>
              <p:cNvSpPr/>
              <p:nvPr/>
            </p:nvSpPr>
            <p:spPr>
              <a:xfrm>
                <a:off x="9963" y="311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4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12"/>
                    </a:lnTo>
                    <a:lnTo>
                      <a:pt x="16947" y="0"/>
                    </a:lnTo>
                    <a:close/>
                  </a:path>
                </a:pathLst>
              </a:custGeom>
              <a:solidFill>
                <a:srgbClr val="053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5" name="Shape"/>
              <p:cNvSpPr/>
              <p:nvPr/>
            </p:nvSpPr>
            <p:spPr>
              <a:xfrm>
                <a:off x="6529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5" y="0"/>
                    </a:moveTo>
                    <a:lnTo>
                      <a:pt x="6843" y="0"/>
                    </a:lnTo>
                    <a:lnTo>
                      <a:pt x="0" y="10772"/>
                    </a:lnTo>
                    <a:lnTo>
                      <a:pt x="0" y="14343"/>
                    </a:lnTo>
                    <a:lnTo>
                      <a:pt x="4569" y="21600"/>
                    </a:lnTo>
                    <a:lnTo>
                      <a:pt x="9115" y="10772"/>
                    </a:lnTo>
                    <a:lnTo>
                      <a:pt x="21600" y="10772"/>
                    </a:lnTo>
                    <a:lnTo>
                      <a:pt x="18209" y="5412"/>
                    </a:lnTo>
                    <a:lnTo>
                      <a:pt x="15935" y="0"/>
                    </a:lnTo>
                    <a:close/>
                  </a:path>
                </a:pathLst>
              </a:custGeom>
              <a:solidFill>
                <a:srgbClr val="053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6" name="Triangle"/>
              <p:cNvSpPr/>
              <p:nvPr/>
            </p:nvSpPr>
            <p:spPr>
              <a:xfrm>
                <a:off x="-1" y="61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3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86" name="object 212"/>
            <p:cNvGrpSpPr/>
            <p:nvPr/>
          </p:nvGrpSpPr>
          <p:grpSpPr>
            <a:xfrm>
              <a:off x="1081126" y="282639"/>
              <a:ext cx="186820" cy="83570"/>
              <a:chOff x="0" y="0"/>
              <a:chExt cx="186819" cy="83569"/>
            </a:xfrm>
          </p:grpSpPr>
          <p:sp>
            <p:nvSpPr>
              <p:cNvPr id="1078" name="Shape"/>
              <p:cNvSpPr/>
              <p:nvPr/>
            </p:nvSpPr>
            <p:spPr>
              <a:xfrm>
                <a:off x="93408" y="70867"/>
                <a:ext cx="137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901" y="21600"/>
                    </a:lnTo>
                    <a:lnTo>
                      <a:pt x="13740" y="10798"/>
                    </a:lnTo>
                    <a:lnTo>
                      <a:pt x="17660" y="10798"/>
                    </a:lnTo>
                    <a:lnTo>
                      <a:pt x="21600" y="54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9" name="Shape"/>
              <p:cNvSpPr/>
              <p:nvPr/>
            </p:nvSpPr>
            <p:spPr>
              <a:xfrm>
                <a:off x="49821" y="59767"/>
                <a:ext cx="111480" cy="17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8" y="0"/>
                    </a:moveTo>
                    <a:lnTo>
                      <a:pt x="0" y="0"/>
                    </a:lnTo>
                    <a:lnTo>
                      <a:pt x="1449" y="4637"/>
                    </a:lnTo>
                    <a:lnTo>
                      <a:pt x="1688" y="9259"/>
                    </a:lnTo>
                    <a:lnTo>
                      <a:pt x="2170" y="12341"/>
                    </a:lnTo>
                    <a:lnTo>
                      <a:pt x="4343" y="12341"/>
                    </a:lnTo>
                    <a:lnTo>
                      <a:pt x="5067" y="13897"/>
                    </a:lnTo>
                    <a:lnTo>
                      <a:pt x="6275" y="21600"/>
                    </a:lnTo>
                    <a:lnTo>
                      <a:pt x="7240" y="21600"/>
                    </a:lnTo>
                    <a:lnTo>
                      <a:pt x="8445" y="18504"/>
                    </a:lnTo>
                    <a:lnTo>
                      <a:pt x="11103" y="18504"/>
                    </a:lnTo>
                    <a:lnTo>
                      <a:pt x="11103" y="13897"/>
                    </a:lnTo>
                    <a:lnTo>
                      <a:pt x="16249" y="13897"/>
                    </a:lnTo>
                    <a:lnTo>
                      <a:pt x="16411" y="12341"/>
                    </a:lnTo>
                    <a:lnTo>
                      <a:pt x="16411" y="3097"/>
                    </a:lnTo>
                    <a:lnTo>
                      <a:pt x="17617" y="1556"/>
                    </a:lnTo>
                    <a:lnTo>
                      <a:pt x="21600" y="1556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0" name="Shape"/>
              <p:cNvSpPr/>
              <p:nvPr/>
            </p:nvSpPr>
            <p:spPr>
              <a:xfrm>
                <a:off x="36130" y="52807"/>
                <a:ext cx="1245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8"/>
                    </a:lnTo>
                    <a:lnTo>
                      <a:pt x="430" y="9603"/>
                    </a:lnTo>
                    <a:lnTo>
                      <a:pt x="1079" y="9603"/>
                    </a:lnTo>
                    <a:lnTo>
                      <a:pt x="1079" y="16788"/>
                    </a:lnTo>
                    <a:lnTo>
                      <a:pt x="1725" y="21600"/>
                    </a:lnTo>
                    <a:lnTo>
                      <a:pt x="2375" y="11974"/>
                    </a:lnTo>
                    <a:lnTo>
                      <a:pt x="21168" y="11974"/>
                    </a:lnTo>
                    <a:lnTo>
                      <a:pt x="21168" y="7208"/>
                    </a:lnTo>
                    <a:lnTo>
                      <a:pt x="21600" y="48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1" name="Shape"/>
              <p:cNvSpPr/>
              <p:nvPr/>
            </p:nvSpPr>
            <p:spPr>
              <a:xfrm>
                <a:off x="151213" y="565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0" y="0"/>
                    </a:moveTo>
                    <a:lnTo>
                      <a:pt x="0" y="0"/>
                    </a:lnTo>
                    <a:lnTo>
                      <a:pt x="6162" y="14352"/>
                    </a:lnTo>
                    <a:lnTo>
                      <a:pt x="15406" y="21600"/>
                    </a:lnTo>
                    <a:lnTo>
                      <a:pt x="21600" y="14352"/>
                    </a:lnTo>
                    <a:lnTo>
                      <a:pt x="21600" y="7179"/>
                    </a:lnTo>
                    <a:lnTo>
                      <a:pt x="20050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2" name="Shape"/>
              <p:cNvSpPr/>
              <p:nvPr/>
            </p:nvSpPr>
            <p:spPr>
              <a:xfrm>
                <a:off x="12458" y="41098"/>
                <a:ext cx="153190" cy="17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25" y="3083"/>
                    </a:lnTo>
                    <a:lnTo>
                      <a:pt x="525" y="7709"/>
                    </a:lnTo>
                    <a:lnTo>
                      <a:pt x="1053" y="7709"/>
                    </a:lnTo>
                    <a:lnTo>
                      <a:pt x="1404" y="10808"/>
                    </a:lnTo>
                    <a:lnTo>
                      <a:pt x="1053" y="12349"/>
                    </a:lnTo>
                    <a:lnTo>
                      <a:pt x="351" y="13875"/>
                    </a:lnTo>
                    <a:lnTo>
                      <a:pt x="351" y="16958"/>
                    </a:lnTo>
                    <a:lnTo>
                      <a:pt x="525" y="20058"/>
                    </a:lnTo>
                    <a:lnTo>
                      <a:pt x="1053" y="20058"/>
                    </a:lnTo>
                    <a:lnTo>
                      <a:pt x="1755" y="21600"/>
                    </a:lnTo>
                    <a:lnTo>
                      <a:pt x="3338" y="15417"/>
                    </a:lnTo>
                    <a:lnTo>
                      <a:pt x="20898" y="15417"/>
                    </a:lnTo>
                    <a:lnTo>
                      <a:pt x="20898" y="13875"/>
                    </a:lnTo>
                    <a:lnTo>
                      <a:pt x="21251" y="12349"/>
                    </a:lnTo>
                    <a:lnTo>
                      <a:pt x="21251" y="30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3" name="Shape"/>
              <p:cNvSpPr/>
              <p:nvPr/>
            </p:nvSpPr>
            <p:spPr>
              <a:xfrm>
                <a:off x="168148" y="36607"/>
                <a:ext cx="186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357"/>
                    </a:lnTo>
                    <a:lnTo>
                      <a:pt x="5760" y="21600"/>
                    </a:lnTo>
                    <a:lnTo>
                      <a:pt x="8639" y="21600"/>
                    </a:lnTo>
                    <a:lnTo>
                      <a:pt x="12960" y="17333"/>
                    </a:lnTo>
                    <a:lnTo>
                      <a:pt x="21600" y="173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4" name="Shape"/>
              <p:cNvSpPr/>
              <p:nvPr/>
            </p:nvSpPr>
            <p:spPr>
              <a:xfrm>
                <a:off x="-1" y="16192"/>
                <a:ext cx="186821" cy="2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" y="0"/>
                    </a:moveTo>
                    <a:lnTo>
                      <a:pt x="0" y="971"/>
                    </a:lnTo>
                    <a:lnTo>
                      <a:pt x="0" y="3925"/>
                    </a:lnTo>
                    <a:lnTo>
                      <a:pt x="288" y="4907"/>
                    </a:lnTo>
                    <a:lnTo>
                      <a:pt x="288" y="5888"/>
                    </a:lnTo>
                    <a:lnTo>
                      <a:pt x="576" y="6859"/>
                    </a:lnTo>
                    <a:lnTo>
                      <a:pt x="383" y="7521"/>
                    </a:lnTo>
                    <a:lnTo>
                      <a:pt x="288" y="8502"/>
                    </a:lnTo>
                    <a:lnTo>
                      <a:pt x="288" y="9814"/>
                    </a:lnTo>
                    <a:lnTo>
                      <a:pt x="720" y="12758"/>
                    </a:lnTo>
                    <a:lnTo>
                      <a:pt x="1007" y="12758"/>
                    </a:lnTo>
                    <a:lnTo>
                      <a:pt x="865" y="13739"/>
                    </a:lnTo>
                    <a:lnTo>
                      <a:pt x="432" y="15712"/>
                    </a:lnTo>
                    <a:lnTo>
                      <a:pt x="432" y="17665"/>
                    </a:lnTo>
                    <a:lnTo>
                      <a:pt x="720" y="21600"/>
                    </a:lnTo>
                    <a:lnTo>
                      <a:pt x="1440" y="19637"/>
                    </a:lnTo>
                    <a:lnTo>
                      <a:pt x="19152" y="19637"/>
                    </a:lnTo>
                    <a:lnTo>
                      <a:pt x="19441" y="18646"/>
                    </a:lnTo>
                    <a:lnTo>
                      <a:pt x="21600" y="18646"/>
                    </a:lnTo>
                    <a:lnTo>
                      <a:pt x="21600" y="9814"/>
                    </a:lnTo>
                    <a:lnTo>
                      <a:pt x="6192" y="9814"/>
                    </a:lnTo>
                    <a:lnTo>
                      <a:pt x="6048" y="7851"/>
                    </a:lnTo>
                    <a:lnTo>
                      <a:pt x="5760" y="6859"/>
                    </a:lnTo>
                    <a:lnTo>
                      <a:pt x="865" y="6859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5" name="Shape"/>
              <p:cNvSpPr/>
              <p:nvPr/>
            </p:nvSpPr>
            <p:spPr>
              <a:xfrm>
                <a:off x="57301" y="0"/>
                <a:ext cx="70996" cy="23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69" y="0"/>
                    </a:moveTo>
                    <a:lnTo>
                      <a:pt x="3408" y="0"/>
                    </a:lnTo>
                    <a:lnTo>
                      <a:pt x="2647" y="1136"/>
                    </a:lnTo>
                    <a:lnTo>
                      <a:pt x="2647" y="2260"/>
                    </a:lnTo>
                    <a:lnTo>
                      <a:pt x="1893" y="2260"/>
                    </a:lnTo>
                    <a:lnTo>
                      <a:pt x="0" y="6817"/>
                    </a:lnTo>
                    <a:lnTo>
                      <a:pt x="0" y="19327"/>
                    </a:lnTo>
                    <a:lnTo>
                      <a:pt x="1132" y="19327"/>
                    </a:lnTo>
                    <a:lnTo>
                      <a:pt x="1132" y="21600"/>
                    </a:lnTo>
                    <a:lnTo>
                      <a:pt x="21600" y="21600"/>
                    </a:lnTo>
                    <a:lnTo>
                      <a:pt x="20460" y="19327"/>
                    </a:lnTo>
                    <a:lnTo>
                      <a:pt x="20460" y="9078"/>
                    </a:lnTo>
                    <a:lnTo>
                      <a:pt x="15912" y="9078"/>
                    </a:lnTo>
                    <a:lnTo>
                      <a:pt x="15912" y="7953"/>
                    </a:lnTo>
                    <a:lnTo>
                      <a:pt x="14019" y="7953"/>
                    </a:lnTo>
                    <a:lnTo>
                      <a:pt x="13258" y="6817"/>
                    </a:lnTo>
                    <a:lnTo>
                      <a:pt x="12504" y="6817"/>
                    </a:lnTo>
                    <a:lnTo>
                      <a:pt x="12315" y="5680"/>
                    </a:lnTo>
                    <a:lnTo>
                      <a:pt x="7577" y="5680"/>
                    </a:lnTo>
                    <a:lnTo>
                      <a:pt x="7577" y="1136"/>
                    </a:lnTo>
                    <a:lnTo>
                      <a:pt x="4169" y="0"/>
                    </a:lnTo>
                    <a:close/>
                  </a:path>
                </a:pathLst>
              </a:custGeom>
              <a:solidFill>
                <a:srgbClr val="0F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7" name="object 213"/>
            <p:cNvSpPr/>
            <p:nvPr/>
          </p:nvSpPr>
          <p:spPr>
            <a:xfrm>
              <a:off x="1235437" y="3229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0"/>
                  </a:moveTo>
                  <a:lnTo>
                    <a:pt x="3630" y="4714"/>
                  </a:lnTo>
                  <a:lnTo>
                    <a:pt x="0" y="95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073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0" name="object 214"/>
            <p:cNvGrpSpPr/>
            <p:nvPr/>
          </p:nvGrpSpPr>
          <p:grpSpPr>
            <a:xfrm>
              <a:off x="1228466" y="297214"/>
              <a:ext cx="15186" cy="15185"/>
              <a:chOff x="0" y="0"/>
              <a:chExt cx="15185" cy="15184"/>
            </a:xfrm>
          </p:grpSpPr>
          <p:sp>
            <p:nvSpPr>
              <p:cNvPr id="1088" name="Shape"/>
              <p:cNvSpPr/>
              <p:nvPr/>
            </p:nvSpPr>
            <p:spPr>
              <a:xfrm>
                <a:off x="-1" y="248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98" y="3587"/>
                    </a:lnTo>
                    <a:lnTo>
                      <a:pt x="0" y="3587"/>
                    </a:lnTo>
                    <a:lnTo>
                      <a:pt x="0" y="21600"/>
                    </a:lnTo>
                    <a:lnTo>
                      <a:pt x="77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6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9" name="Triangle"/>
              <p:cNvSpPr/>
              <p:nvPr/>
            </p:nvSpPr>
            <p:spPr>
              <a:xfrm>
                <a:off x="2482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34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6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1" name="object 215"/>
            <p:cNvSpPr/>
            <p:nvPr/>
          </p:nvSpPr>
          <p:spPr>
            <a:xfrm>
              <a:off x="1266585" y="3161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58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2" name="object 216"/>
            <p:cNvSpPr/>
            <p:nvPr/>
          </p:nvSpPr>
          <p:spPr>
            <a:xfrm>
              <a:off x="1190727" y="286361"/>
              <a:ext cx="14950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6" y="0"/>
                  </a:moveTo>
                  <a:lnTo>
                    <a:pt x="10809" y="0"/>
                  </a:lnTo>
                  <a:lnTo>
                    <a:pt x="7194" y="1816"/>
                  </a:lnTo>
                  <a:lnTo>
                    <a:pt x="1798" y="5413"/>
                  </a:lnTo>
                  <a:lnTo>
                    <a:pt x="1798" y="8993"/>
                  </a:lnTo>
                  <a:lnTo>
                    <a:pt x="0" y="10809"/>
                  </a:lnTo>
                  <a:lnTo>
                    <a:pt x="0" y="21600"/>
                  </a:lnTo>
                  <a:lnTo>
                    <a:pt x="3614" y="18022"/>
                  </a:lnTo>
                  <a:lnTo>
                    <a:pt x="3614" y="14406"/>
                  </a:lnTo>
                  <a:lnTo>
                    <a:pt x="7194" y="14406"/>
                  </a:lnTo>
                  <a:lnTo>
                    <a:pt x="10809" y="18022"/>
                  </a:lnTo>
                  <a:lnTo>
                    <a:pt x="14406" y="18022"/>
                  </a:lnTo>
                  <a:lnTo>
                    <a:pt x="21600" y="14406"/>
                  </a:lnTo>
                  <a:lnTo>
                    <a:pt x="21600" y="1816"/>
                  </a:lnTo>
                  <a:lnTo>
                    <a:pt x="17986" y="0"/>
                  </a:lnTo>
                  <a:close/>
                </a:path>
              </a:pathLst>
            </a:custGeom>
            <a:solidFill>
              <a:srgbClr val="0C27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5" name="object 217"/>
            <p:cNvGrpSpPr/>
            <p:nvPr/>
          </p:nvGrpSpPr>
          <p:grpSpPr>
            <a:xfrm>
              <a:off x="1147127" y="282640"/>
              <a:ext cx="46842" cy="17427"/>
              <a:chOff x="0" y="0"/>
              <a:chExt cx="46841" cy="17426"/>
            </a:xfrm>
          </p:grpSpPr>
          <p:sp>
            <p:nvSpPr>
              <p:cNvPr id="1093" name="Shape"/>
              <p:cNvSpPr/>
              <p:nvPr/>
            </p:nvSpPr>
            <p:spPr>
              <a:xfrm>
                <a:off x="0" y="-1"/>
                <a:ext cx="38623" cy="17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98" y="0"/>
                    </a:moveTo>
                    <a:lnTo>
                      <a:pt x="1399" y="0"/>
                    </a:lnTo>
                    <a:lnTo>
                      <a:pt x="0" y="1542"/>
                    </a:lnTo>
                    <a:lnTo>
                      <a:pt x="0" y="3069"/>
                    </a:lnTo>
                    <a:lnTo>
                      <a:pt x="703" y="4613"/>
                    </a:lnTo>
                    <a:lnTo>
                      <a:pt x="703" y="21600"/>
                    </a:lnTo>
                    <a:lnTo>
                      <a:pt x="2798" y="21600"/>
                    </a:lnTo>
                    <a:lnTo>
                      <a:pt x="2798" y="18529"/>
                    </a:lnTo>
                    <a:lnTo>
                      <a:pt x="4879" y="13886"/>
                    </a:lnTo>
                    <a:lnTo>
                      <a:pt x="19507" y="13886"/>
                    </a:lnTo>
                    <a:lnTo>
                      <a:pt x="20208" y="12327"/>
                    </a:lnTo>
                    <a:lnTo>
                      <a:pt x="21600" y="10800"/>
                    </a:lnTo>
                    <a:lnTo>
                      <a:pt x="20904" y="10800"/>
                    </a:lnTo>
                    <a:lnTo>
                      <a:pt x="19505" y="9257"/>
                    </a:lnTo>
                    <a:lnTo>
                      <a:pt x="18120" y="9257"/>
                    </a:lnTo>
                    <a:lnTo>
                      <a:pt x="17772" y="7713"/>
                    </a:lnTo>
                    <a:lnTo>
                      <a:pt x="9063" y="7713"/>
                    </a:lnTo>
                    <a:lnTo>
                      <a:pt x="9063" y="1542"/>
                    </a:lnTo>
                    <a:lnTo>
                      <a:pt x="279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4" name="Shape"/>
              <p:cNvSpPr/>
              <p:nvPr/>
            </p:nvSpPr>
            <p:spPr>
              <a:xfrm>
                <a:off x="34139" y="235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9" y="0"/>
                    </a:lnTo>
                    <a:lnTo>
                      <a:pt x="0" y="10857"/>
                    </a:lnTo>
                    <a:lnTo>
                      <a:pt x="4318" y="10857"/>
                    </a:lnTo>
                    <a:lnTo>
                      <a:pt x="1300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03" name="object 218"/>
            <p:cNvGrpSpPr/>
            <p:nvPr/>
          </p:nvGrpSpPr>
          <p:grpSpPr>
            <a:xfrm>
              <a:off x="1122223" y="327375"/>
              <a:ext cx="127797" cy="33842"/>
              <a:chOff x="0" y="0"/>
              <a:chExt cx="127796" cy="33841"/>
            </a:xfrm>
          </p:grpSpPr>
          <p:sp>
            <p:nvSpPr>
              <p:cNvPr id="1096" name="Shape"/>
              <p:cNvSpPr/>
              <p:nvPr/>
            </p:nvSpPr>
            <p:spPr>
              <a:xfrm>
                <a:off x="57301" y="21139"/>
                <a:ext cx="13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86" y="21600"/>
                    </a:lnTo>
                    <a:lnTo>
                      <a:pt x="13753" y="10856"/>
                    </a:lnTo>
                    <a:lnTo>
                      <a:pt x="17656" y="10856"/>
                    </a:lnTo>
                    <a:lnTo>
                      <a:pt x="21600" y="54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7" name="Shape"/>
              <p:cNvSpPr/>
              <p:nvPr/>
            </p:nvSpPr>
            <p:spPr>
              <a:xfrm>
                <a:off x="13829" y="10115"/>
                <a:ext cx="84572" cy="1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88" y="0"/>
                    </a:moveTo>
                    <a:lnTo>
                      <a:pt x="0" y="0"/>
                    </a:lnTo>
                    <a:lnTo>
                      <a:pt x="1878" y="4576"/>
                    </a:lnTo>
                    <a:lnTo>
                      <a:pt x="2196" y="9213"/>
                    </a:lnTo>
                    <a:lnTo>
                      <a:pt x="2828" y="12322"/>
                    </a:lnTo>
                    <a:lnTo>
                      <a:pt x="5696" y="12322"/>
                    </a:lnTo>
                    <a:lnTo>
                      <a:pt x="6646" y="13869"/>
                    </a:lnTo>
                    <a:lnTo>
                      <a:pt x="8239" y="21600"/>
                    </a:lnTo>
                    <a:lnTo>
                      <a:pt x="9514" y="21600"/>
                    </a:lnTo>
                    <a:lnTo>
                      <a:pt x="11103" y="18492"/>
                    </a:lnTo>
                    <a:lnTo>
                      <a:pt x="14603" y="18492"/>
                    </a:lnTo>
                    <a:lnTo>
                      <a:pt x="14603" y="13869"/>
                    </a:lnTo>
                    <a:lnTo>
                      <a:pt x="21386" y="13869"/>
                    </a:lnTo>
                    <a:lnTo>
                      <a:pt x="21600" y="12322"/>
                    </a:lnTo>
                    <a:lnTo>
                      <a:pt x="21600" y="4017"/>
                    </a:lnTo>
                    <a:lnTo>
                      <a:pt x="13190" y="4017"/>
                    </a:lnTo>
                    <a:lnTo>
                      <a:pt x="10785" y="1482"/>
                    </a:lnTo>
                    <a:lnTo>
                      <a:pt x="11688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8" name="Shape"/>
              <p:cNvSpPr/>
              <p:nvPr/>
            </p:nvSpPr>
            <p:spPr>
              <a:xfrm>
                <a:off x="6235" y="3707"/>
                <a:ext cx="548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0"/>
                    </a:moveTo>
                    <a:lnTo>
                      <a:pt x="16180" y="8084"/>
                    </a:lnTo>
                    <a:lnTo>
                      <a:pt x="0" y="8084"/>
                    </a:lnTo>
                    <a:lnTo>
                      <a:pt x="0" y="16220"/>
                    </a:lnTo>
                    <a:lnTo>
                      <a:pt x="1465" y="21600"/>
                    </a:lnTo>
                    <a:lnTo>
                      <a:pt x="2921" y="10925"/>
                    </a:lnTo>
                    <a:lnTo>
                      <a:pt x="21600" y="10925"/>
                    </a:lnTo>
                    <a:lnTo>
                      <a:pt x="19615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9" name="Shape"/>
              <p:cNvSpPr/>
              <p:nvPr/>
            </p:nvSpPr>
            <p:spPr>
              <a:xfrm>
                <a:off x="115094" y="681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0" y="0"/>
                    </a:moveTo>
                    <a:lnTo>
                      <a:pt x="0" y="0"/>
                    </a:lnTo>
                    <a:lnTo>
                      <a:pt x="6162" y="14450"/>
                    </a:lnTo>
                    <a:lnTo>
                      <a:pt x="15406" y="21600"/>
                    </a:lnTo>
                    <a:lnTo>
                      <a:pt x="21600" y="14450"/>
                    </a:lnTo>
                    <a:lnTo>
                      <a:pt x="21600" y="7225"/>
                    </a:lnTo>
                    <a:lnTo>
                      <a:pt x="20050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0" name="Shape"/>
              <p:cNvSpPr/>
              <p:nvPr/>
            </p:nvSpPr>
            <p:spPr>
              <a:xfrm>
                <a:off x="65470" y="4105"/>
                <a:ext cx="5971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54" y="0"/>
                    </a:moveTo>
                    <a:lnTo>
                      <a:pt x="3803" y="0"/>
                    </a:lnTo>
                    <a:lnTo>
                      <a:pt x="2422" y="5450"/>
                    </a:lnTo>
                    <a:lnTo>
                      <a:pt x="1548" y="15705"/>
                    </a:lnTo>
                    <a:lnTo>
                      <a:pt x="0" y="21600"/>
                    </a:lnTo>
                    <a:lnTo>
                      <a:pt x="11912" y="21600"/>
                    </a:lnTo>
                    <a:lnTo>
                      <a:pt x="11912" y="18632"/>
                    </a:lnTo>
                    <a:lnTo>
                      <a:pt x="14163" y="13984"/>
                    </a:lnTo>
                    <a:lnTo>
                      <a:pt x="21600" y="13984"/>
                    </a:lnTo>
                    <a:lnTo>
                      <a:pt x="21383" y="9531"/>
                    </a:lnTo>
                    <a:lnTo>
                      <a:pt x="5611" y="9531"/>
                    </a:lnTo>
                    <a:lnTo>
                      <a:pt x="5183" y="597"/>
                    </a:lnTo>
                    <a:lnTo>
                      <a:pt x="5154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1" name="Shape"/>
              <p:cNvSpPr/>
              <p:nvPr/>
            </p:nvSpPr>
            <p:spPr>
              <a:xfrm>
                <a:off x="88076" y="0"/>
                <a:ext cx="3647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4" y="0"/>
                    </a:moveTo>
                    <a:lnTo>
                      <a:pt x="13492" y="0"/>
                    </a:lnTo>
                    <a:lnTo>
                      <a:pt x="9271" y="5860"/>
                    </a:lnTo>
                    <a:lnTo>
                      <a:pt x="4636" y="14737"/>
                    </a:lnTo>
                    <a:lnTo>
                      <a:pt x="0" y="21600"/>
                    </a:lnTo>
                    <a:lnTo>
                      <a:pt x="20134" y="21600"/>
                    </a:lnTo>
                    <a:lnTo>
                      <a:pt x="20134" y="14278"/>
                    </a:lnTo>
                    <a:lnTo>
                      <a:pt x="21600" y="10744"/>
                    </a:lnTo>
                    <a:lnTo>
                      <a:pt x="21600" y="7173"/>
                    </a:lnTo>
                    <a:lnTo>
                      <a:pt x="17915" y="7173"/>
                    </a:lnTo>
                    <a:lnTo>
                      <a:pt x="17223" y="3792"/>
                    </a:lnTo>
                    <a:lnTo>
                      <a:pt x="15704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2" name="Shape"/>
              <p:cNvSpPr/>
              <p:nvPr/>
            </p:nvSpPr>
            <p:spPr>
              <a:xfrm>
                <a:off x="0" y="6"/>
                <a:ext cx="3363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3" y="0"/>
                    </a:moveTo>
                    <a:lnTo>
                      <a:pt x="0" y="0"/>
                    </a:lnTo>
                    <a:lnTo>
                      <a:pt x="0" y="16113"/>
                    </a:lnTo>
                    <a:lnTo>
                      <a:pt x="1599" y="21600"/>
                    </a:lnTo>
                    <a:lnTo>
                      <a:pt x="21600" y="21600"/>
                    </a:lnTo>
                    <a:lnTo>
                      <a:pt x="16537" y="8911"/>
                    </a:lnTo>
                    <a:lnTo>
                      <a:pt x="11100" y="2398"/>
                    </a:lnTo>
                    <a:lnTo>
                      <a:pt x="5513" y="0"/>
                    </a:lnTo>
                    <a:close/>
                  </a:path>
                </a:pathLst>
              </a:custGeom>
              <a:solidFill>
                <a:srgbClr val="10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4" name="object 219"/>
            <p:cNvSpPr/>
            <p:nvPr/>
          </p:nvSpPr>
          <p:spPr>
            <a:xfrm>
              <a:off x="1241064" y="3366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96"/>
                  </a:lnTo>
                  <a:lnTo>
                    <a:pt x="6130" y="17281"/>
                  </a:lnTo>
                  <a:lnTo>
                    <a:pt x="15408" y="21600"/>
                  </a:lnTo>
                  <a:lnTo>
                    <a:pt x="21600" y="17281"/>
                  </a:lnTo>
                  <a:lnTo>
                    <a:pt x="21600" y="12959"/>
                  </a:lnTo>
                  <a:lnTo>
                    <a:pt x="18488" y="4319"/>
                  </a:lnTo>
                  <a:lnTo>
                    <a:pt x="613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B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5" name="object 220"/>
            <p:cNvSpPr/>
            <p:nvPr/>
          </p:nvSpPr>
          <p:spPr>
            <a:xfrm>
              <a:off x="760900" y="3024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B0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6" name="object 221"/>
            <p:cNvSpPr/>
            <p:nvPr/>
          </p:nvSpPr>
          <p:spPr>
            <a:xfrm>
              <a:off x="773480" y="321120"/>
              <a:ext cx="186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2865" y="5398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15839" y="10852"/>
                  </a:lnTo>
                  <a:lnTo>
                    <a:pt x="21600" y="5398"/>
                  </a:lnTo>
                  <a:lnTo>
                    <a:pt x="15839" y="5398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D9BD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7" name="object 222"/>
            <p:cNvSpPr/>
            <p:nvPr/>
          </p:nvSpPr>
          <p:spPr>
            <a:xfrm>
              <a:off x="785805" y="1448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95" y="0"/>
                  </a:lnTo>
                  <a:lnTo>
                    <a:pt x="4336" y="859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6495" y="12957"/>
                  </a:lnTo>
                  <a:lnTo>
                    <a:pt x="12969" y="8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0" name="object 223"/>
            <p:cNvGrpSpPr/>
            <p:nvPr/>
          </p:nvGrpSpPr>
          <p:grpSpPr>
            <a:xfrm>
              <a:off x="782688" y="136158"/>
              <a:ext cx="17066" cy="15814"/>
              <a:chOff x="0" y="0"/>
              <a:chExt cx="17065" cy="15813"/>
            </a:xfrm>
          </p:grpSpPr>
          <p:sp>
            <p:nvSpPr>
              <p:cNvPr id="1108" name="Shape"/>
              <p:cNvSpPr/>
              <p:nvPr/>
            </p:nvSpPr>
            <p:spPr>
              <a:xfrm>
                <a:off x="-1" y="31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81" y="10776"/>
                    </a:lnTo>
                    <a:lnTo>
                      <a:pt x="0" y="1077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A4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9" name="Triangle"/>
              <p:cNvSpPr/>
              <p:nvPr/>
            </p:nvSpPr>
            <p:spPr>
              <a:xfrm>
                <a:off x="4362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A4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1" name="object 224"/>
            <p:cNvSpPr/>
            <p:nvPr/>
          </p:nvSpPr>
          <p:spPr>
            <a:xfrm>
              <a:off x="782065" y="1423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00" y="0"/>
                  </a:lnTo>
                  <a:lnTo>
                    <a:pt x="0" y="14471"/>
                  </a:lnTo>
                  <a:lnTo>
                    <a:pt x="7200" y="21600"/>
                  </a:lnTo>
                  <a:lnTo>
                    <a:pt x="18001" y="21600"/>
                  </a:lnTo>
                  <a:lnTo>
                    <a:pt x="18001" y="7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86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2" name="object 225"/>
            <p:cNvSpPr/>
            <p:nvPr/>
          </p:nvSpPr>
          <p:spPr>
            <a:xfrm>
              <a:off x="710450" y="1454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0" y="0"/>
                  </a:lnTo>
                  <a:lnTo>
                    <a:pt x="0" y="12969"/>
                  </a:lnTo>
                  <a:lnTo>
                    <a:pt x="9600" y="17307"/>
                  </a:lnTo>
                  <a:lnTo>
                    <a:pt x="14424" y="21600"/>
                  </a:lnTo>
                  <a:lnTo>
                    <a:pt x="21600" y="21600"/>
                  </a:lnTo>
                  <a:lnTo>
                    <a:pt x="21600" y="19464"/>
                  </a:lnTo>
                  <a:lnTo>
                    <a:pt x="16800" y="12969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7C42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3" name="object 227"/>
            <p:cNvSpPr/>
            <p:nvPr/>
          </p:nvSpPr>
          <p:spPr>
            <a:xfrm>
              <a:off x="755916" y="194193"/>
              <a:ext cx="12702" cy="1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183"/>
                  </a:lnTo>
                  <a:lnTo>
                    <a:pt x="0" y="1389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A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6" name="object 229"/>
            <p:cNvGrpSpPr/>
            <p:nvPr/>
          </p:nvGrpSpPr>
          <p:grpSpPr>
            <a:xfrm>
              <a:off x="752176" y="169287"/>
              <a:ext cx="13942" cy="29898"/>
              <a:chOff x="0" y="0"/>
              <a:chExt cx="13940" cy="29897"/>
            </a:xfrm>
          </p:grpSpPr>
          <p:sp>
            <p:nvSpPr>
              <p:cNvPr id="1114" name="Triangle"/>
              <p:cNvSpPr/>
              <p:nvPr/>
            </p:nvSpPr>
            <p:spPr>
              <a:xfrm>
                <a:off x="0" y="16205"/>
                <a:ext cx="12702" cy="13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1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B2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5" name="Shape"/>
              <p:cNvSpPr/>
              <p:nvPr/>
            </p:nvSpPr>
            <p:spPr>
              <a:xfrm>
                <a:off x="1238" y="0"/>
                <a:ext cx="12703" cy="16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52" y="11628"/>
                    </a:lnTo>
                    <a:lnTo>
                      <a:pt x="21600" y="11628"/>
                    </a:lnTo>
                    <a:lnTo>
                      <a:pt x="21600" y="8311"/>
                    </a:lnTo>
                    <a:lnTo>
                      <a:pt x="10852" y="8311"/>
                    </a:lnTo>
                    <a:lnTo>
                      <a:pt x="10852" y="0"/>
                    </a:lnTo>
                    <a:close/>
                  </a:path>
                </a:pathLst>
              </a:custGeom>
              <a:solidFill>
                <a:srgbClr val="DFB2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7" name="object 230"/>
            <p:cNvSpPr/>
            <p:nvPr/>
          </p:nvSpPr>
          <p:spPr>
            <a:xfrm>
              <a:off x="743265" y="201665"/>
              <a:ext cx="12702" cy="4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251"/>
                  </a:lnTo>
                  <a:lnTo>
                    <a:pt x="19199" y="10802"/>
                  </a:lnTo>
                  <a:lnTo>
                    <a:pt x="7193" y="5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C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8" name="object 231"/>
            <p:cNvSpPr/>
            <p:nvPr/>
          </p:nvSpPr>
          <p:spPr>
            <a:xfrm>
              <a:off x="757154" y="156840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847"/>
                  </a:lnTo>
                  <a:lnTo>
                    <a:pt x="0" y="7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1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2" name="object 232"/>
            <p:cNvGrpSpPr/>
            <p:nvPr/>
          </p:nvGrpSpPr>
          <p:grpSpPr>
            <a:xfrm>
              <a:off x="759656" y="236539"/>
              <a:ext cx="18806" cy="97285"/>
              <a:chOff x="0" y="0"/>
              <a:chExt cx="18805" cy="97284"/>
            </a:xfrm>
          </p:grpSpPr>
          <p:sp>
            <p:nvSpPr>
              <p:cNvPr id="1119" name="Shape"/>
              <p:cNvSpPr/>
              <p:nvPr/>
            </p:nvSpPr>
            <p:spPr>
              <a:xfrm>
                <a:off x="1365" y="84582"/>
                <a:ext cx="174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5" y="0"/>
                    </a:moveTo>
                    <a:lnTo>
                      <a:pt x="3083" y="0"/>
                    </a:lnTo>
                    <a:lnTo>
                      <a:pt x="3083" y="16186"/>
                    </a:lnTo>
                    <a:lnTo>
                      <a:pt x="0" y="21600"/>
                    </a:lnTo>
                    <a:lnTo>
                      <a:pt x="13875" y="21600"/>
                    </a:lnTo>
                    <a:lnTo>
                      <a:pt x="15432" y="18878"/>
                    </a:lnTo>
                    <a:lnTo>
                      <a:pt x="18501" y="16186"/>
                    </a:lnTo>
                    <a:lnTo>
                      <a:pt x="21600" y="8107"/>
                    </a:lnTo>
                    <a:lnTo>
                      <a:pt x="16975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0" name="Shape"/>
              <p:cNvSpPr/>
              <p:nvPr/>
            </p:nvSpPr>
            <p:spPr>
              <a:xfrm>
                <a:off x="1054" y="18694"/>
                <a:ext cx="14016" cy="74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6" y="0"/>
                    </a:moveTo>
                    <a:lnTo>
                      <a:pt x="1618" y="4085"/>
                    </a:lnTo>
                    <a:lnTo>
                      <a:pt x="0" y="11071"/>
                    </a:lnTo>
                    <a:lnTo>
                      <a:pt x="404" y="16200"/>
                    </a:lnTo>
                    <a:lnTo>
                      <a:pt x="539" y="17922"/>
                    </a:lnTo>
                    <a:lnTo>
                      <a:pt x="4316" y="21600"/>
                    </a:lnTo>
                    <a:lnTo>
                      <a:pt x="4316" y="19438"/>
                    </a:lnTo>
                    <a:lnTo>
                      <a:pt x="21600" y="19438"/>
                    </a:lnTo>
                    <a:lnTo>
                      <a:pt x="19681" y="18362"/>
                    </a:lnTo>
                    <a:lnTo>
                      <a:pt x="15825" y="16919"/>
                    </a:lnTo>
                    <a:lnTo>
                      <a:pt x="15825" y="16200"/>
                    </a:lnTo>
                    <a:lnTo>
                      <a:pt x="12008" y="16200"/>
                    </a:lnTo>
                    <a:lnTo>
                      <a:pt x="12008" y="1439"/>
                    </a:lnTo>
                    <a:lnTo>
                      <a:pt x="4316" y="1439"/>
                    </a:lnTo>
                    <a:lnTo>
                      <a:pt x="4316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1" name="Shape"/>
              <p:cNvSpPr/>
              <p:nvPr/>
            </p:nvSpPr>
            <p:spPr>
              <a:xfrm>
                <a:off x="-1" y="0"/>
                <a:ext cx="12702" cy="23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2" y="0"/>
                    </a:lnTo>
                    <a:lnTo>
                      <a:pt x="10772" y="4554"/>
                    </a:lnTo>
                    <a:lnTo>
                      <a:pt x="0" y="10243"/>
                    </a:lnTo>
                    <a:lnTo>
                      <a:pt x="10772" y="1592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3" name="object 233"/>
            <p:cNvSpPr/>
            <p:nvPr/>
          </p:nvSpPr>
          <p:spPr>
            <a:xfrm>
              <a:off x="759650" y="2986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3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4" name="object 235"/>
            <p:cNvSpPr/>
            <p:nvPr/>
          </p:nvSpPr>
          <p:spPr>
            <a:xfrm>
              <a:off x="760900" y="3074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B6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5" name="object 236"/>
            <p:cNvSpPr/>
            <p:nvPr/>
          </p:nvSpPr>
          <p:spPr>
            <a:xfrm>
              <a:off x="760900" y="286361"/>
              <a:ext cx="12702" cy="1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1362"/>
                  </a:lnTo>
                  <a:lnTo>
                    <a:pt x="0" y="1755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A1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8" name="object 237"/>
            <p:cNvGrpSpPr/>
            <p:nvPr/>
          </p:nvGrpSpPr>
          <p:grpSpPr>
            <a:xfrm>
              <a:off x="758162" y="235293"/>
              <a:ext cx="14191" cy="53571"/>
              <a:chOff x="0" y="0"/>
              <a:chExt cx="14190" cy="53570"/>
            </a:xfrm>
          </p:grpSpPr>
          <p:sp>
            <p:nvSpPr>
              <p:cNvPr id="1126" name="Shape"/>
              <p:cNvSpPr/>
              <p:nvPr/>
            </p:nvSpPr>
            <p:spPr>
              <a:xfrm>
                <a:off x="-1" y="25431"/>
                <a:ext cx="12703" cy="28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67" y="1515"/>
                    </a:lnTo>
                    <a:lnTo>
                      <a:pt x="0" y="1155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A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7" name="Shape"/>
              <p:cNvSpPr/>
              <p:nvPr/>
            </p:nvSpPr>
            <p:spPr>
              <a:xfrm>
                <a:off x="1487" y="-1"/>
                <a:ext cx="12704" cy="2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593" y="12168"/>
                    </a:lnTo>
                    <a:lnTo>
                      <a:pt x="21600" y="1057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rgbClr val="E1A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9" name="Shape"/>
            <p:cNvSpPr/>
            <p:nvPr/>
          </p:nvSpPr>
          <p:spPr>
            <a:xfrm>
              <a:off x="713688" y="156840"/>
              <a:ext cx="22418" cy="1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lnTo>
                    <a:pt x="0" y="0"/>
                  </a:lnTo>
                  <a:lnTo>
                    <a:pt x="0" y="3306"/>
                  </a:lnTo>
                  <a:lnTo>
                    <a:pt x="4103" y="8308"/>
                  </a:lnTo>
                  <a:lnTo>
                    <a:pt x="9905" y="13076"/>
                  </a:lnTo>
                  <a:lnTo>
                    <a:pt x="16203" y="17573"/>
                  </a:lnTo>
                  <a:lnTo>
                    <a:pt x="21600" y="21600"/>
                  </a:lnTo>
                  <a:lnTo>
                    <a:pt x="21600" y="18294"/>
                  </a:lnTo>
                  <a:lnTo>
                    <a:pt x="16803" y="14954"/>
                  </a:lnTo>
                  <a:lnTo>
                    <a:pt x="15900" y="9952"/>
                  </a:lnTo>
                  <a:lnTo>
                    <a:pt x="9607" y="9952"/>
                  </a:lnTo>
                  <a:lnTo>
                    <a:pt x="3610" y="4968"/>
                  </a:lnTo>
                  <a:lnTo>
                    <a:pt x="3610" y="3306"/>
                  </a:lnTo>
                  <a:lnTo>
                    <a:pt x="5996" y="1643"/>
                  </a:lnTo>
                  <a:lnTo>
                    <a:pt x="13192" y="1643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rgbClr val="D57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0" name="object 239"/>
            <p:cNvSpPr/>
            <p:nvPr/>
          </p:nvSpPr>
          <p:spPr>
            <a:xfrm>
              <a:off x="712946" y="1523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1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7146"/>
                  </a:lnTo>
                  <a:lnTo>
                    <a:pt x="16781" y="0"/>
                  </a:lnTo>
                  <a:close/>
                </a:path>
              </a:pathLst>
            </a:custGeom>
            <a:solidFill>
              <a:srgbClr val="733F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33" name="object 240"/>
            <p:cNvGrpSpPr/>
            <p:nvPr/>
          </p:nvGrpSpPr>
          <p:grpSpPr>
            <a:xfrm>
              <a:off x="738479" y="138646"/>
              <a:ext cx="14570" cy="35624"/>
              <a:chOff x="0" y="0"/>
              <a:chExt cx="14569" cy="35623"/>
            </a:xfrm>
          </p:grpSpPr>
          <p:sp>
            <p:nvSpPr>
              <p:cNvPr id="1131" name="Shape"/>
              <p:cNvSpPr/>
              <p:nvPr/>
            </p:nvSpPr>
            <p:spPr>
              <a:xfrm>
                <a:off x="1866" y="6975"/>
                <a:ext cx="12704" cy="28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8" y="0"/>
                    </a:moveTo>
                    <a:lnTo>
                      <a:pt x="0" y="943"/>
                    </a:lnTo>
                    <a:lnTo>
                      <a:pt x="13002" y="4698"/>
                    </a:lnTo>
                    <a:lnTo>
                      <a:pt x="13002" y="21600"/>
                    </a:lnTo>
                    <a:lnTo>
                      <a:pt x="21600" y="21600"/>
                    </a:lnTo>
                    <a:lnTo>
                      <a:pt x="21600" y="4698"/>
                    </a:lnTo>
                    <a:lnTo>
                      <a:pt x="13002" y="2821"/>
                    </a:lnTo>
                    <a:lnTo>
                      <a:pt x="8639" y="943"/>
                    </a:lnTo>
                    <a:lnTo>
                      <a:pt x="4318" y="0"/>
                    </a:lnTo>
                    <a:close/>
                  </a:path>
                </a:pathLst>
              </a:custGeom>
              <a:solidFill>
                <a:srgbClr val="D29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2" name="Triangl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29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36" name="object 241"/>
            <p:cNvGrpSpPr/>
            <p:nvPr/>
          </p:nvGrpSpPr>
          <p:grpSpPr>
            <a:xfrm>
              <a:off x="701108" y="67653"/>
              <a:ext cx="15199" cy="14576"/>
              <a:chOff x="0" y="0"/>
              <a:chExt cx="15198" cy="14575"/>
            </a:xfrm>
          </p:grpSpPr>
          <p:sp>
            <p:nvSpPr>
              <p:cNvPr id="1134" name="Triangle"/>
              <p:cNvSpPr/>
              <p:nvPr/>
            </p:nvSpPr>
            <p:spPr>
              <a:xfrm>
                <a:off x="-1" y="187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5" name="Triangle"/>
              <p:cNvSpPr/>
              <p:nvPr/>
            </p:nvSpPr>
            <p:spPr>
              <a:xfrm>
                <a:off x="2495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7" name="object 242"/>
            <p:cNvSpPr/>
            <p:nvPr/>
          </p:nvSpPr>
          <p:spPr>
            <a:xfrm>
              <a:off x="736619" y="1118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13" y="0"/>
                  </a:lnTo>
                  <a:lnTo>
                    <a:pt x="3080" y="10798"/>
                  </a:lnTo>
                  <a:lnTo>
                    <a:pt x="0" y="21600"/>
                  </a:lnTo>
                  <a:lnTo>
                    <a:pt x="15408" y="21600"/>
                  </a:lnTo>
                  <a:lnTo>
                    <a:pt x="18488" y="10798"/>
                  </a:lnTo>
                  <a:lnTo>
                    <a:pt x="21600" y="54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65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8" name="object 243"/>
            <p:cNvSpPr/>
            <p:nvPr/>
          </p:nvSpPr>
          <p:spPr>
            <a:xfrm>
              <a:off x="736612" y="738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4" y="0"/>
                  </a:moveTo>
                  <a:lnTo>
                    <a:pt x="0" y="0"/>
                  </a:lnTo>
                  <a:lnTo>
                    <a:pt x="0" y="16786"/>
                  </a:lnTo>
                  <a:lnTo>
                    <a:pt x="12957" y="19206"/>
                  </a:lnTo>
                  <a:lnTo>
                    <a:pt x="21600" y="21600"/>
                  </a:lnTo>
                  <a:lnTo>
                    <a:pt x="21600" y="2419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204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9" name="object 244"/>
            <p:cNvSpPr/>
            <p:nvPr/>
          </p:nvSpPr>
          <p:spPr>
            <a:xfrm>
              <a:off x="736612" y="82098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752"/>
                  </a:lnTo>
                  <a:lnTo>
                    <a:pt x="8594" y="15714"/>
                  </a:lnTo>
                  <a:lnTo>
                    <a:pt x="8594" y="21600"/>
                  </a:lnTo>
                  <a:lnTo>
                    <a:pt x="21600" y="15714"/>
                  </a:lnTo>
                  <a:lnTo>
                    <a:pt x="21600" y="7847"/>
                  </a:lnTo>
                  <a:lnTo>
                    <a:pt x="12957" y="7847"/>
                  </a:lnTo>
                  <a:lnTo>
                    <a:pt x="8594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7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2" name="object 246"/>
            <p:cNvGrpSpPr/>
            <p:nvPr/>
          </p:nvGrpSpPr>
          <p:grpSpPr>
            <a:xfrm>
              <a:off x="732249" y="76370"/>
              <a:ext cx="15820" cy="15815"/>
              <a:chOff x="0" y="0"/>
              <a:chExt cx="15819" cy="15814"/>
            </a:xfrm>
          </p:grpSpPr>
          <p:sp>
            <p:nvSpPr>
              <p:cNvPr id="1140" name="Shape"/>
              <p:cNvSpPr/>
              <p:nvPr/>
            </p:nvSpPr>
            <p:spPr>
              <a:xfrm>
                <a:off x="3117" y="311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199"/>
                    </a:lnTo>
                    <a:lnTo>
                      <a:pt x="7127" y="16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6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1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6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45" name="object 247"/>
            <p:cNvGrpSpPr/>
            <p:nvPr/>
          </p:nvGrpSpPr>
          <p:grpSpPr>
            <a:xfrm>
              <a:off x="798880" y="103564"/>
              <a:ext cx="14576" cy="18310"/>
              <a:chOff x="0" y="0"/>
              <a:chExt cx="14575" cy="18309"/>
            </a:xfrm>
          </p:grpSpPr>
          <p:sp>
            <p:nvSpPr>
              <p:cNvPr id="1143" name="Shape"/>
              <p:cNvSpPr/>
              <p:nvPr/>
            </p:nvSpPr>
            <p:spPr>
              <a:xfrm>
                <a:off x="1873" y="560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6" y="0"/>
                    </a:moveTo>
                    <a:lnTo>
                      <a:pt x="0" y="3474"/>
                    </a:lnTo>
                    <a:lnTo>
                      <a:pt x="0" y="13832"/>
                    </a:lnTo>
                    <a:lnTo>
                      <a:pt x="10772" y="19010"/>
                    </a:lnTo>
                    <a:lnTo>
                      <a:pt x="21600" y="21600"/>
                    </a:lnTo>
                    <a:lnTo>
                      <a:pt x="21600" y="3474"/>
                    </a:lnTo>
                    <a:lnTo>
                      <a:pt x="5384" y="859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278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4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8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48" name="object 248"/>
            <p:cNvGrpSpPr/>
            <p:nvPr/>
          </p:nvGrpSpPr>
          <p:grpSpPr>
            <a:xfrm>
              <a:off x="707453" y="74618"/>
              <a:ext cx="28653" cy="38122"/>
              <a:chOff x="0" y="0"/>
              <a:chExt cx="28652" cy="38120"/>
            </a:xfrm>
          </p:grpSpPr>
          <p:sp>
            <p:nvSpPr>
              <p:cNvPr id="1146" name="Shape"/>
              <p:cNvSpPr/>
              <p:nvPr/>
            </p:nvSpPr>
            <p:spPr>
              <a:xfrm>
                <a:off x="14825" y="2541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338" y="14448"/>
                    </a:lnTo>
                    <a:lnTo>
                      <a:pt x="6474" y="14448"/>
                    </a:lnTo>
                    <a:lnTo>
                      <a:pt x="12970" y="21600"/>
                    </a:lnTo>
                    <a:lnTo>
                      <a:pt x="19442" y="21600"/>
                    </a:lnTo>
                    <a:lnTo>
                      <a:pt x="21600" y="7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48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7" name="Shape"/>
              <p:cNvSpPr/>
              <p:nvPr/>
            </p:nvSpPr>
            <p:spPr>
              <a:xfrm>
                <a:off x="0" y="0"/>
                <a:ext cx="28653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53" y="0"/>
                    </a:moveTo>
                    <a:lnTo>
                      <a:pt x="1886" y="1667"/>
                    </a:lnTo>
                    <a:lnTo>
                      <a:pt x="0" y="2506"/>
                    </a:lnTo>
                    <a:lnTo>
                      <a:pt x="0" y="4157"/>
                    </a:lnTo>
                    <a:lnTo>
                      <a:pt x="1886" y="5817"/>
                    </a:lnTo>
                    <a:lnTo>
                      <a:pt x="3753" y="7485"/>
                    </a:lnTo>
                    <a:lnTo>
                      <a:pt x="3753" y="9136"/>
                    </a:lnTo>
                    <a:lnTo>
                      <a:pt x="2518" y="9136"/>
                    </a:lnTo>
                    <a:lnTo>
                      <a:pt x="1570" y="9695"/>
                    </a:lnTo>
                    <a:lnTo>
                      <a:pt x="948" y="10804"/>
                    </a:lnTo>
                    <a:lnTo>
                      <a:pt x="948" y="14953"/>
                    </a:lnTo>
                    <a:lnTo>
                      <a:pt x="3753" y="14953"/>
                    </a:lnTo>
                    <a:lnTo>
                      <a:pt x="5639" y="18272"/>
                    </a:lnTo>
                    <a:lnTo>
                      <a:pt x="5639" y="20771"/>
                    </a:lnTo>
                    <a:lnTo>
                      <a:pt x="7525" y="21600"/>
                    </a:lnTo>
                    <a:lnTo>
                      <a:pt x="9392" y="21600"/>
                    </a:lnTo>
                    <a:lnTo>
                      <a:pt x="11269" y="19941"/>
                    </a:lnTo>
                    <a:lnTo>
                      <a:pt x="20661" y="19941"/>
                    </a:lnTo>
                    <a:lnTo>
                      <a:pt x="20661" y="17443"/>
                    </a:lnTo>
                    <a:lnTo>
                      <a:pt x="18795" y="16622"/>
                    </a:lnTo>
                    <a:lnTo>
                      <a:pt x="18795" y="12455"/>
                    </a:lnTo>
                    <a:lnTo>
                      <a:pt x="16908" y="9974"/>
                    </a:lnTo>
                    <a:lnTo>
                      <a:pt x="16908" y="8306"/>
                    </a:lnTo>
                    <a:lnTo>
                      <a:pt x="14084" y="6655"/>
                    </a:lnTo>
                    <a:lnTo>
                      <a:pt x="17846" y="4987"/>
                    </a:lnTo>
                    <a:lnTo>
                      <a:pt x="21600" y="4987"/>
                    </a:lnTo>
                    <a:lnTo>
                      <a:pt x="19723" y="3319"/>
                    </a:lnTo>
                    <a:lnTo>
                      <a:pt x="5639" y="3319"/>
                    </a:lnTo>
                    <a:lnTo>
                      <a:pt x="3753" y="1667"/>
                    </a:lnTo>
                    <a:lnTo>
                      <a:pt x="3753" y="0"/>
                    </a:lnTo>
                    <a:close/>
                  </a:path>
                </a:pathLst>
              </a:custGeom>
              <a:solidFill>
                <a:srgbClr val="248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9" name="object 249"/>
            <p:cNvSpPr/>
            <p:nvPr/>
          </p:nvSpPr>
          <p:spPr>
            <a:xfrm>
              <a:off x="706094" y="801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10744" y="14402"/>
                  </a:lnTo>
                  <a:lnTo>
                    <a:pt x="0" y="14402"/>
                  </a:lnTo>
                  <a:lnTo>
                    <a:pt x="0" y="21600"/>
                  </a:lnTo>
                  <a:lnTo>
                    <a:pt x="7216" y="21600"/>
                  </a:lnTo>
                  <a:lnTo>
                    <a:pt x="14380" y="144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80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2" name="object 250"/>
            <p:cNvGrpSpPr/>
            <p:nvPr/>
          </p:nvGrpSpPr>
          <p:grpSpPr>
            <a:xfrm>
              <a:off x="729131" y="76575"/>
              <a:ext cx="14576" cy="15192"/>
              <a:chOff x="0" y="0"/>
              <a:chExt cx="14575" cy="15191"/>
            </a:xfrm>
          </p:grpSpPr>
          <p:sp>
            <p:nvSpPr>
              <p:cNvPr id="1150" name="Triangle"/>
              <p:cNvSpPr/>
              <p:nvPr/>
            </p:nvSpPr>
            <p:spPr>
              <a:xfrm>
                <a:off x="1872" y="248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59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8B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1" name="Triangle"/>
              <p:cNvSpPr/>
              <p:nvPr/>
            </p:nvSpPr>
            <p:spPr>
              <a:xfrm>
                <a:off x="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08B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53" name="object 251"/>
            <p:cNvSpPr/>
            <p:nvPr/>
          </p:nvSpPr>
          <p:spPr>
            <a:xfrm>
              <a:off x="727265" y="100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7235" y="5454"/>
                  </a:lnTo>
                  <a:lnTo>
                    <a:pt x="0" y="5454"/>
                  </a:lnTo>
                  <a:lnTo>
                    <a:pt x="7235" y="16198"/>
                  </a:lnTo>
                  <a:lnTo>
                    <a:pt x="10799" y="16198"/>
                  </a:lnTo>
                  <a:lnTo>
                    <a:pt x="21600" y="21600"/>
                  </a:lnTo>
                  <a:lnTo>
                    <a:pt x="21600" y="10852"/>
                  </a:lnTo>
                  <a:lnTo>
                    <a:pt x="14400" y="5454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1F7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4" name="object 252"/>
            <p:cNvSpPr/>
            <p:nvPr/>
          </p:nvSpPr>
          <p:spPr>
            <a:xfrm>
              <a:off x="712946" y="900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1" y="0"/>
                  </a:moveTo>
                  <a:lnTo>
                    <a:pt x="9613" y="0"/>
                  </a:lnTo>
                  <a:lnTo>
                    <a:pt x="4794" y="7199"/>
                  </a:lnTo>
                  <a:lnTo>
                    <a:pt x="0" y="11999"/>
                  </a:lnTo>
                  <a:lnTo>
                    <a:pt x="7215" y="11999"/>
                  </a:lnTo>
                  <a:lnTo>
                    <a:pt x="11985" y="21600"/>
                  </a:lnTo>
                  <a:lnTo>
                    <a:pt x="16781" y="19199"/>
                  </a:lnTo>
                  <a:lnTo>
                    <a:pt x="16781" y="14424"/>
                  </a:lnTo>
                  <a:lnTo>
                    <a:pt x="21600" y="11999"/>
                  </a:lnTo>
                  <a:lnTo>
                    <a:pt x="21600" y="7199"/>
                  </a:lnTo>
                  <a:lnTo>
                    <a:pt x="16781" y="0"/>
                  </a:lnTo>
                  <a:close/>
                </a:path>
              </a:pathLst>
            </a:custGeom>
            <a:solidFill>
              <a:srgbClr val="257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5" name="object 253"/>
            <p:cNvSpPr/>
            <p:nvPr/>
          </p:nvSpPr>
          <p:spPr>
            <a:xfrm>
              <a:off x="714197" y="919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18" y="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8594" y="21600"/>
                  </a:lnTo>
                  <a:lnTo>
                    <a:pt x="8594" y="14438"/>
                  </a:lnTo>
                  <a:lnTo>
                    <a:pt x="17233" y="10799"/>
                  </a:lnTo>
                  <a:lnTo>
                    <a:pt x="21600" y="7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6" name="object 254"/>
            <p:cNvSpPr/>
            <p:nvPr/>
          </p:nvSpPr>
          <p:spPr>
            <a:xfrm>
              <a:off x="718679" y="92075"/>
              <a:ext cx="14938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10780" y="0"/>
                  </a:lnTo>
                  <a:lnTo>
                    <a:pt x="9000" y="3306"/>
                  </a:lnTo>
                  <a:lnTo>
                    <a:pt x="7200" y="4968"/>
                  </a:lnTo>
                  <a:lnTo>
                    <a:pt x="7200" y="11614"/>
                  </a:lnTo>
                  <a:lnTo>
                    <a:pt x="3581" y="13276"/>
                  </a:lnTo>
                  <a:lnTo>
                    <a:pt x="0" y="13276"/>
                  </a:lnTo>
                  <a:lnTo>
                    <a:pt x="0" y="19955"/>
                  </a:lnTo>
                  <a:lnTo>
                    <a:pt x="3581" y="21600"/>
                  </a:lnTo>
                  <a:lnTo>
                    <a:pt x="7200" y="21600"/>
                  </a:lnTo>
                  <a:lnTo>
                    <a:pt x="9000" y="19955"/>
                  </a:lnTo>
                  <a:lnTo>
                    <a:pt x="10780" y="18277"/>
                  </a:lnTo>
                  <a:lnTo>
                    <a:pt x="16200" y="18277"/>
                  </a:lnTo>
                  <a:lnTo>
                    <a:pt x="18000" y="16615"/>
                  </a:lnTo>
                  <a:lnTo>
                    <a:pt x="18000" y="9969"/>
                  </a:lnTo>
                  <a:lnTo>
                    <a:pt x="21600" y="3306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216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9" name="object 255"/>
            <p:cNvGrpSpPr/>
            <p:nvPr/>
          </p:nvGrpSpPr>
          <p:grpSpPr>
            <a:xfrm>
              <a:off x="713568" y="92563"/>
              <a:ext cx="15192" cy="17688"/>
              <a:chOff x="0" y="0"/>
              <a:chExt cx="15191" cy="17687"/>
            </a:xfrm>
          </p:grpSpPr>
          <p:sp>
            <p:nvSpPr>
              <p:cNvPr id="1157" name="Shape"/>
              <p:cNvSpPr/>
              <p:nvPr/>
            </p:nvSpPr>
            <p:spPr>
              <a:xfrm>
                <a:off x="-1" y="4984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28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8" name="Shape"/>
              <p:cNvSpPr/>
              <p:nvPr/>
            </p:nvSpPr>
            <p:spPr>
              <a:xfrm>
                <a:off x="2489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8"/>
                    </a:lnTo>
                    <a:lnTo>
                      <a:pt x="0" y="21600"/>
                    </a:lnTo>
                    <a:lnTo>
                      <a:pt x="21600" y="144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62" name="object 257"/>
            <p:cNvGrpSpPr/>
            <p:nvPr/>
          </p:nvGrpSpPr>
          <p:grpSpPr>
            <a:xfrm>
              <a:off x="796387" y="52083"/>
              <a:ext cx="14570" cy="15192"/>
              <a:chOff x="0" y="0"/>
              <a:chExt cx="14569" cy="15191"/>
            </a:xfrm>
          </p:grpSpPr>
          <p:sp>
            <p:nvSpPr>
              <p:cNvPr id="1160" name="Shape"/>
              <p:cNvSpPr/>
              <p:nvPr/>
            </p:nvSpPr>
            <p:spPr>
              <a:xfrm>
                <a:off x="1866" y="248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3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7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1" name="Triangl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7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3" name="object 258"/>
            <p:cNvSpPr/>
            <p:nvPr/>
          </p:nvSpPr>
          <p:spPr>
            <a:xfrm>
              <a:off x="789540" y="91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16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4" name="object 259"/>
            <p:cNvSpPr/>
            <p:nvPr/>
          </p:nvSpPr>
          <p:spPr>
            <a:xfrm>
              <a:off x="783317" y="863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76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5" name="object 261"/>
            <p:cNvSpPr/>
            <p:nvPr/>
          </p:nvSpPr>
          <p:spPr>
            <a:xfrm>
              <a:off x="783317" y="632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9" name="object 262"/>
            <p:cNvGrpSpPr/>
            <p:nvPr/>
          </p:nvGrpSpPr>
          <p:grpSpPr>
            <a:xfrm>
              <a:off x="796391" y="86964"/>
              <a:ext cx="18927" cy="20793"/>
              <a:chOff x="0" y="0"/>
              <a:chExt cx="18926" cy="20792"/>
            </a:xfrm>
          </p:grpSpPr>
          <p:sp>
            <p:nvSpPr>
              <p:cNvPr id="1166" name="Shape"/>
              <p:cNvSpPr/>
              <p:nvPr/>
            </p:nvSpPr>
            <p:spPr>
              <a:xfrm>
                <a:off x="0" y="809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1" y="0"/>
                    </a:moveTo>
                    <a:lnTo>
                      <a:pt x="14471" y="12961"/>
                    </a:lnTo>
                    <a:lnTo>
                      <a:pt x="0" y="17279"/>
                    </a:lnTo>
                    <a:lnTo>
                      <a:pt x="21600" y="21600"/>
                    </a:lnTo>
                    <a:lnTo>
                      <a:pt x="14471" y="0"/>
                    </a:lnTo>
                    <a:close/>
                  </a:path>
                </a:pathLst>
              </a:custGeom>
              <a:solidFill>
                <a:srgbClr val="27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7" name="Shape"/>
              <p:cNvSpPr/>
              <p:nvPr/>
            </p:nvSpPr>
            <p:spPr>
              <a:xfrm>
                <a:off x="1873" y="373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8" name="Shape"/>
              <p:cNvSpPr/>
              <p:nvPr/>
            </p:nvSpPr>
            <p:spPr>
              <a:xfrm>
                <a:off x="6223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84" y="0"/>
                    </a:moveTo>
                    <a:lnTo>
                      <a:pt x="0" y="10744"/>
                    </a:lnTo>
                    <a:lnTo>
                      <a:pt x="0" y="21600"/>
                    </a:lnTo>
                    <a:lnTo>
                      <a:pt x="8684" y="16146"/>
                    </a:lnTo>
                    <a:lnTo>
                      <a:pt x="13002" y="5398"/>
                    </a:lnTo>
                    <a:lnTo>
                      <a:pt x="21600" y="5398"/>
                    </a:lnTo>
                    <a:lnTo>
                      <a:pt x="8684" y="0"/>
                    </a:lnTo>
                    <a:close/>
                  </a:path>
                </a:pathLst>
              </a:custGeom>
              <a:solidFill>
                <a:srgbClr val="27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2" name="object 263"/>
            <p:cNvGrpSpPr/>
            <p:nvPr/>
          </p:nvGrpSpPr>
          <p:grpSpPr>
            <a:xfrm>
              <a:off x="780204" y="69739"/>
              <a:ext cx="15815" cy="20176"/>
              <a:chOff x="0" y="0"/>
              <a:chExt cx="15814" cy="20175"/>
            </a:xfrm>
          </p:grpSpPr>
          <p:sp>
            <p:nvSpPr>
              <p:cNvPr id="1170" name="Shape"/>
              <p:cNvSpPr/>
              <p:nvPr/>
            </p:nvSpPr>
            <p:spPr>
              <a:xfrm>
                <a:off x="3111" y="747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985"/>
                    </a:lnTo>
                    <a:lnTo>
                      <a:pt x="21600" y="21600"/>
                    </a:lnTo>
                    <a:lnTo>
                      <a:pt x="21600" y="7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6E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1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52" y="1492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6E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6" name="object 264"/>
            <p:cNvGrpSpPr/>
            <p:nvPr/>
          </p:nvGrpSpPr>
          <p:grpSpPr>
            <a:xfrm>
              <a:off x="773968" y="55823"/>
              <a:ext cx="18621" cy="34496"/>
              <a:chOff x="0" y="0"/>
              <a:chExt cx="18620" cy="34495"/>
            </a:xfrm>
          </p:grpSpPr>
          <p:sp>
            <p:nvSpPr>
              <p:cNvPr id="1173" name="Shape"/>
              <p:cNvSpPr/>
              <p:nvPr/>
            </p:nvSpPr>
            <p:spPr>
              <a:xfrm>
                <a:off x="0" y="217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75" y="0"/>
                    </a:moveTo>
                    <a:lnTo>
                      <a:pt x="0" y="0"/>
                    </a:lnTo>
                    <a:lnTo>
                      <a:pt x="6192" y="9276"/>
                    </a:lnTo>
                    <a:lnTo>
                      <a:pt x="18520" y="21600"/>
                    </a:lnTo>
                    <a:lnTo>
                      <a:pt x="18520" y="12356"/>
                    </a:lnTo>
                    <a:lnTo>
                      <a:pt x="21600" y="12356"/>
                    </a:lnTo>
                    <a:lnTo>
                      <a:pt x="9275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4" name="Shape"/>
              <p:cNvSpPr/>
              <p:nvPr/>
            </p:nvSpPr>
            <p:spPr>
              <a:xfrm>
                <a:off x="1872" y="7600"/>
                <a:ext cx="12703" cy="1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56" y="21600"/>
                    </a:lnTo>
                    <a:lnTo>
                      <a:pt x="21600" y="17673"/>
                    </a:lnTo>
                    <a:lnTo>
                      <a:pt x="10856" y="9818"/>
                    </a:lnTo>
                    <a:lnTo>
                      <a:pt x="10856" y="1944"/>
                    </a:lnTo>
                    <a:lnTo>
                      <a:pt x="18845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5" name="Shape"/>
              <p:cNvSpPr/>
              <p:nvPr/>
            </p:nvSpPr>
            <p:spPr>
              <a:xfrm>
                <a:off x="5917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67" y="10744"/>
                    </a:lnTo>
                    <a:lnTo>
                      <a:pt x="0" y="21600"/>
                    </a:lnTo>
                    <a:lnTo>
                      <a:pt x="92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9" name="object 265"/>
            <p:cNvGrpSpPr/>
            <p:nvPr/>
          </p:nvGrpSpPr>
          <p:grpSpPr>
            <a:xfrm>
              <a:off x="1023080" y="256609"/>
              <a:ext cx="12709" cy="15192"/>
              <a:chOff x="0" y="0"/>
              <a:chExt cx="12708" cy="15191"/>
            </a:xfrm>
          </p:grpSpPr>
          <p:sp>
            <p:nvSpPr>
              <p:cNvPr id="1177" name="Shape"/>
              <p:cNvSpPr/>
              <p:nvPr/>
            </p:nvSpPr>
            <p:spPr>
              <a:xfrm>
                <a:off x="0" y="248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7" y="0"/>
                    </a:moveTo>
                    <a:lnTo>
                      <a:pt x="0" y="356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rgbClr val="9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8" name="Triangle"/>
              <p:cNvSpPr/>
              <p:nvPr/>
            </p:nvSpPr>
            <p:spPr>
              <a:xfrm>
                <a:off x="5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2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80" name="object 266"/>
            <p:cNvSpPr/>
            <p:nvPr/>
          </p:nvSpPr>
          <p:spPr>
            <a:xfrm>
              <a:off x="916710" y="131176"/>
              <a:ext cx="2740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8" y="0"/>
                  </a:moveTo>
                  <a:lnTo>
                    <a:pt x="0" y="0"/>
                  </a:lnTo>
                  <a:lnTo>
                    <a:pt x="5895" y="21600"/>
                  </a:lnTo>
                  <a:lnTo>
                    <a:pt x="17677" y="21600"/>
                  </a:lnTo>
                  <a:lnTo>
                    <a:pt x="19628" y="14352"/>
                  </a:lnTo>
                  <a:lnTo>
                    <a:pt x="21600" y="14352"/>
                  </a:lnTo>
                  <a:lnTo>
                    <a:pt x="17677" y="7173"/>
                  </a:lnTo>
                  <a:lnTo>
                    <a:pt x="8838" y="7173"/>
                  </a:lnTo>
                  <a:lnTo>
                    <a:pt x="8838" y="0"/>
                  </a:lnTo>
                  <a:close/>
                </a:path>
              </a:pathLst>
            </a:custGeom>
            <a:solidFill>
              <a:srgbClr val="932D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1" name="object 267"/>
            <p:cNvSpPr/>
            <p:nvPr/>
          </p:nvSpPr>
          <p:spPr>
            <a:xfrm>
              <a:off x="936637" y="139395"/>
              <a:ext cx="34877" cy="2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716" y="0"/>
                  </a:lnTo>
                  <a:lnTo>
                    <a:pt x="7716" y="2409"/>
                  </a:lnTo>
                  <a:lnTo>
                    <a:pt x="5403" y="2409"/>
                  </a:lnTo>
                  <a:lnTo>
                    <a:pt x="1549" y="1198"/>
                  </a:lnTo>
                  <a:lnTo>
                    <a:pt x="0" y="3595"/>
                  </a:lnTo>
                  <a:lnTo>
                    <a:pt x="3083" y="4794"/>
                  </a:lnTo>
                  <a:lnTo>
                    <a:pt x="10800" y="4794"/>
                  </a:lnTo>
                  <a:lnTo>
                    <a:pt x="13891" y="11998"/>
                  </a:lnTo>
                  <a:lnTo>
                    <a:pt x="16975" y="17991"/>
                  </a:lnTo>
                  <a:lnTo>
                    <a:pt x="21600" y="21600"/>
                  </a:lnTo>
                  <a:lnTo>
                    <a:pt x="19588" y="17940"/>
                  </a:lnTo>
                  <a:lnTo>
                    <a:pt x="13250" y="7929"/>
                  </a:lnTo>
                  <a:lnTo>
                    <a:pt x="10800" y="35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7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2" name="object 268"/>
            <p:cNvSpPr/>
            <p:nvPr/>
          </p:nvSpPr>
          <p:spPr>
            <a:xfrm>
              <a:off x="1026312" y="123203"/>
              <a:ext cx="52326" cy="4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7" y="0"/>
                  </a:moveTo>
                  <a:lnTo>
                    <a:pt x="12341" y="1308"/>
                  </a:lnTo>
                  <a:lnTo>
                    <a:pt x="11314" y="1308"/>
                  </a:lnTo>
                  <a:lnTo>
                    <a:pt x="11314" y="2623"/>
                  </a:lnTo>
                  <a:lnTo>
                    <a:pt x="9772" y="3271"/>
                  </a:lnTo>
                  <a:lnTo>
                    <a:pt x="9772" y="5894"/>
                  </a:lnTo>
                  <a:lnTo>
                    <a:pt x="9259" y="7195"/>
                  </a:lnTo>
                  <a:lnTo>
                    <a:pt x="8739" y="9165"/>
                  </a:lnTo>
                  <a:lnTo>
                    <a:pt x="6170" y="12442"/>
                  </a:lnTo>
                  <a:lnTo>
                    <a:pt x="5148" y="15059"/>
                  </a:lnTo>
                  <a:lnTo>
                    <a:pt x="0" y="20298"/>
                  </a:lnTo>
                  <a:lnTo>
                    <a:pt x="0" y="21600"/>
                  </a:lnTo>
                  <a:lnTo>
                    <a:pt x="3281" y="18021"/>
                  </a:lnTo>
                  <a:lnTo>
                    <a:pt x="6173" y="14074"/>
                  </a:lnTo>
                  <a:lnTo>
                    <a:pt x="8680" y="9636"/>
                  </a:lnTo>
                  <a:lnTo>
                    <a:pt x="10805" y="4585"/>
                  </a:lnTo>
                  <a:lnTo>
                    <a:pt x="13374" y="3925"/>
                  </a:lnTo>
                  <a:lnTo>
                    <a:pt x="16457" y="3271"/>
                  </a:lnTo>
                  <a:lnTo>
                    <a:pt x="19026" y="2623"/>
                  </a:lnTo>
                  <a:lnTo>
                    <a:pt x="21600" y="2623"/>
                  </a:lnTo>
                  <a:lnTo>
                    <a:pt x="21600" y="654"/>
                  </a:lnTo>
                  <a:lnTo>
                    <a:pt x="19026" y="654"/>
                  </a:lnTo>
                  <a:lnTo>
                    <a:pt x="16966" y="1969"/>
                  </a:lnTo>
                  <a:lnTo>
                    <a:pt x="15943" y="1969"/>
                  </a:lnTo>
                  <a:lnTo>
                    <a:pt x="14397" y="654"/>
                  </a:lnTo>
                  <a:lnTo>
                    <a:pt x="14397" y="0"/>
                  </a:lnTo>
                  <a:close/>
                </a:path>
              </a:pathLst>
            </a:custGeom>
            <a:solidFill>
              <a:srgbClr val="7C23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86" name="object 269"/>
            <p:cNvGrpSpPr/>
            <p:nvPr/>
          </p:nvGrpSpPr>
          <p:grpSpPr>
            <a:xfrm>
              <a:off x="1051726" y="118274"/>
              <a:ext cx="16436" cy="16265"/>
              <a:chOff x="0" y="0"/>
              <a:chExt cx="16435" cy="16264"/>
            </a:xfrm>
          </p:grpSpPr>
          <p:sp>
            <p:nvSpPr>
              <p:cNvPr id="1183" name="Shape"/>
              <p:cNvSpPr/>
              <p:nvPr/>
            </p:nvSpPr>
            <p:spPr>
              <a:xfrm>
                <a:off x="0" y="3561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4" name="Triangle"/>
              <p:cNvSpPr/>
              <p:nvPr/>
            </p:nvSpPr>
            <p:spPr>
              <a:xfrm>
                <a:off x="3117" y="125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325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5" name="Triangle"/>
              <p:cNvSpPr/>
              <p:nvPr/>
            </p:nvSpPr>
            <p:spPr>
              <a:xfrm>
                <a:off x="3733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90" name="object 270"/>
            <p:cNvGrpSpPr/>
            <p:nvPr/>
          </p:nvGrpSpPr>
          <p:grpSpPr>
            <a:xfrm>
              <a:off x="952301" y="126612"/>
              <a:ext cx="44266" cy="144808"/>
              <a:chOff x="0" y="0"/>
              <a:chExt cx="44265" cy="144807"/>
            </a:xfrm>
          </p:grpSpPr>
          <p:sp>
            <p:nvSpPr>
              <p:cNvPr id="1187" name="Shape"/>
              <p:cNvSpPr/>
              <p:nvPr/>
            </p:nvSpPr>
            <p:spPr>
              <a:xfrm>
                <a:off x="3017" y="10287"/>
                <a:ext cx="41249" cy="134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1" y="0"/>
                    </a:moveTo>
                    <a:lnTo>
                      <a:pt x="0" y="0"/>
                    </a:lnTo>
                    <a:lnTo>
                      <a:pt x="0" y="402"/>
                    </a:lnTo>
                    <a:lnTo>
                      <a:pt x="2256" y="1151"/>
                    </a:lnTo>
                    <a:lnTo>
                      <a:pt x="5304" y="2051"/>
                    </a:lnTo>
                    <a:lnTo>
                      <a:pt x="7986" y="2875"/>
                    </a:lnTo>
                    <a:lnTo>
                      <a:pt x="9138" y="3399"/>
                    </a:lnTo>
                    <a:lnTo>
                      <a:pt x="11086" y="4001"/>
                    </a:lnTo>
                    <a:lnTo>
                      <a:pt x="13049" y="4399"/>
                    </a:lnTo>
                    <a:lnTo>
                      <a:pt x="14345" y="4800"/>
                    </a:lnTo>
                    <a:lnTo>
                      <a:pt x="16610" y="5526"/>
                    </a:lnTo>
                    <a:lnTo>
                      <a:pt x="17773" y="6251"/>
                    </a:lnTo>
                    <a:lnTo>
                      <a:pt x="18202" y="7500"/>
                    </a:lnTo>
                    <a:lnTo>
                      <a:pt x="18263" y="9801"/>
                    </a:lnTo>
                    <a:lnTo>
                      <a:pt x="17754" y="12545"/>
                    </a:lnTo>
                    <a:lnTo>
                      <a:pt x="16145" y="14952"/>
                    </a:lnTo>
                    <a:lnTo>
                      <a:pt x="13314" y="17283"/>
                    </a:lnTo>
                    <a:lnTo>
                      <a:pt x="9138" y="19801"/>
                    </a:lnTo>
                    <a:lnTo>
                      <a:pt x="9138" y="21402"/>
                    </a:lnTo>
                    <a:lnTo>
                      <a:pt x="11086" y="21600"/>
                    </a:lnTo>
                    <a:lnTo>
                      <a:pt x="13049" y="21600"/>
                    </a:lnTo>
                    <a:lnTo>
                      <a:pt x="15004" y="21202"/>
                    </a:lnTo>
                    <a:lnTo>
                      <a:pt x="15004" y="18802"/>
                    </a:lnTo>
                    <a:lnTo>
                      <a:pt x="15656" y="18003"/>
                    </a:lnTo>
                    <a:lnTo>
                      <a:pt x="18263" y="16000"/>
                    </a:lnTo>
                    <a:lnTo>
                      <a:pt x="20225" y="15001"/>
                    </a:lnTo>
                    <a:lnTo>
                      <a:pt x="20225" y="12801"/>
                    </a:lnTo>
                    <a:lnTo>
                      <a:pt x="20683" y="11236"/>
                    </a:lnTo>
                    <a:lnTo>
                      <a:pt x="21447" y="9427"/>
                    </a:lnTo>
                    <a:lnTo>
                      <a:pt x="21600" y="7655"/>
                    </a:lnTo>
                    <a:lnTo>
                      <a:pt x="20790" y="6799"/>
                    </a:lnTo>
                    <a:lnTo>
                      <a:pt x="20225" y="6799"/>
                    </a:lnTo>
                    <a:lnTo>
                      <a:pt x="20225" y="5600"/>
                    </a:lnTo>
                    <a:lnTo>
                      <a:pt x="19567" y="5202"/>
                    </a:lnTo>
                    <a:lnTo>
                      <a:pt x="18263" y="3399"/>
                    </a:lnTo>
                    <a:lnTo>
                      <a:pt x="15656" y="3399"/>
                    </a:lnTo>
                    <a:lnTo>
                      <a:pt x="14345" y="2802"/>
                    </a:lnTo>
                    <a:lnTo>
                      <a:pt x="13049" y="2802"/>
                    </a:lnTo>
                    <a:lnTo>
                      <a:pt x="11086" y="2200"/>
                    </a:lnTo>
                    <a:lnTo>
                      <a:pt x="8480" y="1801"/>
                    </a:lnTo>
                    <a:lnTo>
                      <a:pt x="6531" y="1199"/>
                    </a:lnTo>
                    <a:lnTo>
                      <a:pt x="5221" y="602"/>
                    </a:lnTo>
                    <a:lnTo>
                      <a:pt x="3910" y="200"/>
                    </a:lnTo>
                    <a:lnTo>
                      <a:pt x="2614" y="200"/>
                    </a:lnTo>
                    <a:lnTo>
                      <a:pt x="1742" y="67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8" name="Shape"/>
              <p:cNvSpPr/>
              <p:nvPr/>
            </p:nvSpPr>
            <p:spPr>
              <a:xfrm>
                <a:off x="2590" y="332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270" y="7099"/>
                    </a:lnTo>
                    <a:lnTo>
                      <a:pt x="4270" y="21600"/>
                    </a:lnTo>
                    <a:lnTo>
                      <a:pt x="21600" y="21600"/>
                    </a:lnTo>
                    <a:lnTo>
                      <a:pt x="12893" y="14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9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906"/>
                    </a:lnTo>
                    <a:lnTo>
                      <a:pt x="21600" y="21600"/>
                    </a:lnTo>
                    <a:lnTo>
                      <a:pt x="12085" y="12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1" name="object 271"/>
            <p:cNvSpPr/>
            <p:nvPr/>
          </p:nvSpPr>
          <p:spPr>
            <a:xfrm>
              <a:off x="973886" y="260713"/>
              <a:ext cx="12702" cy="12702"/>
            </a:xfrm>
            <a:prstGeom prst="rect">
              <a:avLst/>
            </a:prstGeom>
            <a:solidFill>
              <a:srgbClr val="A95D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94" name="object 272"/>
            <p:cNvGrpSpPr/>
            <p:nvPr/>
          </p:nvGrpSpPr>
          <p:grpSpPr>
            <a:xfrm>
              <a:off x="968279" y="262588"/>
              <a:ext cx="14569" cy="14564"/>
              <a:chOff x="0" y="0"/>
              <a:chExt cx="14568" cy="14563"/>
            </a:xfrm>
          </p:grpSpPr>
          <p:sp>
            <p:nvSpPr>
              <p:cNvPr id="1192" name="Triangle"/>
              <p:cNvSpPr/>
              <p:nvPr/>
            </p:nvSpPr>
            <p:spPr>
              <a:xfrm>
                <a:off x="-1" y="186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17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3" name="Triangle"/>
              <p:cNvSpPr/>
              <p:nvPr/>
            </p:nvSpPr>
            <p:spPr>
              <a:xfrm>
                <a:off x="1866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17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5" name="object 273"/>
            <p:cNvSpPr/>
            <p:nvPr/>
          </p:nvSpPr>
          <p:spPr>
            <a:xfrm>
              <a:off x="980738" y="2519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21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C5E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6" name="object 274"/>
            <p:cNvSpPr/>
            <p:nvPr/>
          </p:nvSpPr>
          <p:spPr>
            <a:xfrm>
              <a:off x="968281" y="2632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2" y="0"/>
                  </a:moveTo>
                  <a:lnTo>
                    <a:pt x="14383" y="0"/>
                  </a:lnTo>
                  <a:lnTo>
                    <a:pt x="14383" y="8664"/>
                  </a:lnTo>
                  <a:lnTo>
                    <a:pt x="7215" y="17245"/>
                  </a:lnTo>
                  <a:lnTo>
                    <a:pt x="0" y="17245"/>
                  </a:lnTo>
                  <a:lnTo>
                    <a:pt x="7215" y="21600"/>
                  </a:lnTo>
                  <a:lnTo>
                    <a:pt x="14383" y="21600"/>
                  </a:lnTo>
                  <a:lnTo>
                    <a:pt x="21600" y="12977"/>
                  </a:lnTo>
                  <a:lnTo>
                    <a:pt x="21600" y="4355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A6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7" name="object 275"/>
            <p:cNvSpPr/>
            <p:nvPr/>
          </p:nvSpPr>
          <p:spPr>
            <a:xfrm>
              <a:off x="955204" y="1317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2" y="0"/>
                  </a:moveTo>
                  <a:lnTo>
                    <a:pt x="0" y="2159"/>
                  </a:lnTo>
                  <a:lnTo>
                    <a:pt x="0" y="6479"/>
                  </a:lnTo>
                  <a:lnTo>
                    <a:pt x="2880" y="7912"/>
                  </a:lnTo>
                  <a:lnTo>
                    <a:pt x="4332" y="10071"/>
                  </a:lnTo>
                  <a:lnTo>
                    <a:pt x="4332" y="17301"/>
                  </a:lnTo>
                  <a:lnTo>
                    <a:pt x="8645" y="17301"/>
                  </a:lnTo>
                  <a:lnTo>
                    <a:pt x="8645" y="10800"/>
                  </a:lnTo>
                  <a:lnTo>
                    <a:pt x="12955" y="15140"/>
                  </a:lnTo>
                  <a:lnTo>
                    <a:pt x="17266" y="21600"/>
                  </a:lnTo>
                  <a:lnTo>
                    <a:pt x="21600" y="21600"/>
                  </a:lnTo>
                  <a:lnTo>
                    <a:pt x="17266" y="15140"/>
                  </a:lnTo>
                  <a:lnTo>
                    <a:pt x="10778" y="8639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BA57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8" name="Shape"/>
            <p:cNvSpPr/>
            <p:nvPr/>
          </p:nvSpPr>
          <p:spPr>
            <a:xfrm>
              <a:off x="970267" y="263464"/>
              <a:ext cx="3862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9" y="0"/>
                  </a:moveTo>
                  <a:lnTo>
                    <a:pt x="0" y="6893"/>
                  </a:lnTo>
                  <a:lnTo>
                    <a:pt x="0" y="20634"/>
                  </a:lnTo>
                  <a:lnTo>
                    <a:pt x="3286" y="21600"/>
                  </a:lnTo>
                  <a:lnTo>
                    <a:pt x="7067" y="21600"/>
                  </a:lnTo>
                  <a:lnTo>
                    <a:pt x="16024" y="20634"/>
                  </a:lnTo>
                  <a:lnTo>
                    <a:pt x="21600" y="20634"/>
                  </a:lnTo>
                  <a:lnTo>
                    <a:pt x="20904" y="18343"/>
                  </a:lnTo>
                  <a:lnTo>
                    <a:pt x="19505" y="16052"/>
                  </a:lnTo>
                  <a:lnTo>
                    <a:pt x="18120" y="16052"/>
                  </a:lnTo>
                  <a:lnTo>
                    <a:pt x="16720" y="13739"/>
                  </a:lnTo>
                  <a:lnTo>
                    <a:pt x="1399" y="1373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140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04" name="object 277"/>
            <p:cNvGrpSpPr/>
            <p:nvPr/>
          </p:nvGrpSpPr>
          <p:grpSpPr>
            <a:xfrm>
              <a:off x="971718" y="98796"/>
              <a:ext cx="81503" cy="178978"/>
              <a:chOff x="0" y="0"/>
              <a:chExt cx="81502" cy="178977"/>
            </a:xfrm>
          </p:grpSpPr>
          <p:sp>
            <p:nvSpPr>
              <p:cNvPr id="1199" name="Shape"/>
              <p:cNvSpPr/>
              <p:nvPr/>
            </p:nvSpPr>
            <p:spPr>
              <a:xfrm>
                <a:off x="29562" y="16627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0" y="21600"/>
                    </a:lnTo>
                    <a:lnTo>
                      <a:pt x="144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0" name="Shape"/>
              <p:cNvSpPr/>
              <p:nvPr/>
            </p:nvSpPr>
            <p:spPr>
              <a:xfrm>
                <a:off x="22222" y="163158"/>
                <a:ext cx="2739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82" y="14423"/>
                    </a:lnTo>
                    <a:lnTo>
                      <a:pt x="4907" y="14423"/>
                    </a:lnTo>
                    <a:lnTo>
                      <a:pt x="5888" y="21600"/>
                    </a:lnTo>
                    <a:lnTo>
                      <a:pt x="15712" y="21600"/>
                    </a:lnTo>
                    <a:lnTo>
                      <a:pt x="18666" y="144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1" name="Shape"/>
              <p:cNvSpPr/>
              <p:nvPr/>
            </p:nvSpPr>
            <p:spPr>
              <a:xfrm>
                <a:off x="6669" y="5720"/>
                <a:ext cx="69099" cy="163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4" y="0"/>
                    </a:moveTo>
                    <a:lnTo>
                      <a:pt x="1745" y="0"/>
                    </a:lnTo>
                    <a:lnTo>
                      <a:pt x="967" y="331"/>
                    </a:lnTo>
                    <a:lnTo>
                      <a:pt x="0" y="331"/>
                    </a:lnTo>
                    <a:lnTo>
                      <a:pt x="334" y="1155"/>
                    </a:lnTo>
                    <a:lnTo>
                      <a:pt x="1113" y="2412"/>
                    </a:lnTo>
                    <a:lnTo>
                      <a:pt x="1824" y="3707"/>
                    </a:lnTo>
                    <a:lnTo>
                      <a:pt x="2134" y="5111"/>
                    </a:lnTo>
                    <a:lnTo>
                      <a:pt x="2134" y="5607"/>
                    </a:lnTo>
                    <a:lnTo>
                      <a:pt x="1873" y="5827"/>
                    </a:lnTo>
                    <a:lnTo>
                      <a:pt x="1483" y="6099"/>
                    </a:lnTo>
                    <a:lnTo>
                      <a:pt x="967" y="6431"/>
                    </a:lnTo>
                    <a:lnTo>
                      <a:pt x="1745" y="6431"/>
                    </a:lnTo>
                    <a:lnTo>
                      <a:pt x="2524" y="6762"/>
                    </a:lnTo>
                    <a:lnTo>
                      <a:pt x="4080" y="6762"/>
                    </a:lnTo>
                    <a:lnTo>
                      <a:pt x="5251" y="8245"/>
                    </a:lnTo>
                    <a:lnTo>
                      <a:pt x="5251" y="9068"/>
                    </a:lnTo>
                    <a:lnTo>
                      <a:pt x="6072" y="10267"/>
                    </a:lnTo>
                    <a:lnTo>
                      <a:pt x="5981" y="11727"/>
                    </a:lnTo>
                    <a:lnTo>
                      <a:pt x="5525" y="13219"/>
                    </a:lnTo>
                    <a:lnTo>
                      <a:pt x="5251" y="14509"/>
                    </a:lnTo>
                    <a:lnTo>
                      <a:pt x="4862" y="15334"/>
                    </a:lnTo>
                    <a:lnTo>
                      <a:pt x="4862" y="16324"/>
                    </a:lnTo>
                    <a:lnTo>
                      <a:pt x="4080" y="17148"/>
                    </a:lnTo>
                    <a:lnTo>
                      <a:pt x="3691" y="17807"/>
                    </a:lnTo>
                    <a:lnTo>
                      <a:pt x="2134" y="18631"/>
                    </a:lnTo>
                    <a:lnTo>
                      <a:pt x="2134" y="19455"/>
                    </a:lnTo>
                    <a:lnTo>
                      <a:pt x="2524" y="20117"/>
                    </a:lnTo>
                    <a:lnTo>
                      <a:pt x="2134" y="20279"/>
                    </a:lnTo>
                    <a:lnTo>
                      <a:pt x="967" y="20774"/>
                    </a:lnTo>
                    <a:lnTo>
                      <a:pt x="967" y="21600"/>
                    </a:lnTo>
                    <a:lnTo>
                      <a:pt x="2524" y="21433"/>
                    </a:lnTo>
                    <a:lnTo>
                      <a:pt x="13426" y="21433"/>
                    </a:lnTo>
                    <a:lnTo>
                      <a:pt x="14208" y="21269"/>
                    </a:lnTo>
                    <a:lnTo>
                      <a:pt x="14208" y="20941"/>
                    </a:lnTo>
                    <a:lnTo>
                      <a:pt x="14982" y="20774"/>
                    </a:lnTo>
                    <a:lnTo>
                      <a:pt x="14982" y="20445"/>
                    </a:lnTo>
                    <a:lnTo>
                      <a:pt x="12623" y="17704"/>
                    </a:lnTo>
                    <a:lnTo>
                      <a:pt x="11284" y="15210"/>
                    </a:lnTo>
                    <a:lnTo>
                      <a:pt x="10822" y="12655"/>
                    </a:lnTo>
                    <a:lnTo>
                      <a:pt x="11091" y="9729"/>
                    </a:lnTo>
                    <a:lnTo>
                      <a:pt x="11091" y="9068"/>
                    </a:lnTo>
                    <a:lnTo>
                      <a:pt x="11869" y="8574"/>
                    </a:lnTo>
                    <a:lnTo>
                      <a:pt x="13036" y="8080"/>
                    </a:lnTo>
                    <a:lnTo>
                      <a:pt x="14208" y="7750"/>
                    </a:lnTo>
                    <a:lnTo>
                      <a:pt x="14208" y="7254"/>
                    </a:lnTo>
                    <a:lnTo>
                      <a:pt x="18098" y="6099"/>
                    </a:lnTo>
                    <a:lnTo>
                      <a:pt x="18881" y="5440"/>
                    </a:lnTo>
                    <a:lnTo>
                      <a:pt x="21600" y="4287"/>
                    </a:lnTo>
                    <a:lnTo>
                      <a:pt x="21600" y="3462"/>
                    </a:lnTo>
                    <a:lnTo>
                      <a:pt x="19266" y="3462"/>
                    </a:lnTo>
                    <a:lnTo>
                      <a:pt x="18491" y="2969"/>
                    </a:lnTo>
                    <a:lnTo>
                      <a:pt x="17709" y="2638"/>
                    </a:lnTo>
                    <a:lnTo>
                      <a:pt x="16927" y="2145"/>
                    </a:lnTo>
                    <a:lnTo>
                      <a:pt x="16542" y="1814"/>
                    </a:lnTo>
                    <a:lnTo>
                      <a:pt x="15764" y="1649"/>
                    </a:lnTo>
                    <a:lnTo>
                      <a:pt x="15764" y="1318"/>
                    </a:lnTo>
                    <a:lnTo>
                      <a:pt x="4080" y="1318"/>
                    </a:lnTo>
                    <a:lnTo>
                      <a:pt x="2524" y="1155"/>
                    </a:lnTo>
                    <a:lnTo>
                      <a:pt x="1745" y="659"/>
                    </a:lnTo>
                    <a:lnTo>
                      <a:pt x="2524" y="494"/>
                    </a:lnTo>
                    <a:lnTo>
                      <a:pt x="2524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2" name="Shape"/>
              <p:cNvSpPr/>
              <p:nvPr/>
            </p:nvSpPr>
            <p:spPr>
              <a:xfrm>
                <a:off x="68800" y="2303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36" y="5412"/>
                    </a:lnTo>
                    <a:lnTo>
                      <a:pt x="6194" y="10828"/>
                    </a:lnTo>
                    <a:lnTo>
                      <a:pt x="0" y="21600"/>
                    </a:lnTo>
                    <a:lnTo>
                      <a:pt x="12324" y="21600"/>
                    </a:lnTo>
                    <a:lnTo>
                      <a:pt x="15436" y="161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3" name="Triangl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5" name="object 282"/>
            <p:cNvSpPr/>
            <p:nvPr/>
          </p:nvSpPr>
          <p:spPr>
            <a:xfrm>
              <a:off x="976998" y="14737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7" y="0"/>
                  </a:lnTo>
                  <a:lnTo>
                    <a:pt x="10049" y="5749"/>
                  </a:lnTo>
                  <a:lnTo>
                    <a:pt x="5772" y="1295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43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6" name="object 283"/>
            <p:cNvSpPr/>
            <p:nvPr/>
          </p:nvSpPr>
          <p:spPr>
            <a:xfrm>
              <a:off x="992561" y="232818"/>
              <a:ext cx="12703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9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59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7" name="object 285"/>
            <p:cNvSpPr/>
            <p:nvPr/>
          </p:nvSpPr>
          <p:spPr>
            <a:xfrm>
              <a:off x="998390" y="206656"/>
              <a:ext cx="12702" cy="3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74" y="0"/>
                  </a:moveTo>
                  <a:lnTo>
                    <a:pt x="3442" y="4714"/>
                  </a:lnTo>
                  <a:lnTo>
                    <a:pt x="0" y="11127"/>
                  </a:lnTo>
                  <a:lnTo>
                    <a:pt x="3442" y="17376"/>
                  </a:lnTo>
                  <a:lnTo>
                    <a:pt x="13774" y="21600"/>
                  </a:lnTo>
                  <a:lnTo>
                    <a:pt x="16385" y="16522"/>
                  </a:lnTo>
                  <a:lnTo>
                    <a:pt x="20732" y="10149"/>
                  </a:lnTo>
                  <a:lnTo>
                    <a:pt x="21600" y="4102"/>
                  </a:lnTo>
                  <a:lnTo>
                    <a:pt x="13774" y="0"/>
                  </a:lnTo>
                  <a:close/>
                </a:path>
              </a:pathLst>
            </a:custGeom>
            <a:solidFill>
              <a:srgbClr val="A24F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0" name="object 286"/>
            <p:cNvGrpSpPr/>
            <p:nvPr/>
          </p:nvGrpSpPr>
          <p:grpSpPr>
            <a:xfrm>
              <a:off x="1002525" y="265697"/>
              <a:ext cx="16443" cy="15814"/>
              <a:chOff x="0" y="0"/>
              <a:chExt cx="16442" cy="15813"/>
            </a:xfrm>
          </p:grpSpPr>
          <p:sp>
            <p:nvSpPr>
              <p:cNvPr id="1208" name="Shape"/>
              <p:cNvSpPr/>
              <p:nvPr/>
            </p:nvSpPr>
            <p:spPr>
              <a:xfrm>
                <a:off x="-1" y="31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52" y="0"/>
                    </a:lnTo>
                    <a:lnTo>
                      <a:pt x="0" y="21600"/>
                    </a:lnTo>
                    <a:lnTo>
                      <a:pt x="108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9" name="Triangle"/>
              <p:cNvSpPr/>
              <p:nvPr/>
            </p:nvSpPr>
            <p:spPr>
              <a:xfrm>
                <a:off x="373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15" name="object 287"/>
            <p:cNvGrpSpPr/>
            <p:nvPr/>
          </p:nvGrpSpPr>
          <p:grpSpPr>
            <a:xfrm>
              <a:off x="975221" y="100046"/>
              <a:ext cx="18032" cy="44326"/>
              <a:chOff x="0" y="0"/>
              <a:chExt cx="18031" cy="44325"/>
            </a:xfrm>
          </p:grpSpPr>
          <p:sp>
            <p:nvSpPr>
              <p:cNvPr id="1211" name="Shape"/>
              <p:cNvSpPr/>
              <p:nvPr/>
            </p:nvSpPr>
            <p:spPr>
              <a:xfrm>
                <a:off x="5328" y="16854"/>
                <a:ext cx="12704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33" y="6422"/>
                    </a:lnTo>
                    <a:lnTo>
                      <a:pt x="14187" y="13826"/>
                    </a:lnTo>
                    <a:lnTo>
                      <a:pt x="17353" y="21600"/>
                    </a:lnTo>
                    <a:lnTo>
                      <a:pt x="21600" y="16473"/>
                    </a:lnTo>
                    <a:lnTo>
                      <a:pt x="18815" y="11441"/>
                    </a:lnTo>
                    <a:lnTo>
                      <a:pt x="12321" y="6593"/>
                    </a:lnTo>
                    <a:lnTo>
                      <a:pt x="5442" y="2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2" name="Shape"/>
              <p:cNvSpPr/>
              <p:nvPr/>
            </p:nvSpPr>
            <p:spPr>
              <a:xfrm>
                <a:off x="1535" y="867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0" y="0"/>
                    </a:moveTo>
                    <a:lnTo>
                      <a:pt x="0" y="14622"/>
                    </a:lnTo>
                    <a:lnTo>
                      <a:pt x="21600" y="21600"/>
                    </a:lnTo>
                    <a:lnTo>
                      <a:pt x="12960" y="14622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3" name="Shape"/>
              <p:cNvSpPr/>
              <p:nvPr/>
            </p:nvSpPr>
            <p:spPr>
              <a:xfrm>
                <a:off x="2489" y="23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92" y="0"/>
                    </a:lnTo>
                    <a:lnTo>
                      <a:pt x="0" y="5918"/>
                    </a:lnTo>
                    <a:lnTo>
                      <a:pt x="4728" y="21600"/>
                    </a:lnTo>
                    <a:lnTo>
                      <a:pt x="4728" y="12704"/>
                    </a:lnTo>
                    <a:lnTo>
                      <a:pt x="10392" y="12704"/>
                    </a:lnTo>
                    <a:lnTo>
                      <a:pt x="21600" y="95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4" name="Triangl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8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6" name="object 288"/>
            <p:cNvSpPr/>
            <p:nvPr/>
          </p:nvSpPr>
          <p:spPr>
            <a:xfrm>
              <a:off x="1001408" y="111995"/>
              <a:ext cx="19928" cy="4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8" y="0"/>
                  </a:moveTo>
                  <a:lnTo>
                    <a:pt x="0" y="0"/>
                  </a:lnTo>
                  <a:lnTo>
                    <a:pt x="0" y="599"/>
                  </a:lnTo>
                  <a:lnTo>
                    <a:pt x="1363" y="599"/>
                  </a:lnTo>
                  <a:lnTo>
                    <a:pt x="111" y="3675"/>
                  </a:lnTo>
                  <a:lnTo>
                    <a:pt x="1521" y="7200"/>
                  </a:lnTo>
                  <a:lnTo>
                    <a:pt x="4201" y="10725"/>
                  </a:lnTo>
                  <a:lnTo>
                    <a:pt x="6759" y="13801"/>
                  </a:lnTo>
                  <a:lnTo>
                    <a:pt x="9457" y="16198"/>
                  </a:lnTo>
                  <a:lnTo>
                    <a:pt x="12142" y="19196"/>
                  </a:lnTo>
                  <a:lnTo>
                    <a:pt x="16203" y="21600"/>
                  </a:lnTo>
                  <a:lnTo>
                    <a:pt x="18902" y="21600"/>
                  </a:lnTo>
                  <a:lnTo>
                    <a:pt x="18902" y="19796"/>
                  </a:lnTo>
                  <a:lnTo>
                    <a:pt x="21600" y="19196"/>
                  </a:lnTo>
                  <a:lnTo>
                    <a:pt x="17566" y="19196"/>
                  </a:lnTo>
                  <a:lnTo>
                    <a:pt x="12142" y="18003"/>
                  </a:lnTo>
                  <a:lnTo>
                    <a:pt x="12142" y="17397"/>
                  </a:lnTo>
                  <a:lnTo>
                    <a:pt x="6682" y="13412"/>
                  </a:lnTo>
                  <a:lnTo>
                    <a:pt x="3879" y="8921"/>
                  </a:lnTo>
                  <a:lnTo>
                    <a:pt x="2846" y="4319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rgbClr val="8D3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9" name="object 290"/>
            <p:cNvGrpSpPr/>
            <p:nvPr/>
          </p:nvGrpSpPr>
          <p:grpSpPr>
            <a:xfrm>
              <a:off x="990702" y="167920"/>
              <a:ext cx="15882" cy="51204"/>
              <a:chOff x="0" y="0"/>
              <a:chExt cx="15881" cy="51203"/>
            </a:xfrm>
          </p:grpSpPr>
          <p:sp>
            <p:nvSpPr>
              <p:cNvPr id="1217" name="Shape"/>
              <p:cNvSpPr/>
              <p:nvPr/>
            </p:nvSpPr>
            <p:spPr>
              <a:xfrm>
                <a:off x="3179" y="8845"/>
                <a:ext cx="12703" cy="42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7197" y="16259"/>
                    </a:lnTo>
                    <a:lnTo>
                      <a:pt x="19198" y="10321"/>
                    </a:lnTo>
                    <a:lnTo>
                      <a:pt x="21600" y="4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3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8" name="Triangl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63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24" name="object 291"/>
            <p:cNvGrpSpPr/>
            <p:nvPr/>
          </p:nvGrpSpPr>
          <p:grpSpPr>
            <a:xfrm>
              <a:off x="1028958" y="122668"/>
              <a:ext cx="25300" cy="24944"/>
              <a:chOff x="0" y="0"/>
              <a:chExt cx="25299" cy="24943"/>
            </a:xfrm>
          </p:grpSpPr>
          <p:sp>
            <p:nvSpPr>
              <p:cNvPr id="1220" name="Shape"/>
              <p:cNvSpPr/>
              <p:nvPr/>
            </p:nvSpPr>
            <p:spPr>
              <a:xfrm>
                <a:off x="-1" y="1224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70" y="6192"/>
                    </a:lnTo>
                    <a:lnTo>
                      <a:pt x="0" y="21600"/>
                    </a:lnTo>
                    <a:lnTo>
                      <a:pt x="16820" y="154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1" name="Shape"/>
              <p:cNvSpPr/>
              <p:nvPr/>
            </p:nvSpPr>
            <p:spPr>
              <a:xfrm>
                <a:off x="10314" y="9249"/>
                <a:ext cx="12702" cy="1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326" y="0"/>
                    </a:lnTo>
                    <a:lnTo>
                      <a:pt x="6194" y="7848"/>
                    </a:lnTo>
                    <a:lnTo>
                      <a:pt x="0" y="13753"/>
                    </a:lnTo>
                    <a:lnTo>
                      <a:pt x="0" y="21600"/>
                    </a:lnTo>
                    <a:lnTo>
                      <a:pt x="21600" y="78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2" name="Shape"/>
              <p:cNvSpPr/>
              <p:nvPr/>
            </p:nvSpPr>
            <p:spPr>
              <a:xfrm>
                <a:off x="5393" y="622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78" y="5441"/>
                    </a:lnTo>
                    <a:lnTo>
                      <a:pt x="0" y="21600"/>
                    </a:lnTo>
                    <a:lnTo>
                      <a:pt x="15143" y="134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3" name="Shape"/>
              <p:cNvSpPr/>
              <p:nvPr/>
            </p:nvSpPr>
            <p:spPr>
              <a:xfrm>
                <a:off x="12597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11" y="0"/>
                    </a:moveTo>
                    <a:lnTo>
                      <a:pt x="14664" y="2941"/>
                    </a:lnTo>
                    <a:lnTo>
                      <a:pt x="7705" y="2941"/>
                    </a:lnTo>
                    <a:lnTo>
                      <a:pt x="3104" y="5885"/>
                    </a:lnTo>
                    <a:lnTo>
                      <a:pt x="3104" y="11771"/>
                    </a:lnTo>
                    <a:lnTo>
                      <a:pt x="0" y="21600"/>
                    </a:lnTo>
                    <a:lnTo>
                      <a:pt x="7705" y="17656"/>
                    </a:lnTo>
                    <a:lnTo>
                      <a:pt x="14664" y="17656"/>
                    </a:lnTo>
                    <a:lnTo>
                      <a:pt x="14664" y="14714"/>
                    </a:lnTo>
                    <a:lnTo>
                      <a:pt x="16976" y="11771"/>
                    </a:lnTo>
                    <a:lnTo>
                      <a:pt x="21600" y="2941"/>
                    </a:lnTo>
                    <a:lnTo>
                      <a:pt x="19311" y="0"/>
                    </a:lnTo>
                    <a:close/>
                  </a:path>
                </a:pathLst>
              </a:custGeom>
              <a:solidFill>
                <a:srgbClr val="A73E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5" name="object 292"/>
            <p:cNvSpPr/>
            <p:nvPr/>
          </p:nvSpPr>
          <p:spPr>
            <a:xfrm>
              <a:off x="1038022" y="124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71" y="0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7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35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293"/>
            <p:cNvSpPr/>
            <p:nvPr/>
          </p:nvSpPr>
          <p:spPr>
            <a:xfrm>
              <a:off x="1044251" y="1218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77" y="5398"/>
                  </a:lnTo>
                  <a:lnTo>
                    <a:pt x="8664" y="5398"/>
                  </a:lnTo>
                  <a:lnTo>
                    <a:pt x="8664" y="16198"/>
                  </a:lnTo>
                  <a:lnTo>
                    <a:pt x="0" y="21600"/>
                  </a:lnTo>
                  <a:lnTo>
                    <a:pt x="8664" y="21600"/>
                  </a:lnTo>
                  <a:lnTo>
                    <a:pt x="12977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C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object 294"/>
            <p:cNvSpPr/>
            <p:nvPr/>
          </p:nvSpPr>
          <p:spPr>
            <a:xfrm>
              <a:off x="1041762" y="1305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501"/>
                  </a:lnTo>
                  <a:lnTo>
                    <a:pt x="0" y="21600"/>
                  </a:lnTo>
                  <a:lnTo>
                    <a:pt x="21600" y="173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35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8" name="object 295"/>
            <p:cNvSpPr/>
            <p:nvPr/>
          </p:nvSpPr>
          <p:spPr>
            <a:xfrm>
              <a:off x="977747" y="217870"/>
              <a:ext cx="18670" cy="5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76" y="0"/>
                  </a:moveTo>
                  <a:lnTo>
                    <a:pt x="15840" y="0"/>
                  </a:lnTo>
                  <a:lnTo>
                    <a:pt x="14400" y="2453"/>
                  </a:lnTo>
                  <a:lnTo>
                    <a:pt x="14400" y="5396"/>
                  </a:lnTo>
                  <a:lnTo>
                    <a:pt x="11535" y="7854"/>
                  </a:lnTo>
                  <a:lnTo>
                    <a:pt x="10080" y="9811"/>
                  </a:lnTo>
                  <a:lnTo>
                    <a:pt x="4319" y="12274"/>
                  </a:lnTo>
                  <a:lnTo>
                    <a:pt x="4319" y="14727"/>
                  </a:lnTo>
                  <a:lnTo>
                    <a:pt x="5745" y="16689"/>
                  </a:lnTo>
                  <a:lnTo>
                    <a:pt x="0" y="18652"/>
                  </a:lnTo>
                  <a:lnTo>
                    <a:pt x="0" y="21105"/>
                  </a:lnTo>
                  <a:lnTo>
                    <a:pt x="5745" y="20619"/>
                  </a:lnTo>
                  <a:lnTo>
                    <a:pt x="10080" y="21105"/>
                  </a:lnTo>
                  <a:lnTo>
                    <a:pt x="14400" y="20619"/>
                  </a:lnTo>
                  <a:lnTo>
                    <a:pt x="15840" y="21600"/>
                  </a:lnTo>
                  <a:lnTo>
                    <a:pt x="21600" y="21600"/>
                  </a:lnTo>
                  <a:lnTo>
                    <a:pt x="20176" y="21105"/>
                  </a:lnTo>
                  <a:lnTo>
                    <a:pt x="15840" y="21105"/>
                  </a:lnTo>
                  <a:lnTo>
                    <a:pt x="15840" y="20128"/>
                  </a:lnTo>
                  <a:lnTo>
                    <a:pt x="14400" y="18161"/>
                  </a:lnTo>
                  <a:lnTo>
                    <a:pt x="20176" y="14236"/>
                  </a:lnTo>
                  <a:lnTo>
                    <a:pt x="20176" y="0"/>
                  </a:lnTo>
                  <a:close/>
                </a:path>
              </a:pathLst>
            </a:custGeom>
            <a:solidFill>
              <a:srgbClr val="B567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9" name="object 298"/>
            <p:cNvSpPr/>
            <p:nvPr/>
          </p:nvSpPr>
          <p:spPr>
            <a:xfrm>
              <a:off x="985088" y="24949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6B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0" name="object 299"/>
            <p:cNvSpPr/>
            <p:nvPr/>
          </p:nvSpPr>
          <p:spPr>
            <a:xfrm>
              <a:off x="990073" y="246507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847"/>
                  </a:lnTo>
                  <a:lnTo>
                    <a:pt x="0" y="21600"/>
                  </a:lnTo>
                  <a:lnTo>
                    <a:pt x="21600" y="13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B4E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1" name="object 300"/>
            <p:cNvSpPr/>
            <p:nvPr/>
          </p:nvSpPr>
          <p:spPr>
            <a:xfrm>
              <a:off x="980110" y="2619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40" y="0"/>
                  </a:moveTo>
                  <a:lnTo>
                    <a:pt x="12982" y="3080"/>
                  </a:lnTo>
                  <a:lnTo>
                    <a:pt x="8639" y="6163"/>
                  </a:lnTo>
                  <a:lnTo>
                    <a:pt x="8639" y="15437"/>
                  </a:lnTo>
                  <a:lnTo>
                    <a:pt x="0" y="15437"/>
                  </a:lnTo>
                  <a:lnTo>
                    <a:pt x="0" y="21600"/>
                  </a:lnTo>
                  <a:lnTo>
                    <a:pt x="8639" y="18488"/>
                  </a:lnTo>
                  <a:lnTo>
                    <a:pt x="15140" y="21600"/>
                  </a:lnTo>
                  <a:lnTo>
                    <a:pt x="21600" y="18488"/>
                  </a:lnTo>
                  <a:lnTo>
                    <a:pt x="21600" y="12357"/>
                  </a:lnTo>
                  <a:lnTo>
                    <a:pt x="15140" y="12357"/>
                  </a:lnTo>
                  <a:lnTo>
                    <a:pt x="15140" y="0"/>
                  </a:lnTo>
                  <a:close/>
                </a:path>
              </a:pathLst>
            </a:custGeom>
            <a:solidFill>
              <a:srgbClr val="A454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2" name="object 301"/>
            <p:cNvSpPr/>
            <p:nvPr/>
          </p:nvSpPr>
          <p:spPr>
            <a:xfrm>
              <a:off x="1008750" y="180493"/>
              <a:ext cx="20066" cy="9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87" y="0"/>
                  </a:moveTo>
                  <a:lnTo>
                    <a:pt x="5508" y="878"/>
                  </a:lnTo>
                  <a:lnTo>
                    <a:pt x="5508" y="3211"/>
                  </a:lnTo>
                  <a:lnTo>
                    <a:pt x="4154" y="4089"/>
                  </a:lnTo>
                  <a:lnTo>
                    <a:pt x="149" y="4669"/>
                  </a:lnTo>
                  <a:lnTo>
                    <a:pt x="149" y="5547"/>
                  </a:lnTo>
                  <a:lnTo>
                    <a:pt x="0" y="7426"/>
                  </a:lnTo>
                  <a:lnTo>
                    <a:pt x="979" y="10290"/>
                  </a:lnTo>
                  <a:lnTo>
                    <a:pt x="2209" y="13263"/>
                  </a:lnTo>
                  <a:lnTo>
                    <a:pt x="2814" y="15469"/>
                  </a:lnTo>
                  <a:lnTo>
                    <a:pt x="5508" y="15469"/>
                  </a:lnTo>
                  <a:lnTo>
                    <a:pt x="5508" y="18972"/>
                  </a:lnTo>
                  <a:lnTo>
                    <a:pt x="8187" y="19847"/>
                  </a:lnTo>
                  <a:lnTo>
                    <a:pt x="8187" y="21600"/>
                  </a:lnTo>
                  <a:lnTo>
                    <a:pt x="12207" y="21305"/>
                  </a:lnTo>
                  <a:lnTo>
                    <a:pt x="16241" y="20725"/>
                  </a:lnTo>
                  <a:lnTo>
                    <a:pt x="18906" y="20433"/>
                  </a:lnTo>
                  <a:lnTo>
                    <a:pt x="18906" y="19847"/>
                  </a:lnTo>
                  <a:lnTo>
                    <a:pt x="21600" y="19555"/>
                  </a:lnTo>
                  <a:lnTo>
                    <a:pt x="21600" y="18972"/>
                  </a:lnTo>
                  <a:lnTo>
                    <a:pt x="13469" y="14120"/>
                  </a:lnTo>
                  <a:lnTo>
                    <a:pt x="8859" y="9706"/>
                  </a:lnTo>
                  <a:lnTo>
                    <a:pt x="7395" y="5547"/>
                  </a:lnTo>
                  <a:lnTo>
                    <a:pt x="7461" y="4089"/>
                  </a:lnTo>
                  <a:lnTo>
                    <a:pt x="8187" y="0"/>
                  </a:lnTo>
                  <a:close/>
                </a:path>
              </a:pathLst>
            </a:custGeom>
            <a:solidFill>
              <a:srgbClr val="973F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35" name="object 302"/>
            <p:cNvGrpSpPr/>
            <p:nvPr/>
          </p:nvGrpSpPr>
          <p:grpSpPr>
            <a:xfrm>
              <a:off x="1010000" y="256491"/>
              <a:ext cx="18938" cy="18177"/>
              <a:chOff x="0" y="0"/>
              <a:chExt cx="18937" cy="18176"/>
            </a:xfrm>
          </p:grpSpPr>
          <p:sp>
            <p:nvSpPr>
              <p:cNvPr id="1233" name="Shape"/>
              <p:cNvSpPr/>
              <p:nvPr/>
            </p:nvSpPr>
            <p:spPr>
              <a:xfrm>
                <a:off x="-1" y="0"/>
                <a:ext cx="12702" cy="16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19" y="0"/>
                    </a:moveTo>
                    <a:lnTo>
                      <a:pt x="0" y="0"/>
                    </a:lnTo>
                    <a:lnTo>
                      <a:pt x="0" y="6629"/>
                    </a:lnTo>
                    <a:lnTo>
                      <a:pt x="5419" y="11614"/>
                    </a:lnTo>
                    <a:lnTo>
                      <a:pt x="5419" y="21600"/>
                    </a:lnTo>
                    <a:lnTo>
                      <a:pt x="13538" y="19922"/>
                    </a:lnTo>
                    <a:lnTo>
                      <a:pt x="21600" y="16616"/>
                    </a:lnTo>
                    <a:lnTo>
                      <a:pt x="16207" y="16616"/>
                    </a:lnTo>
                    <a:lnTo>
                      <a:pt x="16207" y="9952"/>
                    </a:lnTo>
                    <a:lnTo>
                      <a:pt x="13538" y="6629"/>
                    </a:lnTo>
                    <a:lnTo>
                      <a:pt x="8117" y="1627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rgbClr val="9D49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4" name="Triangle"/>
              <p:cNvSpPr/>
              <p:nvPr/>
            </p:nvSpPr>
            <p:spPr>
              <a:xfrm>
                <a:off x="6235" y="547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D49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39" name="object 304"/>
            <p:cNvGrpSpPr/>
            <p:nvPr/>
          </p:nvGrpSpPr>
          <p:grpSpPr>
            <a:xfrm>
              <a:off x="1006577" y="260713"/>
              <a:ext cx="19865" cy="15198"/>
              <a:chOff x="0" y="0"/>
              <a:chExt cx="19863" cy="15197"/>
            </a:xfrm>
          </p:grpSpPr>
          <p:sp>
            <p:nvSpPr>
              <p:cNvPr id="1236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7" y="0"/>
                    </a:moveTo>
                    <a:lnTo>
                      <a:pt x="0" y="0"/>
                    </a:lnTo>
                    <a:lnTo>
                      <a:pt x="6619" y="7190"/>
                    </a:lnTo>
                    <a:lnTo>
                      <a:pt x="6619" y="21600"/>
                    </a:lnTo>
                    <a:lnTo>
                      <a:pt x="16633" y="19177"/>
                    </a:lnTo>
                    <a:lnTo>
                      <a:pt x="21600" y="16804"/>
                    </a:lnTo>
                    <a:lnTo>
                      <a:pt x="19961" y="16804"/>
                    </a:lnTo>
                    <a:lnTo>
                      <a:pt x="13308" y="12010"/>
                    </a:lnTo>
                    <a:lnTo>
                      <a:pt x="13308" y="2421"/>
                    </a:lnTo>
                    <a:lnTo>
                      <a:pt x="9947" y="0"/>
                    </a:lnTo>
                    <a:close/>
                  </a:path>
                </a:pathLst>
              </a:custGeom>
              <a:solidFill>
                <a:srgbClr val="8F35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7" name="Shape"/>
              <p:cNvSpPr/>
              <p:nvPr/>
            </p:nvSpPr>
            <p:spPr>
              <a:xfrm>
                <a:off x="4671" y="249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3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35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8" name="Triangle"/>
              <p:cNvSpPr/>
              <p:nvPr/>
            </p:nvSpPr>
            <p:spPr>
              <a:xfrm>
                <a:off x="7160" y="125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35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0" name="object 305"/>
            <p:cNvSpPr/>
            <p:nvPr/>
          </p:nvSpPr>
          <p:spPr>
            <a:xfrm>
              <a:off x="1002619" y="108250"/>
              <a:ext cx="39889" cy="4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1" y="0"/>
                  </a:moveTo>
                  <a:lnTo>
                    <a:pt x="4736" y="0"/>
                  </a:lnTo>
                  <a:lnTo>
                    <a:pt x="2721" y="1665"/>
                  </a:lnTo>
                  <a:lnTo>
                    <a:pt x="25" y="1665"/>
                  </a:lnTo>
                  <a:lnTo>
                    <a:pt x="25" y="1112"/>
                  </a:lnTo>
                  <a:lnTo>
                    <a:pt x="0" y="5418"/>
                  </a:lnTo>
                  <a:lnTo>
                    <a:pt x="861" y="9830"/>
                  </a:lnTo>
                  <a:lnTo>
                    <a:pt x="2482" y="14034"/>
                  </a:lnTo>
                  <a:lnTo>
                    <a:pt x="4736" y="17721"/>
                  </a:lnTo>
                  <a:lnTo>
                    <a:pt x="5410" y="18280"/>
                  </a:lnTo>
                  <a:lnTo>
                    <a:pt x="6091" y="19381"/>
                  </a:lnTo>
                  <a:lnTo>
                    <a:pt x="9461" y="19381"/>
                  </a:lnTo>
                  <a:lnTo>
                    <a:pt x="8120" y="19934"/>
                  </a:lnTo>
                  <a:lnTo>
                    <a:pt x="8120" y="21600"/>
                  </a:lnTo>
                  <a:lnTo>
                    <a:pt x="11490" y="21600"/>
                  </a:lnTo>
                  <a:lnTo>
                    <a:pt x="12831" y="19381"/>
                  </a:lnTo>
                  <a:lnTo>
                    <a:pt x="14860" y="17721"/>
                  </a:lnTo>
                  <a:lnTo>
                    <a:pt x="16882" y="14955"/>
                  </a:lnTo>
                  <a:lnTo>
                    <a:pt x="20252" y="13289"/>
                  </a:lnTo>
                  <a:lnTo>
                    <a:pt x="21600" y="10523"/>
                  </a:lnTo>
                  <a:lnTo>
                    <a:pt x="21600" y="9411"/>
                  </a:lnTo>
                  <a:lnTo>
                    <a:pt x="20252" y="9411"/>
                  </a:lnTo>
                  <a:lnTo>
                    <a:pt x="18911" y="7757"/>
                  </a:lnTo>
                  <a:lnTo>
                    <a:pt x="17556" y="6644"/>
                  </a:lnTo>
                  <a:lnTo>
                    <a:pt x="16201" y="4990"/>
                  </a:lnTo>
                  <a:lnTo>
                    <a:pt x="15534" y="3878"/>
                  </a:lnTo>
                  <a:lnTo>
                    <a:pt x="14186" y="3325"/>
                  </a:lnTo>
                  <a:lnTo>
                    <a:pt x="14186" y="2219"/>
                  </a:lnTo>
                  <a:lnTo>
                    <a:pt x="12831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1" name="object 306"/>
            <p:cNvSpPr/>
            <p:nvPr/>
          </p:nvSpPr>
          <p:spPr>
            <a:xfrm>
              <a:off x="1017613" y="129424"/>
              <a:ext cx="24894" cy="2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39" y="0"/>
                  </a:lnTo>
                  <a:lnTo>
                    <a:pt x="17291" y="5882"/>
                  </a:lnTo>
                  <a:lnTo>
                    <a:pt x="11879" y="10795"/>
                  </a:lnTo>
                  <a:lnTo>
                    <a:pt x="6468" y="14727"/>
                  </a:lnTo>
                  <a:lnTo>
                    <a:pt x="2149" y="17668"/>
                  </a:lnTo>
                  <a:lnTo>
                    <a:pt x="0" y="18648"/>
                  </a:lnTo>
                  <a:lnTo>
                    <a:pt x="0" y="21600"/>
                  </a:lnTo>
                  <a:lnTo>
                    <a:pt x="5400" y="21600"/>
                  </a:lnTo>
                  <a:lnTo>
                    <a:pt x="7549" y="17668"/>
                  </a:lnTo>
                  <a:lnTo>
                    <a:pt x="10800" y="14727"/>
                  </a:lnTo>
                  <a:lnTo>
                    <a:pt x="14039" y="9824"/>
                  </a:lnTo>
                  <a:lnTo>
                    <a:pt x="19439" y="6873"/>
                  </a:lnTo>
                  <a:lnTo>
                    <a:pt x="21600" y="19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36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7" name="object 307"/>
            <p:cNvGrpSpPr/>
            <p:nvPr/>
          </p:nvGrpSpPr>
          <p:grpSpPr>
            <a:xfrm>
              <a:off x="885570" y="0"/>
              <a:ext cx="237913" cy="158070"/>
              <a:chOff x="0" y="0"/>
              <a:chExt cx="237911" cy="158069"/>
            </a:xfrm>
          </p:grpSpPr>
          <p:sp>
            <p:nvSpPr>
              <p:cNvPr id="1242" name="Shape"/>
              <p:cNvSpPr/>
              <p:nvPr/>
            </p:nvSpPr>
            <p:spPr>
              <a:xfrm>
                <a:off x="82218" y="136897"/>
                <a:ext cx="26153" cy="21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1" y="0"/>
                    </a:moveTo>
                    <a:lnTo>
                      <a:pt x="0" y="0"/>
                    </a:lnTo>
                    <a:lnTo>
                      <a:pt x="6158" y="7632"/>
                    </a:lnTo>
                    <a:lnTo>
                      <a:pt x="8225" y="11454"/>
                    </a:lnTo>
                    <a:lnTo>
                      <a:pt x="11309" y="13981"/>
                    </a:lnTo>
                    <a:lnTo>
                      <a:pt x="15421" y="17804"/>
                    </a:lnTo>
                    <a:lnTo>
                      <a:pt x="18505" y="21600"/>
                    </a:lnTo>
                    <a:lnTo>
                      <a:pt x="19533" y="19074"/>
                    </a:lnTo>
                    <a:lnTo>
                      <a:pt x="21600" y="17804"/>
                    </a:lnTo>
                    <a:lnTo>
                      <a:pt x="21600" y="11454"/>
                    </a:lnTo>
                    <a:lnTo>
                      <a:pt x="20919" y="3823"/>
                    </a:lnTo>
                    <a:lnTo>
                      <a:pt x="20881" y="3395"/>
                    </a:lnTo>
                    <a:lnTo>
                      <a:pt x="20806" y="2553"/>
                    </a:lnTo>
                    <a:lnTo>
                      <a:pt x="20730" y="1698"/>
                    </a:lnTo>
                    <a:lnTo>
                      <a:pt x="20634" y="624"/>
                    </a:lnTo>
                    <a:lnTo>
                      <a:pt x="20501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3" name="Shape"/>
              <p:cNvSpPr/>
              <p:nvPr/>
            </p:nvSpPr>
            <p:spPr>
              <a:xfrm>
                <a:off x="-1" y="14536"/>
                <a:ext cx="235411" cy="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57" y="0"/>
                    </a:moveTo>
                    <a:lnTo>
                      <a:pt x="3429" y="2744"/>
                    </a:lnTo>
                    <a:lnTo>
                      <a:pt x="3429" y="3574"/>
                    </a:lnTo>
                    <a:lnTo>
                      <a:pt x="2513" y="4095"/>
                    </a:lnTo>
                    <a:lnTo>
                      <a:pt x="1672" y="4791"/>
                    </a:lnTo>
                    <a:lnTo>
                      <a:pt x="938" y="5759"/>
                    </a:lnTo>
                    <a:lnTo>
                      <a:pt x="344" y="7096"/>
                    </a:lnTo>
                    <a:lnTo>
                      <a:pt x="0" y="7924"/>
                    </a:lnTo>
                    <a:lnTo>
                      <a:pt x="0" y="9997"/>
                    </a:lnTo>
                    <a:lnTo>
                      <a:pt x="229" y="11239"/>
                    </a:lnTo>
                    <a:lnTo>
                      <a:pt x="800" y="12275"/>
                    </a:lnTo>
                    <a:lnTo>
                      <a:pt x="1371" y="12898"/>
                    </a:lnTo>
                    <a:lnTo>
                      <a:pt x="1601" y="13103"/>
                    </a:lnTo>
                    <a:lnTo>
                      <a:pt x="1942" y="13726"/>
                    </a:lnTo>
                    <a:lnTo>
                      <a:pt x="2286" y="13726"/>
                    </a:lnTo>
                    <a:lnTo>
                      <a:pt x="2172" y="14347"/>
                    </a:lnTo>
                    <a:lnTo>
                      <a:pt x="1714" y="14347"/>
                    </a:lnTo>
                    <a:lnTo>
                      <a:pt x="1237" y="14863"/>
                    </a:lnTo>
                    <a:lnTo>
                      <a:pt x="729" y="15670"/>
                    </a:lnTo>
                    <a:lnTo>
                      <a:pt x="284" y="16593"/>
                    </a:lnTo>
                    <a:lnTo>
                      <a:pt x="0" y="17457"/>
                    </a:lnTo>
                    <a:lnTo>
                      <a:pt x="0" y="19113"/>
                    </a:lnTo>
                    <a:lnTo>
                      <a:pt x="2857" y="21600"/>
                    </a:lnTo>
                    <a:lnTo>
                      <a:pt x="3429" y="20979"/>
                    </a:lnTo>
                    <a:lnTo>
                      <a:pt x="4115" y="20979"/>
                    </a:lnTo>
                    <a:lnTo>
                      <a:pt x="4342" y="20772"/>
                    </a:lnTo>
                    <a:lnTo>
                      <a:pt x="7582" y="20772"/>
                    </a:lnTo>
                    <a:lnTo>
                      <a:pt x="7544" y="20632"/>
                    </a:lnTo>
                    <a:lnTo>
                      <a:pt x="7544" y="20356"/>
                    </a:lnTo>
                    <a:lnTo>
                      <a:pt x="9821" y="20356"/>
                    </a:lnTo>
                    <a:lnTo>
                      <a:pt x="9600" y="18828"/>
                    </a:lnTo>
                    <a:lnTo>
                      <a:pt x="9364" y="17238"/>
                    </a:lnTo>
                    <a:lnTo>
                      <a:pt x="9271" y="15798"/>
                    </a:lnTo>
                    <a:lnTo>
                      <a:pt x="9262" y="15670"/>
                    </a:lnTo>
                    <a:lnTo>
                      <a:pt x="9257" y="15589"/>
                    </a:lnTo>
                    <a:lnTo>
                      <a:pt x="9487" y="15177"/>
                    </a:lnTo>
                    <a:lnTo>
                      <a:pt x="21600" y="15177"/>
                    </a:lnTo>
                    <a:lnTo>
                      <a:pt x="21372" y="14763"/>
                    </a:lnTo>
                    <a:lnTo>
                      <a:pt x="21029" y="13935"/>
                    </a:lnTo>
                    <a:lnTo>
                      <a:pt x="20458" y="13103"/>
                    </a:lnTo>
                    <a:lnTo>
                      <a:pt x="20114" y="12275"/>
                    </a:lnTo>
                    <a:lnTo>
                      <a:pt x="19887" y="11448"/>
                    </a:lnTo>
                    <a:lnTo>
                      <a:pt x="19772" y="10620"/>
                    </a:lnTo>
                    <a:lnTo>
                      <a:pt x="19543" y="9997"/>
                    </a:lnTo>
                    <a:lnTo>
                      <a:pt x="20000" y="9169"/>
                    </a:lnTo>
                    <a:lnTo>
                      <a:pt x="20799" y="8338"/>
                    </a:lnTo>
                    <a:lnTo>
                      <a:pt x="20799" y="6475"/>
                    </a:lnTo>
                    <a:lnTo>
                      <a:pt x="17029" y="2951"/>
                    </a:lnTo>
                    <a:lnTo>
                      <a:pt x="16625" y="1579"/>
                    </a:lnTo>
                    <a:lnTo>
                      <a:pt x="16200" y="518"/>
                    </a:lnTo>
                    <a:lnTo>
                      <a:pt x="16164" y="464"/>
                    </a:lnTo>
                    <a:lnTo>
                      <a:pt x="6858" y="464"/>
                    </a:lnTo>
                    <a:lnTo>
                      <a:pt x="6290" y="116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4" name="Shape"/>
              <p:cNvSpPr/>
              <p:nvPr/>
            </p:nvSpPr>
            <p:spPr>
              <a:xfrm>
                <a:off x="145732" y="111992"/>
                <a:ext cx="91344" cy="21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9" y="1283"/>
                    </a:lnTo>
                    <a:lnTo>
                      <a:pt x="589" y="5080"/>
                    </a:lnTo>
                    <a:lnTo>
                      <a:pt x="883" y="7633"/>
                    </a:lnTo>
                    <a:lnTo>
                      <a:pt x="1475" y="8902"/>
                    </a:lnTo>
                    <a:lnTo>
                      <a:pt x="1475" y="11429"/>
                    </a:lnTo>
                    <a:lnTo>
                      <a:pt x="2060" y="15251"/>
                    </a:lnTo>
                    <a:lnTo>
                      <a:pt x="2649" y="17791"/>
                    </a:lnTo>
                    <a:lnTo>
                      <a:pt x="3240" y="21600"/>
                    </a:lnTo>
                    <a:lnTo>
                      <a:pt x="3826" y="21600"/>
                    </a:lnTo>
                    <a:lnTo>
                      <a:pt x="3826" y="19061"/>
                    </a:lnTo>
                    <a:lnTo>
                      <a:pt x="4418" y="17791"/>
                    </a:lnTo>
                    <a:lnTo>
                      <a:pt x="4616" y="17791"/>
                    </a:lnTo>
                    <a:lnTo>
                      <a:pt x="4910" y="17363"/>
                    </a:lnTo>
                    <a:lnTo>
                      <a:pt x="5301" y="16534"/>
                    </a:lnTo>
                    <a:lnTo>
                      <a:pt x="6184" y="16534"/>
                    </a:lnTo>
                    <a:lnTo>
                      <a:pt x="7361" y="13982"/>
                    </a:lnTo>
                    <a:lnTo>
                      <a:pt x="19145" y="13982"/>
                    </a:lnTo>
                    <a:lnTo>
                      <a:pt x="19440" y="12711"/>
                    </a:lnTo>
                    <a:lnTo>
                      <a:pt x="21500" y="8902"/>
                    </a:lnTo>
                    <a:lnTo>
                      <a:pt x="21500" y="12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5" name="Shape"/>
              <p:cNvSpPr/>
              <p:nvPr/>
            </p:nvSpPr>
            <p:spPr>
              <a:xfrm>
                <a:off x="102145" y="105020"/>
                <a:ext cx="1357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2" y="0"/>
                    </a:moveTo>
                    <a:lnTo>
                      <a:pt x="592" y="0"/>
                    </a:lnTo>
                    <a:lnTo>
                      <a:pt x="592" y="7200"/>
                    </a:lnTo>
                    <a:lnTo>
                      <a:pt x="0" y="9601"/>
                    </a:lnTo>
                    <a:lnTo>
                      <a:pt x="592" y="16801"/>
                    </a:lnTo>
                    <a:lnTo>
                      <a:pt x="1386" y="21600"/>
                    </a:lnTo>
                    <a:lnTo>
                      <a:pt x="1980" y="21600"/>
                    </a:lnTo>
                    <a:lnTo>
                      <a:pt x="2772" y="16801"/>
                    </a:lnTo>
                    <a:lnTo>
                      <a:pt x="3170" y="16801"/>
                    </a:lnTo>
                    <a:lnTo>
                      <a:pt x="3960" y="14425"/>
                    </a:lnTo>
                    <a:lnTo>
                      <a:pt x="4556" y="11999"/>
                    </a:lnTo>
                    <a:lnTo>
                      <a:pt x="21467" y="11999"/>
                    </a:lnTo>
                    <a:lnTo>
                      <a:pt x="21600" y="7200"/>
                    </a:lnTo>
                    <a:lnTo>
                      <a:pt x="21202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6" name="Shape"/>
              <p:cNvSpPr/>
              <p:nvPr/>
            </p:nvSpPr>
            <p:spPr>
              <a:xfrm>
                <a:off x="67270" y="0"/>
                <a:ext cx="108897" cy="17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84" y="0"/>
                    </a:moveTo>
                    <a:lnTo>
                      <a:pt x="8812" y="0"/>
                    </a:lnTo>
                    <a:lnTo>
                      <a:pt x="7903" y="1414"/>
                    </a:lnTo>
                    <a:lnTo>
                      <a:pt x="6668" y="2966"/>
                    </a:lnTo>
                    <a:lnTo>
                      <a:pt x="5681" y="2966"/>
                    </a:lnTo>
                    <a:lnTo>
                      <a:pt x="2563" y="3755"/>
                    </a:lnTo>
                    <a:lnTo>
                      <a:pt x="1339" y="6472"/>
                    </a:lnTo>
                    <a:lnTo>
                      <a:pt x="0" y="13842"/>
                    </a:lnTo>
                    <a:lnTo>
                      <a:pt x="988" y="13842"/>
                    </a:lnTo>
                    <a:lnTo>
                      <a:pt x="1481" y="21600"/>
                    </a:lnTo>
                    <a:lnTo>
                      <a:pt x="21600" y="21600"/>
                    </a:lnTo>
                    <a:lnTo>
                      <a:pt x="20480" y="15783"/>
                    </a:lnTo>
                    <a:lnTo>
                      <a:pt x="18773" y="10723"/>
                    </a:lnTo>
                    <a:lnTo>
                      <a:pt x="17047" y="7635"/>
                    </a:lnTo>
                    <a:lnTo>
                      <a:pt x="13835" y="7635"/>
                    </a:lnTo>
                    <a:lnTo>
                      <a:pt x="12680" y="3151"/>
                    </a:lnTo>
                    <a:lnTo>
                      <a:pt x="11455" y="848"/>
                    </a:lnTo>
                    <a:lnTo>
                      <a:pt x="10184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8" name="object 309"/>
            <p:cNvSpPr/>
            <p:nvPr/>
          </p:nvSpPr>
          <p:spPr>
            <a:xfrm>
              <a:off x="1016851" y="495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9" name="object 310"/>
            <p:cNvSpPr/>
            <p:nvPr/>
          </p:nvSpPr>
          <p:spPr>
            <a:xfrm>
              <a:off x="987584" y="931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98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B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0" name="object 311"/>
            <p:cNvSpPr/>
            <p:nvPr/>
          </p:nvSpPr>
          <p:spPr>
            <a:xfrm>
              <a:off x="985716" y="520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2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1" name="object 312"/>
            <p:cNvSpPr/>
            <p:nvPr/>
          </p:nvSpPr>
          <p:spPr>
            <a:xfrm>
              <a:off x="974503" y="963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21"/>
                  </a:lnTo>
                  <a:lnTo>
                    <a:pt x="4789" y="19184"/>
                  </a:lnTo>
                  <a:lnTo>
                    <a:pt x="1208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C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2" name="object 313"/>
            <p:cNvSpPr/>
            <p:nvPr/>
          </p:nvSpPr>
          <p:spPr>
            <a:xfrm>
              <a:off x="910983" y="981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5384"/>
                  </a:lnTo>
                  <a:lnTo>
                    <a:pt x="7198" y="538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BB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3" name="object 314"/>
            <p:cNvSpPr/>
            <p:nvPr/>
          </p:nvSpPr>
          <p:spPr>
            <a:xfrm>
              <a:off x="983850" y="464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72" y="7173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4" name="object 316"/>
            <p:cNvSpPr/>
            <p:nvPr/>
          </p:nvSpPr>
          <p:spPr>
            <a:xfrm>
              <a:off x="1017474" y="495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10852"/>
                  </a:lnTo>
                  <a:lnTo>
                    <a:pt x="0" y="10852"/>
                  </a:lnTo>
                  <a:lnTo>
                    <a:pt x="0" y="21600"/>
                  </a:lnTo>
                  <a:lnTo>
                    <a:pt x="10852" y="21600"/>
                  </a:lnTo>
                  <a:lnTo>
                    <a:pt x="21600" y="162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D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7" name="object 317"/>
            <p:cNvGrpSpPr/>
            <p:nvPr/>
          </p:nvGrpSpPr>
          <p:grpSpPr>
            <a:xfrm>
              <a:off x="983227" y="50527"/>
              <a:ext cx="12704" cy="15192"/>
              <a:chOff x="0" y="0"/>
              <a:chExt cx="12703" cy="15191"/>
            </a:xfrm>
          </p:grpSpPr>
          <p:sp>
            <p:nvSpPr>
              <p:cNvPr id="1255" name="Shape"/>
              <p:cNvSpPr/>
              <p:nvPr/>
            </p:nvSpPr>
            <p:spPr>
              <a:xfrm>
                <a:off x="-1" y="248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1" y="0"/>
                    </a:moveTo>
                    <a:lnTo>
                      <a:pt x="0" y="428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284"/>
                    </a:lnTo>
                    <a:lnTo>
                      <a:pt x="7221" y="4284"/>
                    </a:lnTo>
                    <a:lnTo>
                      <a:pt x="7221" y="0"/>
                    </a:lnTo>
                    <a:close/>
                  </a:path>
                </a:pathLst>
              </a:custGeom>
              <a:solidFill>
                <a:srgbClr val="F5CF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6" name="Triangle"/>
              <p:cNvSpPr/>
              <p:nvPr/>
            </p:nvSpPr>
            <p:spPr>
              <a:xfrm>
                <a:off x="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4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F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8" name="object 318"/>
            <p:cNvSpPr/>
            <p:nvPr/>
          </p:nvSpPr>
          <p:spPr>
            <a:xfrm>
              <a:off x="998175" y="5955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23" y="0"/>
                  </a:lnTo>
                  <a:lnTo>
                    <a:pt x="0" y="10744"/>
                  </a:lnTo>
                  <a:lnTo>
                    <a:pt x="862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B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1" name="object 319"/>
            <p:cNvGrpSpPr/>
            <p:nvPr/>
          </p:nvGrpSpPr>
          <p:grpSpPr>
            <a:xfrm>
              <a:off x="985711" y="45226"/>
              <a:ext cx="12709" cy="15828"/>
              <a:chOff x="0" y="0"/>
              <a:chExt cx="12708" cy="15827"/>
            </a:xfrm>
          </p:grpSpPr>
          <p:sp>
            <p:nvSpPr>
              <p:cNvPr id="1259" name="Shape"/>
              <p:cNvSpPr/>
              <p:nvPr/>
            </p:nvSpPr>
            <p:spPr>
              <a:xfrm>
                <a:off x="6" y="312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7173" y="10800"/>
                    </a:lnTo>
                    <a:lnTo>
                      <a:pt x="7173" y="0"/>
                    </a:lnTo>
                    <a:close/>
                  </a:path>
                </a:pathLst>
              </a:custGeom>
              <a:solidFill>
                <a:srgbClr val="F0CE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0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CE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2" name="object 320"/>
            <p:cNvSpPr/>
            <p:nvPr/>
          </p:nvSpPr>
          <p:spPr>
            <a:xfrm>
              <a:off x="984473" y="508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46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3" name="object 321"/>
            <p:cNvSpPr/>
            <p:nvPr/>
          </p:nvSpPr>
          <p:spPr>
            <a:xfrm>
              <a:off x="981361" y="520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4" name="object 322"/>
            <p:cNvSpPr/>
            <p:nvPr/>
          </p:nvSpPr>
          <p:spPr>
            <a:xfrm>
              <a:off x="914729" y="371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596" y="16198"/>
                  </a:lnTo>
                  <a:lnTo>
                    <a:pt x="0" y="21600"/>
                  </a:lnTo>
                  <a:lnTo>
                    <a:pt x="12918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FD2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8" name="object 324"/>
            <p:cNvGrpSpPr/>
            <p:nvPr/>
          </p:nvGrpSpPr>
          <p:grpSpPr>
            <a:xfrm>
              <a:off x="1010011" y="92559"/>
              <a:ext cx="17683" cy="15821"/>
              <a:chOff x="0" y="0"/>
              <a:chExt cx="17681" cy="15820"/>
            </a:xfrm>
          </p:grpSpPr>
          <p:sp>
            <p:nvSpPr>
              <p:cNvPr id="1265" name="Shape"/>
              <p:cNvSpPr/>
              <p:nvPr/>
            </p:nvSpPr>
            <p:spPr>
              <a:xfrm>
                <a:off x="0" y="311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212" y="21600"/>
                    </a:lnTo>
                    <a:lnTo>
                      <a:pt x="21600" y="10748"/>
                    </a:lnTo>
                    <a:lnTo>
                      <a:pt x="16212" y="10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6" name="Triangle"/>
              <p:cNvSpPr/>
              <p:nvPr/>
            </p:nvSpPr>
            <p:spPr>
              <a:xfrm>
                <a:off x="2489" y="248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7" name="Triangle"/>
              <p:cNvSpPr/>
              <p:nvPr/>
            </p:nvSpPr>
            <p:spPr>
              <a:xfrm>
                <a:off x="4978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72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9" name="object 325"/>
            <p:cNvSpPr/>
            <p:nvPr/>
          </p:nvSpPr>
          <p:spPr>
            <a:xfrm>
              <a:off x="939005" y="757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5384"/>
                  </a:lnTo>
                  <a:lnTo>
                    <a:pt x="7222" y="5384"/>
                  </a:lnTo>
                  <a:lnTo>
                    <a:pt x="0" y="21600"/>
                  </a:lnTo>
                  <a:lnTo>
                    <a:pt x="10817" y="21600"/>
                  </a:lnTo>
                  <a:lnTo>
                    <a:pt x="10817" y="16212"/>
                  </a:lnTo>
                  <a:lnTo>
                    <a:pt x="14375" y="10772"/>
                  </a:lnTo>
                  <a:lnTo>
                    <a:pt x="21600" y="107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B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0" name="object 326"/>
            <p:cNvSpPr/>
            <p:nvPr/>
          </p:nvSpPr>
          <p:spPr>
            <a:xfrm>
              <a:off x="892924" y="1237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43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800" y="859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EC1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1" name="object 327"/>
            <p:cNvSpPr/>
            <p:nvPr/>
          </p:nvSpPr>
          <p:spPr>
            <a:xfrm>
              <a:off x="894796" y="1237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F1C2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2" name="object 328"/>
            <p:cNvSpPr/>
            <p:nvPr/>
          </p:nvSpPr>
          <p:spPr>
            <a:xfrm>
              <a:off x="957687" y="340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24" y="0"/>
                  </a:lnTo>
                  <a:lnTo>
                    <a:pt x="10824" y="8681"/>
                  </a:lnTo>
                  <a:lnTo>
                    <a:pt x="5440" y="13002"/>
                  </a:lnTo>
                  <a:lnTo>
                    <a:pt x="0" y="21600"/>
                  </a:lnTo>
                  <a:lnTo>
                    <a:pt x="5440" y="21600"/>
                  </a:lnTo>
                  <a:lnTo>
                    <a:pt x="21600" y="130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C1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3" name="object 329"/>
            <p:cNvSpPr/>
            <p:nvPr/>
          </p:nvSpPr>
          <p:spPr>
            <a:xfrm>
              <a:off x="1063568" y="900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10780" y="4301"/>
                  </a:lnTo>
                  <a:lnTo>
                    <a:pt x="0" y="4301"/>
                  </a:lnTo>
                  <a:lnTo>
                    <a:pt x="0" y="12950"/>
                  </a:lnTo>
                  <a:lnTo>
                    <a:pt x="7187" y="12950"/>
                  </a:lnTo>
                  <a:lnTo>
                    <a:pt x="14375" y="21600"/>
                  </a:lnTo>
                  <a:lnTo>
                    <a:pt x="21600" y="129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B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4" name="object 330"/>
            <p:cNvSpPr/>
            <p:nvPr/>
          </p:nvSpPr>
          <p:spPr>
            <a:xfrm>
              <a:off x="1051726" y="975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6171" y="8646"/>
                  </a:lnTo>
                  <a:lnTo>
                    <a:pt x="0" y="8646"/>
                  </a:lnTo>
                  <a:lnTo>
                    <a:pt x="0" y="17254"/>
                  </a:lnTo>
                  <a:lnTo>
                    <a:pt x="15459" y="17254"/>
                  </a:lnTo>
                  <a:lnTo>
                    <a:pt x="21600" y="21600"/>
                  </a:lnTo>
                  <a:lnTo>
                    <a:pt x="21600" y="12950"/>
                  </a:lnTo>
                  <a:lnTo>
                    <a:pt x="15459" y="12950"/>
                  </a:lnTo>
                  <a:lnTo>
                    <a:pt x="11333" y="10053"/>
                  </a:lnTo>
                  <a:lnTo>
                    <a:pt x="9255" y="5749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EDBC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5" name="object 331"/>
            <p:cNvSpPr/>
            <p:nvPr/>
          </p:nvSpPr>
          <p:spPr>
            <a:xfrm>
              <a:off x="1049236" y="969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7D2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8" name="object 332"/>
            <p:cNvGrpSpPr/>
            <p:nvPr/>
          </p:nvGrpSpPr>
          <p:grpSpPr>
            <a:xfrm>
              <a:off x="926553" y="43988"/>
              <a:ext cx="13948" cy="15814"/>
              <a:chOff x="0" y="0"/>
              <a:chExt cx="13947" cy="15813"/>
            </a:xfrm>
          </p:grpSpPr>
          <p:sp>
            <p:nvSpPr>
              <p:cNvPr id="1276" name="Shape"/>
              <p:cNvSpPr/>
              <p:nvPr/>
            </p:nvSpPr>
            <p:spPr>
              <a:xfrm>
                <a:off x="1244" y="311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198" y="10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B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7" name="Triangl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B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9" name="object 333"/>
            <p:cNvSpPr/>
            <p:nvPr/>
          </p:nvSpPr>
          <p:spPr>
            <a:xfrm>
              <a:off x="903503" y="390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81" y="0"/>
                  </a:lnTo>
                  <a:lnTo>
                    <a:pt x="2909" y="5731"/>
                  </a:lnTo>
                  <a:lnTo>
                    <a:pt x="0" y="11503"/>
                  </a:lnTo>
                  <a:lnTo>
                    <a:pt x="0" y="12957"/>
                  </a:lnTo>
                  <a:lnTo>
                    <a:pt x="13002" y="12957"/>
                  </a:lnTo>
                  <a:lnTo>
                    <a:pt x="130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C8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0" name="object 334"/>
            <p:cNvSpPr/>
            <p:nvPr/>
          </p:nvSpPr>
          <p:spPr>
            <a:xfrm>
              <a:off x="1048620" y="495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179"/>
                  </a:lnTo>
                  <a:lnTo>
                    <a:pt x="16188" y="10814"/>
                  </a:lnTo>
                  <a:lnTo>
                    <a:pt x="5355" y="8117"/>
                  </a:lnTo>
                  <a:lnTo>
                    <a:pt x="5355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4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3" name="object 335"/>
            <p:cNvGrpSpPr/>
            <p:nvPr/>
          </p:nvGrpSpPr>
          <p:grpSpPr>
            <a:xfrm>
              <a:off x="1054221" y="51461"/>
              <a:ext cx="15814" cy="14570"/>
              <a:chOff x="0" y="0"/>
              <a:chExt cx="15813" cy="14569"/>
            </a:xfrm>
          </p:grpSpPr>
          <p:sp>
            <p:nvSpPr>
              <p:cNvPr id="1281" name="Shape"/>
              <p:cNvSpPr/>
              <p:nvPr/>
            </p:nvSpPr>
            <p:spPr>
              <a:xfrm>
                <a:off x="3111" y="1866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B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2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2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B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4" name="Shape"/>
            <p:cNvSpPr/>
            <p:nvPr/>
          </p:nvSpPr>
          <p:spPr>
            <a:xfrm>
              <a:off x="909732" y="113733"/>
              <a:ext cx="12702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5" y="0"/>
                  </a:moveTo>
                  <a:lnTo>
                    <a:pt x="0" y="0"/>
                  </a:lnTo>
                  <a:lnTo>
                    <a:pt x="0" y="8681"/>
                  </a:lnTo>
                  <a:lnTo>
                    <a:pt x="12357" y="21600"/>
                  </a:lnTo>
                  <a:lnTo>
                    <a:pt x="21600" y="21600"/>
                  </a:lnTo>
                  <a:lnTo>
                    <a:pt x="21600" y="13002"/>
                  </a:lnTo>
                  <a:lnTo>
                    <a:pt x="15470" y="13002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3D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7" name="object 337"/>
            <p:cNvGrpSpPr/>
            <p:nvPr/>
          </p:nvGrpSpPr>
          <p:grpSpPr>
            <a:xfrm>
              <a:off x="1002525" y="27800"/>
              <a:ext cx="13325" cy="14570"/>
              <a:chOff x="0" y="0"/>
              <a:chExt cx="13324" cy="14569"/>
            </a:xfrm>
          </p:grpSpPr>
          <p:sp>
            <p:nvSpPr>
              <p:cNvPr id="1285" name="Shape"/>
              <p:cNvSpPr/>
              <p:nvPr/>
            </p:nvSpPr>
            <p:spPr>
              <a:xfrm>
                <a:off x="621" y="186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6" name="Shap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48" y="0"/>
                    </a:moveTo>
                    <a:lnTo>
                      <a:pt x="7235" y="0"/>
                    </a:lnTo>
                    <a:lnTo>
                      <a:pt x="0" y="7173"/>
                    </a:lnTo>
                    <a:lnTo>
                      <a:pt x="0" y="21600"/>
                    </a:lnTo>
                    <a:lnTo>
                      <a:pt x="3599" y="14421"/>
                    </a:lnTo>
                    <a:lnTo>
                      <a:pt x="21600" y="14421"/>
                    </a:lnTo>
                    <a:lnTo>
                      <a:pt x="16786" y="4832"/>
                    </a:lnTo>
                    <a:lnTo>
                      <a:pt x="12048" y="0"/>
                    </a:lnTo>
                    <a:close/>
                  </a:path>
                </a:pathLst>
              </a:custGeom>
              <a:solidFill>
                <a:srgbClr val="E7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8" name="object 338"/>
            <p:cNvSpPr/>
            <p:nvPr/>
          </p:nvSpPr>
          <p:spPr>
            <a:xfrm>
              <a:off x="993191" y="695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64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9" name="object 339"/>
            <p:cNvSpPr/>
            <p:nvPr/>
          </p:nvSpPr>
          <p:spPr>
            <a:xfrm>
              <a:off x="1054843" y="888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98"/>
                  </a:lnTo>
                  <a:lnTo>
                    <a:pt x="18005" y="0"/>
                  </a:lnTo>
                  <a:close/>
                </a:path>
              </a:pathLst>
            </a:custGeom>
            <a:solidFill>
              <a:srgbClr val="DDB0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object 340"/>
            <p:cNvSpPr/>
            <p:nvPr/>
          </p:nvSpPr>
          <p:spPr>
            <a:xfrm>
              <a:off x="932777" y="906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8" y="0"/>
                  </a:moveTo>
                  <a:lnTo>
                    <a:pt x="10852" y="0"/>
                  </a:lnTo>
                  <a:lnTo>
                    <a:pt x="0" y="10772"/>
                  </a:lnTo>
                  <a:lnTo>
                    <a:pt x="5454" y="21600"/>
                  </a:lnTo>
                  <a:lnTo>
                    <a:pt x="21600" y="21600"/>
                  </a:lnTo>
                  <a:lnTo>
                    <a:pt x="21600" y="10772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rgbClr val="F4C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object 341"/>
            <p:cNvSpPr/>
            <p:nvPr/>
          </p:nvSpPr>
          <p:spPr>
            <a:xfrm>
              <a:off x="1023709" y="190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5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2" name="object 342"/>
            <p:cNvSpPr/>
            <p:nvPr/>
          </p:nvSpPr>
          <p:spPr>
            <a:xfrm>
              <a:off x="920330" y="483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62" y="0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7162" y="14438"/>
                  </a:lnTo>
                  <a:lnTo>
                    <a:pt x="14400" y="14438"/>
                  </a:lnTo>
                  <a:lnTo>
                    <a:pt x="14400" y="7235"/>
                  </a:lnTo>
                  <a:lnTo>
                    <a:pt x="21600" y="72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B0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3" name="object 343"/>
            <p:cNvSpPr/>
            <p:nvPr/>
          </p:nvSpPr>
          <p:spPr>
            <a:xfrm>
              <a:off x="972014" y="325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3235"/>
                  </a:lnTo>
                  <a:lnTo>
                    <a:pt x="0" y="3235"/>
                  </a:lnTo>
                  <a:lnTo>
                    <a:pt x="0" y="19454"/>
                  </a:lnTo>
                  <a:lnTo>
                    <a:pt x="2858" y="21600"/>
                  </a:lnTo>
                  <a:lnTo>
                    <a:pt x="7213" y="21600"/>
                  </a:lnTo>
                  <a:lnTo>
                    <a:pt x="18742" y="17275"/>
                  </a:lnTo>
                  <a:lnTo>
                    <a:pt x="21600" y="140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4" name="object 344"/>
            <p:cNvSpPr/>
            <p:nvPr/>
          </p:nvSpPr>
          <p:spPr>
            <a:xfrm>
              <a:off x="996301" y="850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8" y="0"/>
                  </a:moveTo>
                  <a:lnTo>
                    <a:pt x="10826" y="0"/>
                  </a:lnTo>
                  <a:lnTo>
                    <a:pt x="5412" y="4318"/>
                  </a:lnTo>
                  <a:lnTo>
                    <a:pt x="0" y="43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492" y="8681"/>
                  </a:lnTo>
                  <a:lnTo>
                    <a:pt x="18878" y="0"/>
                  </a:lnTo>
                  <a:close/>
                </a:path>
              </a:pathLst>
            </a:custGeom>
            <a:solidFill>
              <a:srgbClr val="EAC1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5" name="object 345"/>
            <p:cNvSpPr/>
            <p:nvPr/>
          </p:nvSpPr>
          <p:spPr>
            <a:xfrm>
              <a:off x="933405" y="888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6192" y="0"/>
                  </a:lnTo>
                  <a:lnTo>
                    <a:pt x="0" y="7176"/>
                  </a:lnTo>
                  <a:lnTo>
                    <a:pt x="3080" y="11999"/>
                  </a:lnTo>
                  <a:lnTo>
                    <a:pt x="12325" y="11999"/>
                  </a:lnTo>
                  <a:lnTo>
                    <a:pt x="12325" y="21600"/>
                  </a:lnTo>
                  <a:lnTo>
                    <a:pt x="21600" y="21600"/>
                  </a:lnTo>
                  <a:lnTo>
                    <a:pt x="21600" y="2399"/>
                  </a:lnTo>
                  <a:lnTo>
                    <a:pt x="12325" y="2399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ECC4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6" name="object 346"/>
            <p:cNvSpPr/>
            <p:nvPr/>
          </p:nvSpPr>
          <p:spPr>
            <a:xfrm>
              <a:off x="932777" y="863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12918"/>
                  </a:lnTo>
                  <a:lnTo>
                    <a:pt x="5454" y="21600"/>
                  </a:lnTo>
                  <a:lnTo>
                    <a:pt x="21600" y="21600"/>
                  </a:lnTo>
                  <a:lnTo>
                    <a:pt x="21600" y="4319"/>
                  </a:lnTo>
                  <a:lnTo>
                    <a:pt x="16198" y="4319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E8C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7" name="object 347"/>
            <p:cNvSpPr/>
            <p:nvPr/>
          </p:nvSpPr>
          <p:spPr>
            <a:xfrm>
              <a:off x="974509" y="6765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7176"/>
                  </a:lnTo>
                  <a:lnTo>
                    <a:pt x="4318" y="11999"/>
                  </a:lnTo>
                  <a:lnTo>
                    <a:pt x="12957" y="11999"/>
                  </a:lnTo>
                  <a:lnTo>
                    <a:pt x="12957" y="16800"/>
                  </a:lnTo>
                  <a:lnTo>
                    <a:pt x="18688" y="20032"/>
                  </a:lnTo>
                  <a:lnTo>
                    <a:pt x="21600" y="21600"/>
                  </a:lnTo>
                  <a:lnTo>
                    <a:pt x="21600" y="2399"/>
                  </a:lnTo>
                  <a:lnTo>
                    <a:pt x="8639" y="239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8" name="object 348"/>
            <p:cNvSpPr/>
            <p:nvPr/>
          </p:nvSpPr>
          <p:spPr>
            <a:xfrm>
              <a:off x="948353" y="271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0" y="0"/>
                  </a:moveTo>
                  <a:lnTo>
                    <a:pt x="6192" y="8099"/>
                  </a:lnTo>
                  <a:lnTo>
                    <a:pt x="0" y="13499"/>
                  </a:lnTo>
                  <a:lnTo>
                    <a:pt x="6192" y="21600"/>
                  </a:lnTo>
                  <a:lnTo>
                    <a:pt x="12325" y="21600"/>
                  </a:lnTo>
                  <a:lnTo>
                    <a:pt x="15408" y="16228"/>
                  </a:lnTo>
                  <a:lnTo>
                    <a:pt x="21600" y="16228"/>
                  </a:lnTo>
                  <a:lnTo>
                    <a:pt x="21600" y="8099"/>
                  </a:lnTo>
                  <a:lnTo>
                    <a:pt x="12325" y="8099"/>
                  </a:lnTo>
                  <a:lnTo>
                    <a:pt x="18520" y="0"/>
                  </a:lnTo>
                  <a:close/>
                </a:path>
              </a:pathLst>
            </a:custGeom>
            <a:solidFill>
              <a:srgbClr val="E7C8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9" name="object 349"/>
            <p:cNvSpPr/>
            <p:nvPr/>
          </p:nvSpPr>
          <p:spPr>
            <a:xfrm>
              <a:off x="1011879" y="1006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0" y="0"/>
                  </a:lnTo>
                  <a:lnTo>
                    <a:pt x="9275" y="3592"/>
                  </a:lnTo>
                  <a:lnTo>
                    <a:pt x="3080" y="10817"/>
                  </a:lnTo>
                  <a:lnTo>
                    <a:pt x="9275" y="14375"/>
                  </a:lnTo>
                  <a:lnTo>
                    <a:pt x="6163" y="14375"/>
                  </a:lnTo>
                  <a:lnTo>
                    <a:pt x="6163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15408" y="7222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F0C9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0" name="object 350"/>
            <p:cNvSpPr/>
            <p:nvPr/>
          </p:nvSpPr>
          <p:spPr>
            <a:xfrm>
              <a:off x="1062317" y="844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0799"/>
                  </a:lnTo>
                  <a:lnTo>
                    <a:pt x="14400" y="7200"/>
                  </a:lnTo>
                  <a:lnTo>
                    <a:pt x="7162" y="7200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D6A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1" name="Shape"/>
            <p:cNvSpPr/>
            <p:nvPr/>
          </p:nvSpPr>
          <p:spPr>
            <a:xfrm>
              <a:off x="950843" y="302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0" y="0"/>
                  </a:moveTo>
                  <a:lnTo>
                    <a:pt x="7190" y="9288"/>
                  </a:lnTo>
                  <a:lnTo>
                    <a:pt x="4794" y="15426"/>
                  </a:lnTo>
                  <a:lnTo>
                    <a:pt x="0" y="15426"/>
                  </a:lnTo>
                  <a:lnTo>
                    <a:pt x="4794" y="21600"/>
                  </a:lnTo>
                  <a:lnTo>
                    <a:pt x="12010" y="21600"/>
                  </a:lnTo>
                  <a:lnTo>
                    <a:pt x="16804" y="18513"/>
                  </a:lnTo>
                  <a:lnTo>
                    <a:pt x="21600" y="12342"/>
                  </a:lnTo>
                  <a:lnTo>
                    <a:pt x="16804" y="12342"/>
                  </a:lnTo>
                  <a:lnTo>
                    <a:pt x="7190" y="0"/>
                  </a:lnTo>
                  <a:close/>
                </a:path>
              </a:pathLst>
            </a:custGeom>
            <a:solidFill>
              <a:srgbClr val="D4AE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2" name="object 352"/>
            <p:cNvSpPr/>
            <p:nvPr/>
          </p:nvSpPr>
          <p:spPr>
            <a:xfrm>
              <a:off x="1006386" y="60802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9" y="0"/>
                  </a:moveTo>
                  <a:lnTo>
                    <a:pt x="0" y="0"/>
                  </a:lnTo>
                  <a:lnTo>
                    <a:pt x="11791" y="8099"/>
                  </a:lnTo>
                  <a:lnTo>
                    <a:pt x="11791" y="13501"/>
                  </a:lnTo>
                  <a:lnTo>
                    <a:pt x="17696" y="21600"/>
                  </a:lnTo>
                  <a:lnTo>
                    <a:pt x="21600" y="21600"/>
                  </a:lnTo>
                  <a:lnTo>
                    <a:pt x="21600" y="13501"/>
                  </a:lnTo>
                  <a:lnTo>
                    <a:pt x="17696" y="8099"/>
                  </a:lnTo>
                  <a:lnTo>
                    <a:pt x="9809" y="0"/>
                  </a:lnTo>
                  <a:close/>
                </a:path>
              </a:pathLst>
            </a:custGeom>
            <a:solidFill>
              <a:srgbClr val="DCB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3" name="object 353"/>
            <p:cNvSpPr/>
            <p:nvPr/>
          </p:nvSpPr>
          <p:spPr>
            <a:xfrm>
              <a:off x="884205" y="670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0" y="0"/>
                  </a:moveTo>
                  <a:lnTo>
                    <a:pt x="5419" y="0"/>
                  </a:lnTo>
                  <a:lnTo>
                    <a:pt x="5419" y="2695"/>
                  </a:lnTo>
                  <a:lnTo>
                    <a:pt x="0" y="2695"/>
                  </a:lnTo>
                  <a:lnTo>
                    <a:pt x="0" y="8088"/>
                  </a:lnTo>
                  <a:lnTo>
                    <a:pt x="5419" y="13483"/>
                  </a:lnTo>
                  <a:lnTo>
                    <a:pt x="10786" y="21600"/>
                  </a:lnTo>
                  <a:lnTo>
                    <a:pt x="21600" y="21600"/>
                  </a:lnTo>
                  <a:lnTo>
                    <a:pt x="18902" y="13483"/>
                  </a:lnTo>
                  <a:lnTo>
                    <a:pt x="13483" y="13483"/>
                  </a:lnTo>
                  <a:lnTo>
                    <a:pt x="13483" y="5419"/>
                  </a:lnTo>
                  <a:lnTo>
                    <a:pt x="11694" y="1816"/>
                  </a:lnTo>
                  <a:lnTo>
                    <a:pt x="8970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4" name="object 354"/>
            <p:cNvSpPr/>
            <p:nvPr/>
          </p:nvSpPr>
          <p:spPr>
            <a:xfrm>
              <a:off x="968902" y="527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43" y="6192"/>
                  </a:lnTo>
                  <a:lnTo>
                    <a:pt x="6495" y="6192"/>
                  </a:lnTo>
                  <a:lnTo>
                    <a:pt x="0" y="12325"/>
                  </a:lnTo>
                  <a:lnTo>
                    <a:pt x="2157" y="21600"/>
                  </a:lnTo>
                  <a:lnTo>
                    <a:pt x="15126" y="21600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5" name="object 355"/>
            <p:cNvSpPr/>
            <p:nvPr/>
          </p:nvSpPr>
          <p:spPr>
            <a:xfrm>
              <a:off x="990072" y="1534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2" y="0"/>
                  </a:moveTo>
                  <a:lnTo>
                    <a:pt x="7222" y="7208"/>
                  </a:lnTo>
                  <a:lnTo>
                    <a:pt x="0" y="7208"/>
                  </a:lnTo>
                  <a:lnTo>
                    <a:pt x="0" y="11972"/>
                  </a:lnTo>
                  <a:lnTo>
                    <a:pt x="7222" y="11972"/>
                  </a:lnTo>
                  <a:lnTo>
                    <a:pt x="7222" y="16786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21600" y="2394"/>
                  </a:lnTo>
                  <a:lnTo>
                    <a:pt x="14375" y="2394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rgbClr val="EDC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6" name="object 357"/>
            <p:cNvSpPr/>
            <p:nvPr/>
          </p:nvSpPr>
          <p:spPr>
            <a:xfrm>
              <a:off x="997661" y="73883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13" y="0"/>
                  </a:lnTo>
                  <a:lnTo>
                    <a:pt x="5413" y="8594"/>
                  </a:lnTo>
                  <a:lnTo>
                    <a:pt x="0" y="21600"/>
                  </a:lnTo>
                  <a:lnTo>
                    <a:pt x="16223" y="21600"/>
                  </a:lnTo>
                  <a:lnTo>
                    <a:pt x="21600" y="8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AB3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7" name="object 358"/>
            <p:cNvSpPr/>
            <p:nvPr/>
          </p:nvSpPr>
          <p:spPr>
            <a:xfrm>
              <a:off x="1047483" y="43362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0"/>
                  </a:moveTo>
                  <a:lnTo>
                    <a:pt x="5905" y="0"/>
                  </a:lnTo>
                  <a:lnTo>
                    <a:pt x="0" y="7222"/>
                  </a:lnTo>
                  <a:lnTo>
                    <a:pt x="0" y="14375"/>
                  </a:lnTo>
                  <a:lnTo>
                    <a:pt x="1981" y="21600"/>
                  </a:lnTo>
                  <a:lnTo>
                    <a:pt x="7886" y="21600"/>
                  </a:lnTo>
                  <a:lnTo>
                    <a:pt x="7886" y="10817"/>
                  </a:lnTo>
                  <a:lnTo>
                    <a:pt x="21600" y="10817"/>
                  </a:lnTo>
                  <a:lnTo>
                    <a:pt x="17696" y="0"/>
                  </a:lnTo>
                  <a:close/>
                </a:path>
              </a:pathLst>
            </a:custGeom>
            <a:solidFill>
              <a:srgbClr val="E5BE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8" name="object 359"/>
            <p:cNvSpPr/>
            <p:nvPr/>
          </p:nvSpPr>
          <p:spPr>
            <a:xfrm>
              <a:off x="1051109" y="825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517" y="0"/>
                  </a:lnTo>
                  <a:lnTo>
                    <a:pt x="8083" y="3089"/>
                  </a:lnTo>
                  <a:lnTo>
                    <a:pt x="0" y="3089"/>
                  </a:lnTo>
                  <a:lnTo>
                    <a:pt x="0" y="9269"/>
                  </a:lnTo>
                  <a:lnTo>
                    <a:pt x="2674" y="15452"/>
                  </a:lnTo>
                  <a:lnTo>
                    <a:pt x="8083" y="15452"/>
                  </a:lnTo>
                  <a:lnTo>
                    <a:pt x="808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6A9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9" name="object 360"/>
            <p:cNvSpPr/>
            <p:nvPr/>
          </p:nvSpPr>
          <p:spPr>
            <a:xfrm>
              <a:off x="1050487" y="832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B9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0" name="object 361"/>
            <p:cNvSpPr/>
            <p:nvPr/>
          </p:nvSpPr>
          <p:spPr>
            <a:xfrm>
              <a:off x="968281" y="963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5" y="0"/>
                  </a:moveTo>
                  <a:lnTo>
                    <a:pt x="9613" y="0"/>
                  </a:lnTo>
                  <a:lnTo>
                    <a:pt x="4794" y="8596"/>
                  </a:lnTo>
                  <a:lnTo>
                    <a:pt x="0" y="8596"/>
                  </a:lnTo>
                  <a:lnTo>
                    <a:pt x="7215" y="21600"/>
                  </a:lnTo>
                  <a:lnTo>
                    <a:pt x="21600" y="21600"/>
                  </a:lnTo>
                  <a:lnTo>
                    <a:pt x="21600" y="4273"/>
                  </a:lnTo>
                  <a:lnTo>
                    <a:pt x="9613" y="4273"/>
                  </a:lnTo>
                  <a:lnTo>
                    <a:pt x="11985" y="0"/>
                  </a:lnTo>
                  <a:close/>
                </a:path>
              </a:pathLst>
            </a:custGeom>
            <a:solidFill>
              <a:srgbClr val="FDD3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1" name="object 362"/>
            <p:cNvSpPr/>
            <p:nvPr/>
          </p:nvSpPr>
          <p:spPr>
            <a:xfrm>
              <a:off x="917219" y="564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00" y="0"/>
                  </a:lnTo>
                  <a:lnTo>
                    <a:pt x="7176" y="9275"/>
                  </a:lnTo>
                  <a:lnTo>
                    <a:pt x="0" y="15408"/>
                  </a:lnTo>
                  <a:lnTo>
                    <a:pt x="4775" y="15408"/>
                  </a:lnTo>
                  <a:lnTo>
                    <a:pt x="4775" y="21600"/>
                  </a:lnTo>
                  <a:lnTo>
                    <a:pt x="16775" y="21600"/>
                  </a:lnTo>
                  <a:lnTo>
                    <a:pt x="21600" y="185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9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2" name="object 363"/>
            <p:cNvSpPr/>
            <p:nvPr/>
          </p:nvSpPr>
          <p:spPr>
            <a:xfrm>
              <a:off x="943369" y="782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5" y="0"/>
                  </a:lnTo>
                  <a:lnTo>
                    <a:pt x="9255" y="2695"/>
                  </a:lnTo>
                  <a:lnTo>
                    <a:pt x="6139" y="2695"/>
                  </a:lnTo>
                  <a:lnTo>
                    <a:pt x="6139" y="16207"/>
                  </a:lnTo>
                  <a:lnTo>
                    <a:pt x="0" y="16207"/>
                  </a:lnTo>
                  <a:lnTo>
                    <a:pt x="0" y="21600"/>
                  </a:lnTo>
                  <a:lnTo>
                    <a:pt x="12342" y="21600"/>
                  </a:lnTo>
                  <a:lnTo>
                    <a:pt x="21600" y="135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5" name="object 364"/>
            <p:cNvGrpSpPr/>
            <p:nvPr/>
          </p:nvGrpSpPr>
          <p:grpSpPr>
            <a:xfrm>
              <a:off x="990072" y="24058"/>
              <a:ext cx="19555" cy="15701"/>
              <a:chOff x="0" y="0"/>
              <a:chExt cx="19553" cy="15699"/>
            </a:xfrm>
          </p:grpSpPr>
          <p:sp>
            <p:nvSpPr>
              <p:cNvPr id="1313" name="Shape"/>
              <p:cNvSpPr/>
              <p:nvPr/>
            </p:nvSpPr>
            <p:spPr>
              <a:xfrm>
                <a:off x="6851" y="1994"/>
                <a:ext cx="12703" cy="1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9" y="0"/>
                    </a:moveTo>
                    <a:lnTo>
                      <a:pt x="0" y="0"/>
                    </a:lnTo>
                    <a:lnTo>
                      <a:pt x="0" y="17656"/>
                    </a:lnTo>
                    <a:lnTo>
                      <a:pt x="4814" y="21600"/>
                    </a:lnTo>
                    <a:lnTo>
                      <a:pt x="9627" y="21600"/>
                    </a:lnTo>
                    <a:lnTo>
                      <a:pt x="16786" y="17656"/>
                    </a:lnTo>
                    <a:lnTo>
                      <a:pt x="16786" y="11791"/>
                    </a:lnTo>
                    <a:lnTo>
                      <a:pt x="21600" y="11791"/>
                    </a:lnTo>
                    <a:lnTo>
                      <a:pt x="19797" y="5884"/>
                    </a:lnTo>
                    <a:lnTo>
                      <a:pt x="11998" y="5884"/>
                    </a:lnTo>
                    <a:lnTo>
                      <a:pt x="7209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4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16" name="object 365"/>
            <p:cNvSpPr/>
            <p:nvPr/>
          </p:nvSpPr>
          <p:spPr>
            <a:xfrm>
              <a:off x="921568" y="358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8" y="0"/>
                  </a:moveTo>
                  <a:lnTo>
                    <a:pt x="0" y="2724"/>
                  </a:lnTo>
                  <a:lnTo>
                    <a:pt x="0" y="21600"/>
                  </a:lnTo>
                  <a:lnTo>
                    <a:pt x="16220" y="21600"/>
                  </a:lnTo>
                  <a:lnTo>
                    <a:pt x="21600" y="16207"/>
                  </a:lnTo>
                  <a:lnTo>
                    <a:pt x="21600" y="8117"/>
                  </a:lnTo>
                  <a:lnTo>
                    <a:pt x="10813" y="8117"/>
                  </a:lnTo>
                  <a:lnTo>
                    <a:pt x="5378" y="5419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EED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7" name="object 366"/>
            <p:cNvSpPr/>
            <p:nvPr/>
          </p:nvSpPr>
          <p:spPr>
            <a:xfrm>
              <a:off x="922813" y="43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2957"/>
                  </a:lnTo>
                  <a:lnTo>
                    <a:pt x="10824" y="868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E7C5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20" name="object 367"/>
            <p:cNvGrpSpPr/>
            <p:nvPr/>
          </p:nvGrpSpPr>
          <p:grpSpPr>
            <a:xfrm>
              <a:off x="985716" y="13478"/>
              <a:ext cx="12703" cy="18303"/>
              <a:chOff x="0" y="0"/>
              <a:chExt cx="12702" cy="18302"/>
            </a:xfrm>
          </p:grpSpPr>
          <p:sp>
            <p:nvSpPr>
              <p:cNvPr id="1318" name="Shape"/>
              <p:cNvSpPr/>
              <p:nvPr/>
            </p:nvSpPr>
            <p:spPr>
              <a:xfrm>
                <a:off x="-1" y="560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52" y="0"/>
                    </a:moveTo>
                    <a:lnTo>
                      <a:pt x="9239" y="0"/>
                    </a:lnTo>
                    <a:lnTo>
                      <a:pt x="9239" y="6150"/>
                    </a:lnTo>
                    <a:lnTo>
                      <a:pt x="0" y="12362"/>
                    </a:lnTo>
                    <a:lnTo>
                      <a:pt x="0" y="21600"/>
                    </a:lnTo>
                    <a:lnTo>
                      <a:pt x="12328" y="21600"/>
                    </a:lnTo>
                    <a:lnTo>
                      <a:pt x="21600" y="9241"/>
                    </a:lnTo>
                    <a:lnTo>
                      <a:pt x="15452" y="9241"/>
                    </a:lnTo>
                    <a:lnTo>
                      <a:pt x="15452" y="0"/>
                    </a:lnTo>
                    <a:close/>
                  </a:path>
                </a:pathLst>
              </a:custGeom>
              <a:solidFill>
                <a:srgbClr val="E8C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9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10744"/>
                    </a:lnTo>
                    <a:lnTo>
                      <a:pt x="7177" y="0"/>
                    </a:lnTo>
                    <a:close/>
                  </a:path>
                </a:pathLst>
              </a:custGeom>
              <a:solidFill>
                <a:srgbClr val="E8C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1" name="object 368"/>
            <p:cNvSpPr/>
            <p:nvPr/>
          </p:nvSpPr>
          <p:spPr>
            <a:xfrm>
              <a:off x="985101" y="165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10744" y="6192"/>
                  </a:lnTo>
                  <a:lnTo>
                    <a:pt x="0" y="6192"/>
                  </a:lnTo>
                  <a:lnTo>
                    <a:pt x="0" y="12325"/>
                  </a:lnTo>
                  <a:lnTo>
                    <a:pt x="10744" y="15408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3080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6BD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24" name="object 369"/>
            <p:cNvGrpSpPr/>
            <p:nvPr/>
          </p:nvGrpSpPr>
          <p:grpSpPr>
            <a:xfrm>
              <a:off x="990072" y="19082"/>
              <a:ext cx="13332" cy="18932"/>
              <a:chOff x="0" y="0"/>
              <a:chExt cx="13330" cy="18931"/>
            </a:xfrm>
          </p:grpSpPr>
          <p:sp>
            <p:nvSpPr>
              <p:cNvPr id="1322" name="Shape"/>
              <p:cNvSpPr/>
              <p:nvPr/>
            </p:nvSpPr>
            <p:spPr>
              <a:xfrm>
                <a:off x="-1" y="622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2" y="0"/>
                    </a:moveTo>
                    <a:lnTo>
                      <a:pt x="7222" y="9226"/>
                    </a:lnTo>
                    <a:lnTo>
                      <a:pt x="0" y="123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2312"/>
                    </a:lnTo>
                    <a:lnTo>
                      <a:pt x="14375" y="9226"/>
                    </a:lnTo>
                    <a:lnTo>
                      <a:pt x="14375" y="3087"/>
                    </a:lnTo>
                    <a:lnTo>
                      <a:pt x="7222" y="0"/>
                    </a:lnTo>
                    <a:close/>
                  </a:path>
                </a:pathLst>
              </a:custGeom>
              <a:solidFill>
                <a:srgbClr val="DCBA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3" name="Shape"/>
              <p:cNvSpPr/>
              <p:nvPr/>
            </p:nvSpPr>
            <p:spPr>
              <a:xfrm>
                <a:off x="627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73"/>
                    </a:lnTo>
                    <a:lnTo>
                      <a:pt x="0" y="21600"/>
                    </a:lnTo>
                    <a:lnTo>
                      <a:pt x="14329" y="143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BA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5" name="object 370"/>
            <p:cNvSpPr/>
            <p:nvPr/>
          </p:nvSpPr>
          <p:spPr>
            <a:xfrm>
              <a:off x="1039902" y="720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5" y="0"/>
                  </a:moveTo>
                  <a:lnTo>
                    <a:pt x="0" y="0"/>
                  </a:lnTo>
                  <a:lnTo>
                    <a:pt x="0" y="5393"/>
                  </a:lnTo>
                  <a:lnTo>
                    <a:pt x="2155" y="8088"/>
                  </a:lnTo>
                  <a:lnTo>
                    <a:pt x="2155" y="16179"/>
                  </a:lnTo>
                  <a:lnTo>
                    <a:pt x="10778" y="16179"/>
                  </a:lnTo>
                  <a:lnTo>
                    <a:pt x="12230" y="19784"/>
                  </a:lnTo>
                  <a:lnTo>
                    <a:pt x="14384" y="21600"/>
                  </a:lnTo>
                  <a:lnTo>
                    <a:pt x="21600" y="21600"/>
                  </a:lnTo>
                  <a:lnTo>
                    <a:pt x="21600" y="5393"/>
                  </a:lnTo>
                  <a:lnTo>
                    <a:pt x="10778" y="5393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rgbClr val="E5BE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6" name="object 371"/>
            <p:cNvSpPr/>
            <p:nvPr/>
          </p:nvSpPr>
          <p:spPr>
            <a:xfrm>
              <a:off x="1040524" y="745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146"/>
                  </a:lnTo>
                  <a:lnTo>
                    <a:pt x="4849" y="19782"/>
                  </a:lnTo>
                  <a:lnTo>
                    <a:pt x="119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7" name="object 372"/>
            <p:cNvSpPr/>
            <p:nvPr/>
          </p:nvSpPr>
          <p:spPr>
            <a:xfrm>
              <a:off x="1044886" y="73264"/>
              <a:ext cx="12702" cy="12702"/>
            </a:xfrm>
            <a:prstGeom prst="rect">
              <a:avLst/>
            </a:prstGeom>
            <a:solidFill>
              <a:srgbClr val="EAC1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1" name="object 373"/>
            <p:cNvGrpSpPr/>
            <p:nvPr/>
          </p:nvGrpSpPr>
          <p:grpSpPr>
            <a:xfrm>
              <a:off x="974013" y="1011"/>
              <a:ext cx="36236" cy="15827"/>
              <a:chOff x="0" y="0"/>
              <a:chExt cx="36234" cy="15826"/>
            </a:xfrm>
          </p:grpSpPr>
          <p:sp>
            <p:nvSpPr>
              <p:cNvPr id="1328" name="Shape"/>
              <p:cNvSpPr/>
              <p:nvPr/>
            </p:nvSpPr>
            <p:spPr>
              <a:xfrm>
                <a:off x="17518" y="312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528" y="1368"/>
                    </a:lnTo>
                    <a:lnTo>
                      <a:pt x="2528" y="12961"/>
                    </a:lnTo>
                    <a:lnTo>
                      <a:pt x="17788" y="12961"/>
                    </a:lnTo>
                    <a:lnTo>
                      <a:pt x="10120" y="17282"/>
                    </a:lnTo>
                    <a:lnTo>
                      <a:pt x="1012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F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9" name="Shape"/>
              <p:cNvSpPr/>
              <p:nvPr/>
            </p:nvSpPr>
            <p:spPr>
              <a:xfrm>
                <a:off x="-1" y="-1"/>
                <a:ext cx="273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7" y="0"/>
                    </a:moveTo>
                    <a:lnTo>
                      <a:pt x="16693" y="0"/>
                    </a:lnTo>
                    <a:lnTo>
                      <a:pt x="0" y="16198"/>
                    </a:lnTo>
                    <a:lnTo>
                      <a:pt x="2944" y="21600"/>
                    </a:lnTo>
                    <a:lnTo>
                      <a:pt x="6859" y="10852"/>
                    </a:lnTo>
                    <a:lnTo>
                      <a:pt x="21600" y="10852"/>
                    </a:lnTo>
                    <a:lnTo>
                      <a:pt x="19637" y="0"/>
                    </a:lnTo>
                    <a:close/>
                  </a:path>
                </a:pathLst>
              </a:custGeom>
              <a:solidFill>
                <a:srgbClr val="FBCF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0" name="Triangle"/>
              <p:cNvSpPr/>
              <p:nvPr/>
            </p:nvSpPr>
            <p:spPr>
              <a:xfrm>
                <a:off x="23532" y="6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F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34" name="object 374"/>
            <p:cNvGrpSpPr/>
            <p:nvPr/>
          </p:nvGrpSpPr>
          <p:grpSpPr>
            <a:xfrm>
              <a:off x="937132" y="81360"/>
              <a:ext cx="18938" cy="19555"/>
              <a:chOff x="0" y="0"/>
              <a:chExt cx="18937" cy="19553"/>
            </a:xfrm>
          </p:grpSpPr>
          <p:sp>
            <p:nvSpPr>
              <p:cNvPr id="1332" name="Shape"/>
              <p:cNvSpPr/>
              <p:nvPr/>
            </p:nvSpPr>
            <p:spPr>
              <a:xfrm>
                <a:off x="6235" y="685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255" y="21600"/>
                    </a:lnTo>
                    <a:lnTo>
                      <a:pt x="9255" y="16179"/>
                    </a:lnTo>
                    <a:lnTo>
                      <a:pt x="21600" y="16179"/>
                    </a:lnTo>
                    <a:lnTo>
                      <a:pt x="18545" y="13482"/>
                    </a:lnTo>
                    <a:lnTo>
                      <a:pt x="9255" y="10787"/>
                    </a:lnTo>
                    <a:lnTo>
                      <a:pt x="9255" y="5395"/>
                    </a:lnTo>
                    <a:lnTo>
                      <a:pt x="15429" y="5395"/>
                    </a:lnTo>
                    <a:lnTo>
                      <a:pt x="12342" y="0"/>
                    </a:lnTo>
                    <a:close/>
                  </a:path>
                </a:pathLst>
              </a:custGeom>
              <a:solidFill>
                <a:srgbClr val="E4C1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3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27"/>
                    </a:lnTo>
                    <a:lnTo>
                      <a:pt x="13002" y="14327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rgbClr val="E4C1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5" name="object 375"/>
            <p:cNvSpPr/>
            <p:nvPr/>
          </p:nvSpPr>
          <p:spPr>
            <a:xfrm>
              <a:off x="908494" y="62174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52" y="0"/>
                  </a:lnTo>
                  <a:lnTo>
                    <a:pt x="0" y="1961"/>
                  </a:lnTo>
                  <a:lnTo>
                    <a:pt x="0" y="15694"/>
                  </a:lnTo>
                  <a:lnTo>
                    <a:pt x="3052" y="17656"/>
                  </a:lnTo>
                  <a:lnTo>
                    <a:pt x="6139" y="21600"/>
                  </a:lnTo>
                  <a:lnTo>
                    <a:pt x="12342" y="21600"/>
                  </a:lnTo>
                  <a:lnTo>
                    <a:pt x="12342" y="17656"/>
                  </a:lnTo>
                  <a:lnTo>
                    <a:pt x="15426" y="13752"/>
                  </a:lnTo>
                  <a:lnTo>
                    <a:pt x="21600" y="13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B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6" name="object 376"/>
            <p:cNvSpPr/>
            <p:nvPr/>
          </p:nvSpPr>
          <p:spPr>
            <a:xfrm>
              <a:off x="909109" y="58935"/>
              <a:ext cx="12702" cy="12702"/>
            </a:xfrm>
            <a:prstGeom prst="rect">
              <a:avLst/>
            </a:prstGeom>
            <a:solidFill>
              <a:srgbClr val="E7C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7" name="object 377"/>
            <p:cNvSpPr/>
            <p:nvPr/>
          </p:nvSpPr>
          <p:spPr>
            <a:xfrm>
              <a:off x="969525" y="720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8" y="0"/>
                  </a:moveTo>
                  <a:lnTo>
                    <a:pt x="11985" y="0"/>
                  </a:lnTo>
                  <a:lnTo>
                    <a:pt x="7215" y="2157"/>
                  </a:lnTo>
                  <a:lnTo>
                    <a:pt x="7215" y="6472"/>
                  </a:lnTo>
                  <a:lnTo>
                    <a:pt x="0" y="6472"/>
                  </a:lnTo>
                  <a:lnTo>
                    <a:pt x="0" y="15105"/>
                  </a:lnTo>
                  <a:lnTo>
                    <a:pt x="3203" y="16558"/>
                  </a:lnTo>
                  <a:lnTo>
                    <a:pt x="4817" y="18715"/>
                  </a:lnTo>
                  <a:lnTo>
                    <a:pt x="4817" y="21600"/>
                  </a:lnTo>
                  <a:lnTo>
                    <a:pt x="9588" y="21600"/>
                  </a:lnTo>
                  <a:lnTo>
                    <a:pt x="14408" y="15105"/>
                  </a:lnTo>
                  <a:lnTo>
                    <a:pt x="16804" y="10810"/>
                  </a:lnTo>
                  <a:lnTo>
                    <a:pt x="21600" y="10810"/>
                  </a:lnTo>
                  <a:lnTo>
                    <a:pt x="21600" y="6472"/>
                  </a:lnTo>
                  <a:lnTo>
                    <a:pt x="14408" y="2157"/>
                  </a:lnTo>
                  <a:lnTo>
                    <a:pt x="14408" y="0"/>
                  </a:lnTo>
                  <a:close/>
                </a:path>
              </a:pathLst>
            </a:custGeom>
            <a:solidFill>
              <a:srgbClr val="E0B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8" name="object 378"/>
            <p:cNvSpPr/>
            <p:nvPr/>
          </p:nvSpPr>
          <p:spPr>
            <a:xfrm>
              <a:off x="964545" y="72015"/>
              <a:ext cx="12702" cy="12702"/>
            </a:xfrm>
            <a:prstGeom prst="rect">
              <a:avLst/>
            </a:prstGeom>
            <a:solidFill>
              <a:srgbClr val="DAC1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9" name="object 379"/>
            <p:cNvSpPr/>
            <p:nvPr/>
          </p:nvSpPr>
          <p:spPr>
            <a:xfrm>
              <a:off x="1019347" y="98295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6192" y="0"/>
                  </a:lnTo>
                  <a:lnTo>
                    <a:pt x="6192" y="3903"/>
                  </a:lnTo>
                  <a:lnTo>
                    <a:pt x="0" y="9809"/>
                  </a:lnTo>
                  <a:lnTo>
                    <a:pt x="6192" y="13752"/>
                  </a:lnTo>
                  <a:lnTo>
                    <a:pt x="6192" y="21600"/>
                  </a:lnTo>
                  <a:lnTo>
                    <a:pt x="21600" y="21600"/>
                  </a:lnTo>
                  <a:lnTo>
                    <a:pt x="21600" y="3903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702A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0" name="object 380"/>
            <p:cNvSpPr/>
            <p:nvPr/>
          </p:nvSpPr>
          <p:spPr>
            <a:xfrm>
              <a:off x="1022458" y="103151"/>
              <a:ext cx="12702" cy="12702"/>
            </a:xfrm>
            <a:prstGeom prst="rect">
              <a:avLst/>
            </a:prstGeom>
            <a:solidFill>
              <a:srgbClr val="9136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1" name="Shape"/>
            <p:cNvSpPr/>
            <p:nvPr/>
          </p:nvSpPr>
          <p:spPr>
            <a:xfrm>
              <a:off x="1019974" y="9754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0"/>
                  </a:moveTo>
                  <a:lnTo>
                    <a:pt x="3599" y="0"/>
                  </a:lnTo>
                  <a:lnTo>
                    <a:pt x="7162" y="2399"/>
                  </a:lnTo>
                  <a:lnTo>
                    <a:pt x="14362" y="2399"/>
                  </a:lnTo>
                  <a:lnTo>
                    <a:pt x="14362" y="12000"/>
                  </a:lnTo>
                  <a:lnTo>
                    <a:pt x="0" y="12000"/>
                  </a:lnTo>
                  <a:lnTo>
                    <a:pt x="14362" y="21600"/>
                  </a:lnTo>
                  <a:lnTo>
                    <a:pt x="21600" y="21600"/>
                  </a:lnTo>
                  <a:lnTo>
                    <a:pt x="21600" y="4775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A6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4" name="object 382"/>
            <p:cNvGrpSpPr/>
            <p:nvPr/>
          </p:nvGrpSpPr>
          <p:grpSpPr>
            <a:xfrm>
              <a:off x="1022458" y="91445"/>
              <a:ext cx="12703" cy="18304"/>
              <a:chOff x="0" y="0"/>
              <a:chExt cx="12702" cy="18303"/>
            </a:xfrm>
          </p:grpSpPr>
          <p:sp>
            <p:nvSpPr>
              <p:cNvPr id="1342" name="Shape"/>
              <p:cNvSpPr/>
              <p:nvPr/>
            </p:nvSpPr>
            <p:spPr>
              <a:xfrm>
                <a:off x="-1" y="560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8" y="0"/>
                    </a:moveTo>
                    <a:lnTo>
                      <a:pt x="0" y="4975"/>
                    </a:lnTo>
                    <a:lnTo>
                      <a:pt x="0" y="10518"/>
                    </a:lnTo>
                    <a:lnTo>
                      <a:pt x="21600" y="21600"/>
                    </a:lnTo>
                    <a:lnTo>
                      <a:pt x="21600" y="2233"/>
                    </a:lnTo>
                    <a:lnTo>
                      <a:pt x="12938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3" name="Triangl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5" name="object 383"/>
            <p:cNvSpPr/>
            <p:nvPr/>
          </p:nvSpPr>
          <p:spPr>
            <a:xfrm>
              <a:off x="1052487" y="50215"/>
              <a:ext cx="1742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8" y="0"/>
                  </a:moveTo>
                  <a:lnTo>
                    <a:pt x="0" y="0"/>
                  </a:lnTo>
                  <a:lnTo>
                    <a:pt x="0" y="6192"/>
                  </a:lnTo>
                  <a:lnTo>
                    <a:pt x="4613" y="15408"/>
                  </a:lnTo>
                  <a:lnTo>
                    <a:pt x="4613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6971" y="6192"/>
                  </a:lnTo>
                  <a:lnTo>
                    <a:pt x="15428" y="0"/>
                  </a:lnTo>
                  <a:close/>
                </a:path>
              </a:pathLst>
            </a:custGeom>
            <a:solidFill>
              <a:srgbClr val="E0B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6" name="object 384"/>
            <p:cNvSpPr/>
            <p:nvPr/>
          </p:nvSpPr>
          <p:spPr>
            <a:xfrm>
              <a:off x="997661" y="63421"/>
              <a:ext cx="17452" cy="1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8" y="0"/>
                  </a:moveTo>
                  <a:lnTo>
                    <a:pt x="7718" y="0"/>
                  </a:lnTo>
                  <a:lnTo>
                    <a:pt x="3096" y="3306"/>
                  </a:lnTo>
                  <a:lnTo>
                    <a:pt x="3096" y="9986"/>
                  </a:lnTo>
                  <a:lnTo>
                    <a:pt x="6193" y="14954"/>
                  </a:lnTo>
                  <a:lnTo>
                    <a:pt x="0" y="14954"/>
                  </a:lnTo>
                  <a:lnTo>
                    <a:pt x="0" y="18294"/>
                  </a:lnTo>
                  <a:lnTo>
                    <a:pt x="6193" y="18294"/>
                  </a:lnTo>
                  <a:lnTo>
                    <a:pt x="6193" y="21600"/>
                  </a:lnTo>
                  <a:lnTo>
                    <a:pt x="13897" y="21600"/>
                  </a:lnTo>
                  <a:lnTo>
                    <a:pt x="13897" y="18294"/>
                  </a:lnTo>
                  <a:lnTo>
                    <a:pt x="15438" y="14954"/>
                  </a:lnTo>
                  <a:lnTo>
                    <a:pt x="21600" y="11631"/>
                  </a:lnTo>
                  <a:lnTo>
                    <a:pt x="16963" y="4984"/>
                  </a:lnTo>
                  <a:lnTo>
                    <a:pt x="15438" y="0"/>
                  </a:lnTo>
                  <a:close/>
                </a:path>
              </a:pathLst>
            </a:custGeom>
            <a:solidFill>
              <a:srgbClr val="CEA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7" name="object 385"/>
            <p:cNvSpPr/>
            <p:nvPr/>
          </p:nvSpPr>
          <p:spPr>
            <a:xfrm>
              <a:off x="1001281" y="601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6" y="0"/>
                  </a:moveTo>
                  <a:lnTo>
                    <a:pt x="7200" y="0"/>
                  </a:lnTo>
                  <a:lnTo>
                    <a:pt x="0" y="42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57"/>
                  </a:lnTo>
                  <a:lnTo>
                    <a:pt x="18036" y="0"/>
                  </a:lnTo>
                  <a:close/>
                </a:path>
              </a:pathLst>
            </a:custGeom>
            <a:solidFill>
              <a:srgbClr val="D6A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8" name="object 386"/>
            <p:cNvSpPr/>
            <p:nvPr/>
          </p:nvSpPr>
          <p:spPr>
            <a:xfrm>
              <a:off x="930414" y="40249"/>
              <a:ext cx="1742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0" y="0"/>
                  </a:lnTo>
                  <a:lnTo>
                    <a:pt x="0" y="4775"/>
                  </a:lnTo>
                  <a:lnTo>
                    <a:pt x="6171" y="4775"/>
                  </a:lnTo>
                  <a:lnTo>
                    <a:pt x="6171" y="9600"/>
                  </a:lnTo>
                  <a:lnTo>
                    <a:pt x="10815" y="9600"/>
                  </a:lnTo>
                  <a:lnTo>
                    <a:pt x="10815" y="16823"/>
                  </a:lnTo>
                  <a:lnTo>
                    <a:pt x="7714" y="21600"/>
                  </a:lnTo>
                  <a:lnTo>
                    <a:pt x="21600" y="21600"/>
                  </a:lnTo>
                  <a:lnTo>
                    <a:pt x="21600" y="16823"/>
                  </a:lnTo>
                  <a:lnTo>
                    <a:pt x="18529" y="9600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1" name="object 387"/>
            <p:cNvGrpSpPr/>
            <p:nvPr/>
          </p:nvGrpSpPr>
          <p:grpSpPr>
            <a:xfrm>
              <a:off x="904252" y="114983"/>
              <a:ext cx="15707" cy="17066"/>
              <a:chOff x="0" y="0"/>
              <a:chExt cx="15706" cy="17065"/>
            </a:xfrm>
          </p:grpSpPr>
          <p:sp>
            <p:nvSpPr>
              <p:cNvPr id="1349" name="Shape"/>
              <p:cNvSpPr/>
              <p:nvPr/>
            </p:nvSpPr>
            <p:spPr>
              <a:xfrm>
                <a:off x="3003" y="436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08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B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Shape"/>
              <p:cNvSpPr/>
              <p:nvPr/>
            </p:nvSpPr>
            <p:spPr>
              <a:xfrm>
                <a:off x="0" y="-1"/>
                <a:ext cx="137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9" y="0"/>
                    </a:moveTo>
                    <a:lnTo>
                      <a:pt x="3920" y="0"/>
                    </a:lnTo>
                    <a:lnTo>
                      <a:pt x="0" y="3080"/>
                    </a:lnTo>
                    <a:lnTo>
                      <a:pt x="0" y="21600"/>
                    </a:lnTo>
                    <a:lnTo>
                      <a:pt x="3920" y="18520"/>
                    </a:lnTo>
                    <a:lnTo>
                      <a:pt x="21600" y="18520"/>
                    </a:lnTo>
                    <a:lnTo>
                      <a:pt x="17660" y="12325"/>
                    </a:lnTo>
                    <a:lnTo>
                      <a:pt x="13720" y="12325"/>
                    </a:lnTo>
                    <a:lnTo>
                      <a:pt x="13720" y="3080"/>
                    </a:lnTo>
                    <a:lnTo>
                      <a:pt x="9819" y="0"/>
                    </a:lnTo>
                    <a:close/>
                  </a:path>
                </a:pathLst>
              </a:custGeom>
              <a:solidFill>
                <a:srgbClr val="E5B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52" name="object 388"/>
            <p:cNvSpPr/>
            <p:nvPr/>
          </p:nvSpPr>
          <p:spPr>
            <a:xfrm>
              <a:off x="903509" y="113738"/>
              <a:ext cx="12702" cy="12702"/>
            </a:xfrm>
            <a:prstGeom prst="rect">
              <a:avLst/>
            </a:prstGeom>
            <a:solidFill>
              <a:srgbClr val="E5C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6" name="object 389"/>
            <p:cNvGrpSpPr/>
            <p:nvPr/>
          </p:nvGrpSpPr>
          <p:grpSpPr>
            <a:xfrm>
              <a:off x="983850" y="1017"/>
              <a:ext cx="16442" cy="23289"/>
              <a:chOff x="0" y="0"/>
              <a:chExt cx="16441" cy="23288"/>
            </a:xfrm>
          </p:grpSpPr>
          <p:sp>
            <p:nvSpPr>
              <p:cNvPr id="1353" name="Triangle"/>
              <p:cNvSpPr/>
              <p:nvPr/>
            </p:nvSpPr>
            <p:spPr>
              <a:xfrm>
                <a:off x="2488" y="1058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C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4" name="Shape"/>
              <p:cNvSpPr/>
              <p:nvPr/>
            </p:nvSpPr>
            <p:spPr>
              <a:xfrm>
                <a:off x="3739" y="49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lnTo>
                      <a:pt x="0" y="0"/>
                    </a:lnTo>
                    <a:lnTo>
                      <a:pt x="0" y="16172"/>
                    </a:lnTo>
                    <a:lnTo>
                      <a:pt x="5373" y="21600"/>
                    </a:lnTo>
                    <a:lnTo>
                      <a:pt x="14411" y="17081"/>
                    </a:lnTo>
                    <a:lnTo>
                      <a:pt x="17992" y="16172"/>
                    </a:lnTo>
                    <a:lnTo>
                      <a:pt x="21600" y="16172"/>
                    </a:lnTo>
                    <a:lnTo>
                      <a:pt x="16172" y="10801"/>
                    </a:lnTo>
                    <a:lnTo>
                      <a:pt x="19782" y="8981"/>
                    </a:lnTo>
                    <a:lnTo>
                      <a:pt x="21600" y="6282"/>
                    </a:lnTo>
                    <a:lnTo>
                      <a:pt x="21600" y="5373"/>
                    </a:lnTo>
                    <a:lnTo>
                      <a:pt x="10801" y="5373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rgbClr val="E7C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5" name="Shap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630" y="10852"/>
                    </a:lnTo>
                    <a:lnTo>
                      <a:pt x="21600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C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9" name="object 390"/>
            <p:cNvGrpSpPr/>
            <p:nvPr/>
          </p:nvGrpSpPr>
          <p:grpSpPr>
            <a:xfrm>
              <a:off x="1043628" y="79488"/>
              <a:ext cx="16329" cy="20176"/>
              <a:chOff x="0" y="0"/>
              <a:chExt cx="16328" cy="20175"/>
            </a:xfrm>
          </p:grpSpPr>
          <p:sp>
            <p:nvSpPr>
              <p:cNvPr id="1357" name="Shape"/>
              <p:cNvSpPr/>
              <p:nvPr/>
            </p:nvSpPr>
            <p:spPr>
              <a:xfrm>
                <a:off x="134" y="7473"/>
                <a:ext cx="161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2" y="0"/>
                    </a:moveTo>
                    <a:lnTo>
                      <a:pt x="0" y="0"/>
                    </a:lnTo>
                    <a:lnTo>
                      <a:pt x="0" y="8117"/>
                    </a:lnTo>
                    <a:lnTo>
                      <a:pt x="3303" y="16181"/>
                    </a:lnTo>
                    <a:lnTo>
                      <a:pt x="14942" y="16181"/>
                    </a:lnTo>
                    <a:lnTo>
                      <a:pt x="14942" y="21600"/>
                    </a:lnTo>
                    <a:lnTo>
                      <a:pt x="21600" y="21600"/>
                    </a:lnTo>
                    <a:lnTo>
                      <a:pt x="21600" y="8117"/>
                    </a:lnTo>
                    <a:lnTo>
                      <a:pt x="19939" y="5421"/>
                    </a:lnTo>
                    <a:lnTo>
                      <a:pt x="16602" y="5421"/>
                    </a:lnTo>
                    <a:lnTo>
                      <a:pt x="16602" y="0"/>
                    </a:lnTo>
                    <a:close/>
                  </a:path>
                </a:pathLst>
              </a:custGeom>
              <a:solidFill>
                <a:srgbClr val="E5BA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8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3" y="0"/>
                    </a:moveTo>
                    <a:lnTo>
                      <a:pt x="7225" y="0"/>
                    </a:lnTo>
                    <a:lnTo>
                      <a:pt x="7225" y="5398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13" y="16198"/>
                    </a:lnTo>
                    <a:lnTo>
                      <a:pt x="14413" y="0"/>
                    </a:lnTo>
                    <a:close/>
                  </a:path>
                </a:pathLst>
              </a:custGeom>
              <a:solidFill>
                <a:srgbClr val="E5BA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0" name="object 391"/>
            <p:cNvSpPr/>
            <p:nvPr/>
          </p:nvSpPr>
          <p:spPr>
            <a:xfrm>
              <a:off x="1050487" y="90698"/>
              <a:ext cx="12702" cy="12702"/>
            </a:xfrm>
            <a:prstGeom prst="rect">
              <a:avLst/>
            </a:prstGeom>
            <a:solidFill>
              <a:srgbClr val="E5B9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1" name="object 392"/>
            <p:cNvSpPr/>
            <p:nvPr/>
          </p:nvSpPr>
          <p:spPr>
            <a:xfrm>
              <a:off x="1042390" y="782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372" y="10817"/>
                  </a:lnTo>
                  <a:lnTo>
                    <a:pt x="0" y="1081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00" y="18005"/>
                  </a:lnTo>
                  <a:lnTo>
                    <a:pt x="16200" y="7222"/>
                  </a:lnTo>
                  <a:lnTo>
                    <a:pt x="10800" y="722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6BD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2" name="object 393"/>
            <p:cNvSpPr/>
            <p:nvPr/>
          </p:nvSpPr>
          <p:spPr>
            <a:xfrm>
              <a:off x="908494" y="43481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2000" y="5413"/>
                  </a:lnTo>
                  <a:lnTo>
                    <a:pt x="0" y="5413"/>
                  </a:lnTo>
                  <a:lnTo>
                    <a:pt x="0" y="18022"/>
                  </a:lnTo>
                  <a:lnTo>
                    <a:pt x="4775" y="21600"/>
                  </a:lnTo>
                  <a:lnTo>
                    <a:pt x="14399" y="21600"/>
                  </a:lnTo>
                  <a:lnTo>
                    <a:pt x="21600" y="16205"/>
                  </a:lnTo>
                  <a:lnTo>
                    <a:pt x="21600" y="3614"/>
                  </a:lnTo>
                  <a:lnTo>
                    <a:pt x="14399" y="3614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BA95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3" name="object 394"/>
            <p:cNvSpPr/>
            <p:nvPr/>
          </p:nvSpPr>
          <p:spPr>
            <a:xfrm>
              <a:off x="908487" y="433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695"/>
                  </a:lnTo>
                  <a:lnTo>
                    <a:pt x="7248" y="2695"/>
                  </a:lnTo>
                  <a:lnTo>
                    <a:pt x="7248" y="21600"/>
                  </a:lnTo>
                  <a:lnTo>
                    <a:pt x="21600" y="189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B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67" name="object 395"/>
            <p:cNvGrpSpPr/>
            <p:nvPr/>
          </p:nvGrpSpPr>
          <p:grpSpPr>
            <a:xfrm>
              <a:off x="961541" y="49599"/>
              <a:ext cx="17454" cy="18298"/>
              <a:chOff x="0" y="0"/>
              <a:chExt cx="17452" cy="18297"/>
            </a:xfrm>
          </p:grpSpPr>
          <p:sp>
            <p:nvSpPr>
              <p:cNvPr id="1364" name="Shape"/>
              <p:cNvSpPr/>
              <p:nvPr/>
            </p:nvSpPr>
            <p:spPr>
              <a:xfrm>
                <a:off x="2501" y="5594"/>
                <a:ext cx="1495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87" y="0"/>
                    </a:moveTo>
                    <a:lnTo>
                      <a:pt x="0" y="0"/>
                    </a:lnTo>
                    <a:lnTo>
                      <a:pt x="3598" y="8643"/>
                    </a:lnTo>
                    <a:lnTo>
                      <a:pt x="3598" y="17324"/>
                    </a:lnTo>
                    <a:lnTo>
                      <a:pt x="0" y="17324"/>
                    </a:lnTo>
                    <a:lnTo>
                      <a:pt x="3598" y="21600"/>
                    </a:lnTo>
                    <a:lnTo>
                      <a:pt x="7195" y="21600"/>
                    </a:lnTo>
                    <a:lnTo>
                      <a:pt x="7195" y="13006"/>
                    </a:lnTo>
                    <a:lnTo>
                      <a:pt x="21600" y="13006"/>
                    </a:lnTo>
                    <a:lnTo>
                      <a:pt x="19802" y="4321"/>
                    </a:lnTo>
                    <a:lnTo>
                      <a:pt x="16187" y="4321"/>
                    </a:lnTo>
                    <a:lnTo>
                      <a:pt x="16187" y="0"/>
                    </a:lnTo>
                    <a:close/>
                  </a:path>
                </a:pathLst>
              </a:cu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5" name="Shape"/>
              <p:cNvSpPr/>
              <p:nvPr/>
            </p:nvSpPr>
            <p:spPr>
              <a:xfrm>
                <a:off x="-1" y="2489"/>
                <a:ext cx="137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981" y="10743"/>
                    </a:lnTo>
                    <a:lnTo>
                      <a:pt x="21600" y="107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6" name="Square"/>
              <p:cNvSpPr/>
              <p:nvPr/>
            </p:nvSpPr>
            <p:spPr>
              <a:xfrm>
                <a:off x="3625" y="0"/>
                <a:ext cx="12703" cy="12701"/>
              </a:xfrm>
              <a:prstGeom prst="rect">
                <a:avLst/>
              </a:pr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8" name="object 396"/>
            <p:cNvSpPr/>
            <p:nvPr/>
          </p:nvSpPr>
          <p:spPr>
            <a:xfrm>
              <a:off x="963294" y="545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9" name="object 397"/>
            <p:cNvSpPr/>
            <p:nvPr/>
          </p:nvSpPr>
          <p:spPr>
            <a:xfrm>
              <a:off x="958316" y="5768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373"/>
                  </a:lnTo>
                  <a:lnTo>
                    <a:pt x="14402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C8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0" name="object 398"/>
            <p:cNvSpPr/>
            <p:nvPr/>
          </p:nvSpPr>
          <p:spPr>
            <a:xfrm>
              <a:off x="957687" y="570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0" y="0"/>
                  </a:lnTo>
                  <a:lnTo>
                    <a:pt x="0" y="3592"/>
                  </a:lnTo>
                  <a:lnTo>
                    <a:pt x="10824" y="10817"/>
                  </a:lnTo>
                  <a:lnTo>
                    <a:pt x="10824" y="17970"/>
                  </a:lnTo>
                  <a:lnTo>
                    <a:pt x="0" y="17970"/>
                  </a:lnTo>
                  <a:lnTo>
                    <a:pt x="10824" y="21600"/>
                  </a:lnTo>
                  <a:lnTo>
                    <a:pt x="21600" y="21600"/>
                  </a:lnTo>
                  <a:lnTo>
                    <a:pt x="21600" y="722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3" name="object 399"/>
            <p:cNvGrpSpPr/>
            <p:nvPr/>
          </p:nvGrpSpPr>
          <p:grpSpPr>
            <a:xfrm>
              <a:off x="1025570" y="67028"/>
              <a:ext cx="23175" cy="20049"/>
              <a:chOff x="0" y="0"/>
              <a:chExt cx="23174" cy="20048"/>
            </a:xfrm>
          </p:grpSpPr>
          <p:sp>
            <p:nvSpPr>
              <p:cNvPr id="1371" name="Shape"/>
              <p:cNvSpPr/>
              <p:nvPr/>
            </p:nvSpPr>
            <p:spPr>
              <a:xfrm>
                <a:off x="6965" y="5099"/>
                <a:ext cx="16210" cy="14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35" y="0"/>
                    </a:moveTo>
                    <a:lnTo>
                      <a:pt x="0" y="3614"/>
                    </a:lnTo>
                    <a:lnTo>
                      <a:pt x="0" y="14406"/>
                    </a:lnTo>
                    <a:lnTo>
                      <a:pt x="4994" y="14406"/>
                    </a:lnTo>
                    <a:lnTo>
                      <a:pt x="4994" y="18022"/>
                    </a:lnTo>
                    <a:lnTo>
                      <a:pt x="8329" y="21600"/>
                    </a:lnTo>
                    <a:lnTo>
                      <a:pt x="18265" y="21600"/>
                    </a:lnTo>
                    <a:lnTo>
                      <a:pt x="21600" y="19821"/>
                    </a:lnTo>
                    <a:lnTo>
                      <a:pt x="21600" y="16223"/>
                    </a:lnTo>
                    <a:lnTo>
                      <a:pt x="18265" y="16223"/>
                    </a:lnTo>
                    <a:lnTo>
                      <a:pt x="16623" y="15012"/>
                    </a:lnTo>
                    <a:lnTo>
                      <a:pt x="16623" y="12607"/>
                    </a:lnTo>
                    <a:lnTo>
                      <a:pt x="9971" y="12607"/>
                    </a:lnTo>
                    <a:lnTo>
                      <a:pt x="9971" y="5413"/>
                    </a:lnTo>
                    <a:lnTo>
                      <a:pt x="6670" y="3614"/>
                    </a:lnTo>
                    <a:lnTo>
                      <a:pt x="3335" y="0"/>
                    </a:lnTo>
                    <a:close/>
                  </a:path>
                </a:pathLst>
              </a:custGeom>
              <a:solidFill>
                <a:srgbClr val="DDB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2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DB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4" name="object 400"/>
            <p:cNvSpPr/>
            <p:nvPr/>
          </p:nvSpPr>
          <p:spPr>
            <a:xfrm>
              <a:off x="1035037" y="80733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93" y="0"/>
                  </a:moveTo>
                  <a:lnTo>
                    <a:pt x="0" y="0"/>
                  </a:lnTo>
                  <a:lnTo>
                    <a:pt x="0" y="5419"/>
                  </a:lnTo>
                  <a:lnTo>
                    <a:pt x="3614" y="5419"/>
                  </a:lnTo>
                  <a:lnTo>
                    <a:pt x="3614" y="16179"/>
                  </a:lnTo>
                  <a:lnTo>
                    <a:pt x="7194" y="21600"/>
                  </a:lnTo>
                  <a:lnTo>
                    <a:pt x="17986" y="21600"/>
                  </a:lnTo>
                  <a:lnTo>
                    <a:pt x="21600" y="18902"/>
                  </a:lnTo>
                  <a:lnTo>
                    <a:pt x="21600" y="13483"/>
                  </a:lnTo>
                  <a:lnTo>
                    <a:pt x="17986" y="13483"/>
                  </a:lnTo>
                  <a:lnTo>
                    <a:pt x="16187" y="11694"/>
                  </a:lnTo>
                  <a:lnTo>
                    <a:pt x="16187" y="8117"/>
                  </a:lnTo>
                  <a:lnTo>
                    <a:pt x="8993" y="8117"/>
                  </a:lnTo>
                  <a:lnTo>
                    <a:pt x="8993" y="0"/>
                  </a:lnTo>
                  <a:close/>
                </a:path>
              </a:pathLst>
            </a:custGeom>
            <a:solidFill>
              <a:srgbClr val="DCB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8" name="object 401"/>
            <p:cNvGrpSpPr/>
            <p:nvPr/>
          </p:nvGrpSpPr>
          <p:grpSpPr>
            <a:xfrm>
              <a:off x="901020" y="114478"/>
              <a:ext cx="26907" cy="26908"/>
              <a:chOff x="0" y="0"/>
              <a:chExt cx="26906" cy="26907"/>
            </a:xfrm>
          </p:grpSpPr>
          <p:sp>
            <p:nvSpPr>
              <p:cNvPr id="1375" name="Shape"/>
              <p:cNvSpPr/>
              <p:nvPr/>
            </p:nvSpPr>
            <p:spPr>
              <a:xfrm>
                <a:off x="8223" y="14205"/>
                <a:ext cx="1868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3" y="0"/>
                    </a:moveTo>
                    <a:lnTo>
                      <a:pt x="0" y="0"/>
                    </a:lnTo>
                    <a:lnTo>
                      <a:pt x="0" y="12932"/>
                    </a:lnTo>
                    <a:lnTo>
                      <a:pt x="4302" y="12932"/>
                    </a:lnTo>
                    <a:lnTo>
                      <a:pt x="8634" y="21600"/>
                    </a:lnTo>
                    <a:lnTo>
                      <a:pt x="14391" y="21600"/>
                    </a:lnTo>
                    <a:lnTo>
                      <a:pt x="17283" y="17245"/>
                    </a:lnTo>
                    <a:lnTo>
                      <a:pt x="21600" y="17245"/>
                    </a:lnTo>
                    <a:lnTo>
                      <a:pt x="11512" y="8668"/>
                    </a:lnTo>
                    <a:lnTo>
                      <a:pt x="12087" y="4355"/>
                    </a:lnTo>
                    <a:lnTo>
                      <a:pt x="2863" y="4355"/>
                    </a:lnTo>
                    <a:lnTo>
                      <a:pt x="2863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6" name="Shape"/>
              <p:cNvSpPr/>
              <p:nvPr/>
            </p:nvSpPr>
            <p:spPr>
              <a:xfrm>
                <a:off x="-1" y="1171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2361" y="21600"/>
                    </a:lnTo>
                    <a:lnTo>
                      <a:pt x="12361" y="7177"/>
                    </a:lnTo>
                    <a:lnTo>
                      <a:pt x="21600" y="71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7" name="Shape"/>
              <p:cNvSpPr/>
              <p:nvPr/>
            </p:nvSpPr>
            <p:spPr>
              <a:xfrm>
                <a:off x="10699" y="-1"/>
                <a:ext cx="13705" cy="18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6" y="0"/>
                    </a:moveTo>
                    <a:lnTo>
                      <a:pt x="11791" y="5767"/>
                    </a:lnTo>
                    <a:lnTo>
                      <a:pt x="5906" y="5767"/>
                    </a:lnTo>
                    <a:lnTo>
                      <a:pt x="5906" y="14395"/>
                    </a:lnTo>
                    <a:lnTo>
                      <a:pt x="0" y="14395"/>
                    </a:lnTo>
                    <a:lnTo>
                      <a:pt x="0" y="21600"/>
                    </a:lnTo>
                    <a:lnTo>
                      <a:pt x="12576" y="21600"/>
                    </a:lnTo>
                    <a:lnTo>
                      <a:pt x="15716" y="15848"/>
                    </a:lnTo>
                    <a:lnTo>
                      <a:pt x="21600" y="8628"/>
                    </a:lnTo>
                    <a:lnTo>
                      <a:pt x="21600" y="1437"/>
                    </a:lnTo>
                    <a:lnTo>
                      <a:pt x="15716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82" name="object 402"/>
            <p:cNvGrpSpPr/>
            <p:nvPr/>
          </p:nvGrpSpPr>
          <p:grpSpPr>
            <a:xfrm>
              <a:off x="1048613" y="70137"/>
              <a:ext cx="23917" cy="18810"/>
              <a:chOff x="0" y="0"/>
              <a:chExt cx="23916" cy="18809"/>
            </a:xfrm>
          </p:grpSpPr>
          <p:sp>
            <p:nvSpPr>
              <p:cNvPr id="1379" name="Shape"/>
              <p:cNvSpPr/>
              <p:nvPr/>
            </p:nvSpPr>
            <p:spPr>
              <a:xfrm>
                <a:off x="3874" y="6108"/>
                <a:ext cx="199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36" y="0"/>
                    </a:moveTo>
                    <a:lnTo>
                      <a:pt x="4036" y="617"/>
                    </a:lnTo>
                    <a:lnTo>
                      <a:pt x="0" y="9608"/>
                    </a:lnTo>
                    <a:lnTo>
                      <a:pt x="2686" y="12606"/>
                    </a:lnTo>
                    <a:lnTo>
                      <a:pt x="2686" y="21600"/>
                    </a:lnTo>
                    <a:lnTo>
                      <a:pt x="6749" y="21600"/>
                    </a:lnTo>
                    <a:lnTo>
                      <a:pt x="6749" y="15634"/>
                    </a:lnTo>
                    <a:lnTo>
                      <a:pt x="16186" y="15634"/>
                    </a:lnTo>
                    <a:lnTo>
                      <a:pt x="16186" y="9608"/>
                    </a:lnTo>
                    <a:lnTo>
                      <a:pt x="21600" y="9608"/>
                    </a:lnTo>
                    <a:lnTo>
                      <a:pt x="21600" y="3582"/>
                    </a:lnTo>
                    <a:lnTo>
                      <a:pt x="8100" y="3582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0" name="Shape"/>
              <p:cNvSpPr/>
              <p:nvPr/>
            </p:nvSpPr>
            <p:spPr>
              <a:xfrm>
                <a:off x="11213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8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1" name="Shape"/>
              <p:cNvSpPr/>
              <p:nvPr/>
            </p:nvSpPr>
            <p:spPr>
              <a:xfrm>
                <a:off x="0" y="5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203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3" name="object 403"/>
            <p:cNvSpPr/>
            <p:nvPr/>
          </p:nvSpPr>
          <p:spPr>
            <a:xfrm>
              <a:off x="1064185" y="738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3052" y="0"/>
                  </a:lnTo>
                  <a:lnTo>
                    <a:pt x="3052" y="8594"/>
                  </a:lnTo>
                  <a:lnTo>
                    <a:pt x="0" y="12916"/>
                  </a:lnTo>
                  <a:lnTo>
                    <a:pt x="3117" y="12916"/>
                  </a:lnTo>
                  <a:lnTo>
                    <a:pt x="3117" y="21600"/>
                  </a:lnTo>
                  <a:lnTo>
                    <a:pt x="21600" y="21600"/>
                  </a:lnTo>
                  <a:lnTo>
                    <a:pt x="21600" y="8594"/>
                  </a:lnTo>
                  <a:lnTo>
                    <a:pt x="12342" y="8594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ECBA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6" name="object 404"/>
            <p:cNvGrpSpPr/>
            <p:nvPr/>
          </p:nvGrpSpPr>
          <p:grpSpPr>
            <a:xfrm>
              <a:off x="1055466" y="72637"/>
              <a:ext cx="17681" cy="16437"/>
              <a:chOff x="0" y="0"/>
              <a:chExt cx="17680" cy="16436"/>
            </a:xfrm>
          </p:grpSpPr>
          <p:sp>
            <p:nvSpPr>
              <p:cNvPr id="1384" name="Shape"/>
              <p:cNvSpPr/>
              <p:nvPr/>
            </p:nvSpPr>
            <p:spPr>
              <a:xfrm>
                <a:off x="4977" y="373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8" y="0"/>
                    </a:moveTo>
                    <a:lnTo>
                      <a:pt x="0" y="0"/>
                    </a:lnTo>
                    <a:lnTo>
                      <a:pt x="4355" y="4312"/>
                    </a:lnTo>
                    <a:lnTo>
                      <a:pt x="4355" y="21600"/>
                    </a:lnTo>
                    <a:lnTo>
                      <a:pt x="13022" y="21600"/>
                    </a:lnTo>
                    <a:lnTo>
                      <a:pt x="21600" y="17288"/>
                    </a:lnTo>
                    <a:lnTo>
                      <a:pt x="21600" y="8666"/>
                    </a:lnTo>
                    <a:lnTo>
                      <a:pt x="8668" y="8666"/>
                    </a:lnTo>
                    <a:lnTo>
                      <a:pt x="8668" y="0"/>
                    </a:lnTo>
                    <a:close/>
                  </a:path>
                </a:pathLst>
              </a:custGeom>
              <a:solidFill>
                <a:srgbClr val="DCB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5" name="Shap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73" y="0"/>
                    </a:moveTo>
                    <a:lnTo>
                      <a:pt x="714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373" y="0"/>
                    </a:lnTo>
                    <a:close/>
                  </a:path>
                </a:pathLst>
              </a:custGeom>
              <a:solidFill>
                <a:srgbClr val="DCB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7" name="object 405"/>
            <p:cNvSpPr/>
            <p:nvPr/>
          </p:nvSpPr>
          <p:spPr>
            <a:xfrm>
              <a:off x="1050481" y="776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3" y="0"/>
                  </a:moveTo>
                  <a:lnTo>
                    <a:pt x="7199" y="0"/>
                  </a:lnTo>
                  <a:lnTo>
                    <a:pt x="0" y="9275"/>
                  </a:lnTo>
                  <a:lnTo>
                    <a:pt x="4800" y="12357"/>
                  </a:lnTo>
                  <a:lnTo>
                    <a:pt x="4800" y="21600"/>
                  </a:lnTo>
                  <a:lnTo>
                    <a:pt x="11999" y="21600"/>
                  </a:lnTo>
                  <a:lnTo>
                    <a:pt x="11999" y="15437"/>
                  </a:lnTo>
                  <a:lnTo>
                    <a:pt x="21600" y="15437"/>
                  </a:lnTo>
                  <a:lnTo>
                    <a:pt x="21600" y="6192"/>
                  </a:lnTo>
                  <a:lnTo>
                    <a:pt x="16823" y="0"/>
                  </a:lnTo>
                  <a:close/>
                </a:path>
              </a:pathLst>
            </a:custGeom>
            <a:solidFill>
              <a:srgbClr val="CA9A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8" name="object 406"/>
            <p:cNvSpPr/>
            <p:nvPr/>
          </p:nvSpPr>
          <p:spPr>
            <a:xfrm>
              <a:off x="1054850" y="763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7173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AE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9" name="object 407"/>
            <p:cNvSpPr/>
            <p:nvPr/>
          </p:nvSpPr>
          <p:spPr>
            <a:xfrm>
              <a:off x="896784" y="45976"/>
              <a:ext cx="22417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641"/>
                  </a:lnTo>
                  <a:lnTo>
                    <a:pt x="3597" y="6641"/>
                  </a:lnTo>
                  <a:lnTo>
                    <a:pt x="3597" y="13299"/>
                  </a:lnTo>
                  <a:lnTo>
                    <a:pt x="7196" y="21600"/>
                  </a:lnTo>
                  <a:lnTo>
                    <a:pt x="7196" y="14975"/>
                  </a:lnTo>
                  <a:lnTo>
                    <a:pt x="21600" y="14975"/>
                  </a:lnTo>
                  <a:lnTo>
                    <a:pt x="21600" y="11638"/>
                  </a:lnTo>
                  <a:lnTo>
                    <a:pt x="16803" y="11638"/>
                  </a:lnTo>
                  <a:lnTo>
                    <a:pt x="14392" y="8301"/>
                  </a:lnTo>
                  <a:lnTo>
                    <a:pt x="14392" y="4997"/>
                  </a:lnTo>
                  <a:lnTo>
                    <a:pt x="10806" y="4997"/>
                  </a:lnTo>
                  <a:lnTo>
                    <a:pt x="10806" y="1659"/>
                  </a:lnTo>
                  <a:lnTo>
                    <a:pt x="3597" y="1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2" name="object 408"/>
            <p:cNvGrpSpPr/>
            <p:nvPr/>
          </p:nvGrpSpPr>
          <p:grpSpPr>
            <a:xfrm>
              <a:off x="892930" y="42738"/>
              <a:ext cx="18304" cy="18945"/>
              <a:chOff x="0" y="0"/>
              <a:chExt cx="18303" cy="18944"/>
            </a:xfrm>
          </p:grpSpPr>
          <p:sp>
            <p:nvSpPr>
              <p:cNvPr id="1390" name="Triangle"/>
              <p:cNvSpPr/>
              <p:nvPr/>
            </p:nvSpPr>
            <p:spPr>
              <a:xfrm>
                <a:off x="5600" y="624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1" name="Shap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2" y="0"/>
                    </a:moveTo>
                    <a:lnTo>
                      <a:pt x="3592" y="1727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18"/>
                    </a:lnTo>
                    <a:lnTo>
                      <a:pt x="14375" y="4318"/>
                    </a:lnTo>
                    <a:lnTo>
                      <a:pt x="3592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3" name="Shape"/>
            <p:cNvSpPr/>
            <p:nvPr/>
          </p:nvSpPr>
          <p:spPr>
            <a:xfrm>
              <a:off x="957821" y="63421"/>
              <a:ext cx="22417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03" y="0"/>
                  </a:lnTo>
                  <a:lnTo>
                    <a:pt x="14404" y="3578"/>
                  </a:lnTo>
                  <a:lnTo>
                    <a:pt x="14404" y="7194"/>
                  </a:lnTo>
                  <a:lnTo>
                    <a:pt x="7196" y="7194"/>
                  </a:lnTo>
                  <a:lnTo>
                    <a:pt x="7196" y="14387"/>
                  </a:lnTo>
                  <a:lnTo>
                    <a:pt x="0" y="14387"/>
                  </a:lnTo>
                  <a:lnTo>
                    <a:pt x="4797" y="21600"/>
                  </a:lnTo>
                  <a:lnTo>
                    <a:pt x="9607" y="21600"/>
                  </a:lnTo>
                  <a:lnTo>
                    <a:pt x="10794" y="19802"/>
                  </a:lnTo>
                  <a:lnTo>
                    <a:pt x="10794" y="16187"/>
                  </a:lnTo>
                  <a:lnTo>
                    <a:pt x="13192" y="16187"/>
                  </a:lnTo>
                  <a:lnTo>
                    <a:pt x="14000" y="13782"/>
                  </a:lnTo>
                  <a:lnTo>
                    <a:pt x="15200" y="12590"/>
                  </a:lnTo>
                  <a:lnTo>
                    <a:pt x="19201" y="12590"/>
                  </a:lnTo>
                  <a:lnTo>
                    <a:pt x="19201" y="7194"/>
                  </a:lnTo>
                  <a:lnTo>
                    <a:pt x="21600" y="35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C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4" name="object 410"/>
            <p:cNvSpPr/>
            <p:nvPr/>
          </p:nvSpPr>
          <p:spPr>
            <a:xfrm>
              <a:off x="962679" y="60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273"/>
                  </a:lnTo>
                  <a:lnTo>
                    <a:pt x="5393" y="427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DDC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5" name="object 412"/>
            <p:cNvSpPr/>
            <p:nvPr/>
          </p:nvSpPr>
          <p:spPr>
            <a:xfrm>
              <a:off x="960184" y="62674"/>
              <a:ext cx="12702" cy="12702"/>
            </a:xfrm>
            <a:prstGeom prst="rect">
              <a:avLst/>
            </a:prstGeom>
            <a:solidFill>
              <a:srgbClr val="E4C1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6" name="object 413"/>
            <p:cNvSpPr/>
            <p:nvPr/>
          </p:nvSpPr>
          <p:spPr>
            <a:xfrm>
              <a:off x="962056" y="707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8" y="0"/>
                  </a:moveTo>
                  <a:lnTo>
                    <a:pt x="9275" y="0"/>
                  </a:lnTo>
                  <a:lnTo>
                    <a:pt x="6163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12325" y="21600"/>
                  </a:lnTo>
                  <a:lnTo>
                    <a:pt x="15408" y="18001"/>
                  </a:lnTo>
                  <a:lnTo>
                    <a:pt x="15408" y="10836"/>
                  </a:lnTo>
                  <a:lnTo>
                    <a:pt x="21600" y="10836"/>
                  </a:lnTo>
                  <a:lnTo>
                    <a:pt x="18488" y="0"/>
                  </a:lnTo>
                  <a:close/>
                </a:path>
              </a:pathLst>
            </a:custGeom>
            <a:solidFill>
              <a:srgbClr val="D4BA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9" name="object 414"/>
            <p:cNvGrpSpPr/>
            <p:nvPr/>
          </p:nvGrpSpPr>
          <p:grpSpPr>
            <a:xfrm>
              <a:off x="1008888" y="61216"/>
              <a:ext cx="17555" cy="30854"/>
              <a:chOff x="0" y="0"/>
              <a:chExt cx="17554" cy="30853"/>
            </a:xfrm>
          </p:grpSpPr>
          <p:sp>
            <p:nvSpPr>
              <p:cNvPr id="1397" name="Shape"/>
              <p:cNvSpPr/>
              <p:nvPr/>
            </p:nvSpPr>
            <p:spPr>
              <a:xfrm>
                <a:off x="-1" y="6765"/>
                <a:ext cx="17429" cy="2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7" y="0"/>
                    </a:moveTo>
                    <a:lnTo>
                      <a:pt x="12342" y="370"/>
                    </a:lnTo>
                    <a:lnTo>
                      <a:pt x="12342" y="2614"/>
                    </a:lnTo>
                    <a:lnTo>
                      <a:pt x="9257" y="3719"/>
                    </a:lnTo>
                    <a:lnTo>
                      <a:pt x="4613" y="4835"/>
                    </a:lnTo>
                    <a:lnTo>
                      <a:pt x="4613" y="10416"/>
                    </a:lnTo>
                    <a:lnTo>
                      <a:pt x="0" y="14903"/>
                    </a:lnTo>
                    <a:lnTo>
                      <a:pt x="1542" y="18240"/>
                    </a:lnTo>
                    <a:lnTo>
                      <a:pt x="6171" y="18240"/>
                    </a:lnTo>
                    <a:lnTo>
                      <a:pt x="12342" y="21600"/>
                    </a:lnTo>
                    <a:lnTo>
                      <a:pt x="14405" y="20859"/>
                    </a:lnTo>
                    <a:lnTo>
                      <a:pt x="15428" y="19732"/>
                    </a:lnTo>
                    <a:lnTo>
                      <a:pt x="15428" y="18240"/>
                    </a:lnTo>
                    <a:lnTo>
                      <a:pt x="18529" y="16019"/>
                    </a:lnTo>
                    <a:lnTo>
                      <a:pt x="18529" y="12659"/>
                    </a:lnTo>
                    <a:lnTo>
                      <a:pt x="21600" y="12659"/>
                    </a:lnTo>
                    <a:lnTo>
                      <a:pt x="21600" y="3719"/>
                    </a:lnTo>
                    <a:lnTo>
                      <a:pt x="20057" y="1498"/>
                    </a:lnTo>
                    <a:lnTo>
                      <a:pt x="15428" y="1498"/>
                    </a:lnTo>
                    <a:lnTo>
                      <a:pt x="13367" y="0"/>
                    </a:lnTo>
                    <a:close/>
                  </a:path>
                </a:pathLst>
              </a:custGeom>
              <a:solidFill>
                <a:srgbClr val="C295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8" name="Triangle"/>
              <p:cNvSpPr/>
              <p:nvPr/>
            </p:nvSpPr>
            <p:spPr>
              <a:xfrm>
                <a:off x="4851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295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0" name="object 415"/>
            <p:cNvSpPr/>
            <p:nvPr/>
          </p:nvSpPr>
          <p:spPr>
            <a:xfrm>
              <a:off x="1012502" y="813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289" y="18733"/>
                  </a:lnTo>
                  <a:lnTo>
                    <a:pt x="21600" y="143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E64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1" name="object 416"/>
            <p:cNvSpPr/>
            <p:nvPr/>
          </p:nvSpPr>
          <p:spPr>
            <a:xfrm>
              <a:off x="1008132" y="720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2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4421" y="14508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rgbClr val="DCB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2" name="object 417"/>
            <p:cNvSpPr/>
            <p:nvPr/>
          </p:nvSpPr>
          <p:spPr>
            <a:xfrm>
              <a:off x="1006278" y="776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62" y="0"/>
                  </a:moveTo>
                  <a:lnTo>
                    <a:pt x="0" y="9600"/>
                  </a:lnTo>
                  <a:lnTo>
                    <a:pt x="2695" y="16800"/>
                  </a:lnTo>
                  <a:lnTo>
                    <a:pt x="10758" y="16800"/>
                  </a:lnTo>
                  <a:lnTo>
                    <a:pt x="21600" y="21600"/>
                  </a:lnTo>
                  <a:lnTo>
                    <a:pt x="21600" y="7199"/>
                  </a:lnTo>
                  <a:lnTo>
                    <a:pt x="10758" y="7199"/>
                  </a:lnTo>
                  <a:lnTo>
                    <a:pt x="10758" y="2374"/>
                  </a:lnTo>
                  <a:lnTo>
                    <a:pt x="8062" y="0"/>
                  </a:lnTo>
                  <a:close/>
                </a:path>
              </a:pathLst>
            </a:custGeom>
            <a:solidFill>
              <a:srgbClr val="DCB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3" name="object 418"/>
            <p:cNvSpPr/>
            <p:nvPr/>
          </p:nvSpPr>
          <p:spPr>
            <a:xfrm>
              <a:off x="1009389" y="769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84"/>
                  </a:lnTo>
                  <a:lnTo>
                    <a:pt x="7173" y="5384"/>
                  </a:lnTo>
                  <a:lnTo>
                    <a:pt x="71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C5A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4" name="object 419"/>
            <p:cNvSpPr/>
            <p:nvPr/>
          </p:nvSpPr>
          <p:spPr>
            <a:xfrm>
              <a:off x="1008761" y="794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8" y="0"/>
                  </a:lnTo>
                  <a:lnTo>
                    <a:pt x="0" y="144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B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07" name="object 420"/>
            <p:cNvGrpSpPr/>
            <p:nvPr/>
          </p:nvGrpSpPr>
          <p:grpSpPr>
            <a:xfrm>
              <a:off x="1011365" y="61424"/>
              <a:ext cx="14951" cy="17688"/>
              <a:chOff x="0" y="0"/>
              <a:chExt cx="14950" cy="17687"/>
            </a:xfrm>
          </p:grpSpPr>
          <p:sp>
            <p:nvSpPr>
              <p:cNvPr id="1405" name="Shape"/>
              <p:cNvSpPr/>
              <p:nvPr/>
            </p:nvSpPr>
            <p:spPr>
              <a:xfrm>
                <a:off x="-1" y="4984"/>
                <a:ext cx="1495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1" y="0"/>
                    </a:moveTo>
                    <a:lnTo>
                      <a:pt x="9029" y="3108"/>
                    </a:lnTo>
                    <a:lnTo>
                      <a:pt x="9029" y="9241"/>
                    </a:lnTo>
                    <a:lnTo>
                      <a:pt x="5413" y="12324"/>
                    </a:lnTo>
                    <a:lnTo>
                      <a:pt x="0" y="1543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241"/>
                    </a:lnTo>
                    <a:lnTo>
                      <a:pt x="19802" y="3108"/>
                    </a:lnTo>
                    <a:lnTo>
                      <a:pt x="14406" y="3108"/>
                    </a:lnTo>
                    <a:lnTo>
                      <a:pt x="12601" y="0"/>
                    </a:lnTo>
                    <a:close/>
                  </a:path>
                </a:pathLst>
              </a:custGeom>
              <a:solidFill>
                <a:srgbClr val="D6A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6" name="Triangle"/>
              <p:cNvSpPr/>
              <p:nvPr/>
            </p:nvSpPr>
            <p:spPr>
              <a:xfrm>
                <a:off x="1133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74" y="0"/>
                    </a:lnTo>
                    <a:close/>
                  </a:path>
                </a:pathLst>
              </a:custGeom>
              <a:solidFill>
                <a:srgbClr val="D6A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8" name="object 421"/>
            <p:cNvSpPr/>
            <p:nvPr/>
          </p:nvSpPr>
          <p:spPr>
            <a:xfrm>
              <a:off x="1046239" y="110751"/>
              <a:ext cx="26164" cy="1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3" y="0"/>
                  </a:moveTo>
                  <a:lnTo>
                    <a:pt x="7203" y="1541"/>
                  </a:lnTo>
                  <a:lnTo>
                    <a:pt x="6176" y="3083"/>
                  </a:lnTo>
                  <a:lnTo>
                    <a:pt x="5159" y="6166"/>
                  </a:lnTo>
                  <a:lnTo>
                    <a:pt x="3093" y="10807"/>
                  </a:lnTo>
                  <a:lnTo>
                    <a:pt x="3093" y="13875"/>
                  </a:lnTo>
                  <a:lnTo>
                    <a:pt x="0" y="18516"/>
                  </a:lnTo>
                  <a:lnTo>
                    <a:pt x="0" y="21600"/>
                  </a:lnTo>
                  <a:lnTo>
                    <a:pt x="692" y="21600"/>
                  </a:lnTo>
                  <a:lnTo>
                    <a:pt x="1719" y="21081"/>
                  </a:lnTo>
                  <a:lnTo>
                    <a:pt x="3093" y="20058"/>
                  </a:lnTo>
                  <a:lnTo>
                    <a:pt x="6176" y="20058"/>
                  </a:lnTo>
                  <a:lnTo>
                    <a:pt x="10296" y="16958"/>
                  </a:lnTo>
                  <a:lnTo>
                    <a:pt x="12341" y="16958"/>
                  </a:lnTo>
                  <a:lnTo>
                    <a:pt x="15434" y="20058"/>
                  </a:lnTo>
                  <a:lnTo>
                    <a:pt x="17478" y="20058"/>
                  </a:lnTo>
                  <a:lnTo>
                    <a:pt x="21600" y="16958"/>
                  </a:lnTo>
                  <a:lnTo>
                    <a:pt x="21600" y="13875"/>
                  </a:lnTo>
                  <a:lnTo>
                    <a:pt x="17478" y="10807"/>
                  </a:lnTo>
                  <a:lnTo>
                    <a:pt x="17478" y="1541"/>
                  </a:lnTo>
                  <a:lnTo>
                    <a:pt x="10296" y="1541"/>
                  </a:lnTo>
                  <a:lnTo>
                    <a:pt x="7203" y="0"/>
                  </a:lnTo>
                  <a:close/>
                </a:path>
              </a:pathLst>
            </a:custGeom>
            <a:solidFill>
              <a:srgbClr val="AF4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9" name="object 422"/>
            <p:cNvSpPr/>
            <p:nvPr/>
          </p:nvSpPr>
          <p:spPr>
            <a:xfrm>
              <a:off x="1061695" y="1149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0" y="0"/>
                  </a:moveTo>
                  <a:lnTo>
                    <a:pt x="7208" y="3067"/>
                  </a:lnTo>
                  <a:lnTo>
                    <a:pt x="4812" y="9266"/>
                  </a:lnTo>
                  <a:lnTo>
                    <a:pt x="0" y="15401"/>
                  </a:lnTo>
                  <a:lnTo>
                    <a:pt x="7208" y="21600"/>
                  </a:lnTo>
                  <a:lnTo>
                    <a:pt x="11997" y="21600"/>
                  </a:lnTo>
                  <a:lnTo>
                    <a:pt x="21600" y="15401"/>
                  </a:lnTo>
                  <a:lnTo>
                    <a:pt x="16786" y="12319"/>
                  </a:lnTo>
                  <a:lnTo>
                    <a:pt x="14392" y="6182"/>
                  </a:lnTo>
                  <a:lnTo>
                    <a:pt x="9590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0" name="object 423"/>
            <p:cNvSpPr/>
            <p:nvPr/>
          </p:nvSpPr>
          <p:spPr>
            <a:xfrm>
              <a:off x="1051103" y="1100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3599" y="2399"/>
                  </a:lnTo>
                  <a:lnTo>
                    <a:pt x="7200" y="4800"/>
                  </a:lnTo>
                  <a:lnTo>
                    <a:pt x="10799" y="4800"/>
                  </a:lnTo>
                  <a:lnTo>
                    <a:pt x="7200" y="9600"/>
                  </a:lnTo>
                  <a:lnTo>
                    <a:pt x="0" y="16823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14438" y="19224"/>
                  </a:lnTo>
                  <a:lnTo>
                    <a:pt x="21600" y="14399"/>
                  </a:lnTo>
                  <a:lnTo>
                    <a:pt x="21600" y="2399"/>
                  </a:lnTo>
                  <a:lnTo>
                    <a:pt x="14438" y="23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9836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3" name="object 424"/>
            <p:cNvGrpSpPr/>
            <p:nvPr/>
          </p:nvGrpSpPr>
          <p:grpSpPr>
            <a:xfrm>
              <a:off x="1026821" y="94430"/>
              <a:ext cx="29390" cy="33768"/>
              <a:chOff x="0" y="0"/>
              <a:chExt cx="29389" cy="33767"/>
            </a:xfrm>
          </p:grpSpPr>
          <p:sp>
            <p:nvSpPr>
              <p:cNvPr id="1411" name="Shape"/>
              <p:cNvSpPr/>
              <p:nvPr/>
            </p:nvSpPr>
            <p:spPr>
              <a:xfrm>
                <a:off x="5714" y="10088"/>
                <a:ext cx="23676" cy="23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83" y="0"/>
                    </a:moveTo>
                    <a:lnTo>
                      <a:pt x="2283" y="3409"/>
                    </a:lnTo>
                    <a:lnTo>
                      <a:pt x="0" y="6815"/>
                    </a:lnTo>
                    <a:lnTo>
                      <a:pt x="1148" y="9087"/>
                    </a:lnTo>
                    <a:lnTo>
                      <a:pt x="3419" y="10222"/>
                    </a:lnTo>
                    <a:lnTo>
                      <a:pt x="3419" y="12504"/>
                    </a:lnTo>
                    <a:lnTo>
                      <a:pt x="5702" y="15899"/>
                    </a:lnTo>
                    <a:lnTo>
                      <a:pt x="7961" y="18182"/>
                    </a:lnTo>
                    <a:lnTo>
                      <a:pt x="10244" y="21600"/>
                    </a:lnTo>
                    <a:lnTo>
                      <a:pt x="12504" y="21600"/>
                    </a:lnTo>
                    <a:lnTo>
                      <a:pt x="12504" y="19317"/>
                    </a:lnTo>
                    <a:lnTo>
                      <a:pt x="14787" y="18182"/>
                    </a:lnTo>
                    <a:lnTo>
                      <a:pt x="18205" y="14775"/>
                    </a:lnTo>
                    <a:lnTo>
                      <a:pt x="18205" y="12504"/>
                    </a:lnTo>
                    <a:lnTo>
                      <a:pt x="19329" y="9087"/>
                    </a:lnTo>
                    <a:lnTo>
                      <a:pt x="21600" y="6815"/>
                    </a:lnTo>
                    <a:lnTo>
                      <a:pt x="21600" y="3409"/>
                    </a:lnTo>
                    <a:lnTo>
                      <a:pt x="5702" y="3409"/>
                    </a:lnTo>
                    <a:lnTo>
                      <a:pt x="2283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2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25"/>
                    </a:lnTo>
                    <a:lnTo>
                      <a:pt x="14402" y="1801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16" name="object 425"/>
            <p:cNvGrpSpPr/>
            <p:nvPr/>
          </p:nvGrpSpPr>
          <p:grpSpPr>
            <a:xfrm>
              <a:off x="1026199" y="94437"/>
              <a:ext cx="17060" cy="22533"/>
              <a:chOff x="0" y="0"/>
              <a:chExt cx="17059" cy="22532"/>
            </a:xfrm>
          </p:grpSpPr>
          <p:sp>
            <p:nvSpPr>
              <p:cNvPr id="1414" name="Shape"/>
              <p:cNvSpPr/>
              <p:nvPr/>
            </p:nvSpPr>
            <p:spPr>
              <a:xfrm>
                <a:off x="4356" y="8838"/>
                <a:ext cx="12704" cy="1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818"/>
                    </a:lnTo>
                    <a:lnTo>
                      <a:pt x="4318" y="13745"/>
                    </a:lnTo>
                    <a:lnTo>
                      <a:pt x="13002" y="15728"/>
                    </a:lnTo>
                    <a:lnTo>
                      <a:pt x="13002" y="19636"/>
                    </a:lnTo>
                    <a:lnTo>
                      <a:pt x="21600" y="21600"/>
                    </a:lnTo>
                    <a:lnTo>
                      <a:pt x="17324" y="15728"/>
                    </a:lnTo>
                    <a:lnTo>
                      <a:pt x="8639" y="9818"/>
                    </a:lnTo>
                    <a:lnTo>
                      <a:pt x="8639" y="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9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5" name="Triangl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9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9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7" name="object 426"/>
            <p:cNvSpPr/>
            <p:nvPr/>
          </p:nvSpPr>
          <p:spPr>
            <a:xfrm>
              <a:off x="1028814" y="110748"/>
              <a:ext cx="16194" cy="1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0" y="0"/>
                  </a:moveTo>
                  <a:lnTo>
                    <a:pt x="0" y="4047"/>
                  </a:lnTo>
                  <a:lnTo>
                    <a:pt x="1659" y="6746"/>
                  </a:lnTo>
                  <a:lnTo>
                    <a:pt x="4964" y="8108"/>
                  </a:lnTo>
                  <a:lnTo>
                    <a:pt x="4964" y="10807"/>
                  </a:lnTo>
                  <a:lnTo>
                    <a:pt x="8301" y="14854"/>
                  </a:lnTo>
                  <a:lnTo>
                    <a:pt x="11638" y="17552"/>
                  </a:lnTo>
                  <a:lnTo>
                    <a:pt x="14942" y="21600"/>
                  </a:lnTo>
                  <a:lnTo>
                    <a:pt x="18262" y="21600"/>
                  </a:lnTo>
                  <a:lnTo>
                    <a:pt x="18262" y="18915"/>
                  </a:lnTo>
                  <a:lnTo>
                    <a:pt x="21600" y="18915"/>
                  </a:lnTo>
                  <a:lnTo>
                    <a:pt x="14942" y="10807"/>
                  </a:lnTo>
                  <a:lnTo>
                    <a:pt x="11638" y="8108"/>
                  </a:lnTo>
                  <a:lnTo>
                    <a:pt x="8301" y="8108"/>
                  </a:lnTo>
                  <a:lnTo>
                    <a:pt x="8301" y="6746"/>
                  </a:lnTo>
                  <a:lnTo>
                    <a:pt x="6641" y="4047"/>
                  </a:lnTo>
                  <a:lnTo>
                    <a:pt x="3320" y="1349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962A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8" name="object 427"/>
            <p:cNvSpPr/>
            <p:nvPr/>
          </p:nvSpPr>
          <p:spPr>
            <a:xfrm>
              <a:off x="1035539" y="1205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173" y="21600"/>
                  </a:lnTo>
                  <a:lnTo>
                    <a:pt x="7173" y="10852"/>
                  </a:lnTo>
                  <a:lnTo>
                    <a:pt x="21600" y="10852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9222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9" name="object 428"/>
            <p:cNvSpPr/>
            <p:nvPr/>
          </p:nvSpPr>
          <p:spPr>
            <a:xfrm>
              <a:off x="1025576" y="1081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10780"/>
                  </a:lnTo>
                  <a:lnTo>
                    <a:pt x="4318" y="17970"/>
                  </a:lnTo>
                  <a:lnTo>
                    <a:pt x="12916" y="21600"/>
                  </a:lnTo>
                  <a:lnTo>
                    <a:pt x="12916" y="17970"/>
                  </a:lnTo>
                  <a:lnTo>
                    <a:pt x="21600" y="17970"/>
                  </a:lnTo>
                  <a:lnTo>
                    <a:pt x="17279" y="10780"/>
                  </a:lnTo>
                  <a:lnTo>
                    <a:pt x="8639" y="3592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8F2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2" name="object 429"/>
            <p:cNvGrpSpPr/>
            <p:nvPr/>
          </p:nvGrpSpPr>
          <p:grpSpPr>
            <a:xfrm>
              <a:off x="941615" y="70142"/>
              <a:ext cx="29899" cy="30634"/>
              <a:chOff x="0" y="0"/>
              <a:chExt cx="29898" cy="30633"/>
            </a:xfrm>
          </p:grpSpPr>
          <p:sp>
            <p:nvSpPr>
              <p:cNvPr id="1420" name="Shape"/>
              <p:cNvSpPr/>
              <p:nvPr/>
            </p:nvSpPr>
            <p:spPr>
              <a:xfrm>
                <a:off x="0" y="8229"/>
                <a:ext cx="29899" cy="22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1" y="0"/>
                    </a:moveTo>
                    <a:lnTo>
                      <a:pt x="4496" y="2387"/>
                    </a:lnTo>
                    <a:lnTo>
                      <a:pt x="3597" y="6000"/>
                    </a:lnTo>
                    <a:lnTo>
                      <a:pt x="3597" y="9600"/>
                    </a:lnTo>
                    <a:lnTo>
                      <a:pt x="1807" y="13212"/>
                    </a:lnTo>
                    <a:lnTo>
                      <a:pt x="0" y="13212"/>
                    </a:lnTo>
                    <a:lnTo>
                      <a:pt x="3597" y="15600"/>
                    </a:lnTo>
                    <a:lnTo>
                      <a:pt x="1807" y="18012"/>
                    </a:lnTo>
                    <a:lnTo>
                      <a:pt x="5405" y="21600"/>
                    </a:lnTo>
                    <a:lnTo>
                      <a:pt x="9901" y="21600"/>
                    </a:lnTo>
                    <a:lnTo>
                      <a:pt x="9901" y="19213"/>
                    </a:lnTo>
                    <a:lnTo>
                      <a:pt x="19200" y="19213"/>
                    </a:lnTo>
                    <a:lnTo>
                      <a:pt x="19802" y="18012"/>
                    </a:lnTo>
                    <a:lnTo>
                      <a:pt x="19802" y="12000"/>
                    </a:lnTo>
                    <a:lnTo>
                      <a:pt x="21600" y="8400"/>
                    </a:lnTo>
                    <a:lnTo>
                      <a:pt x="18911" y="4800"/>
                    </a:lnTo>
                    <a:lnTo>
                      <a:pt x="18911" y="2387"/>
                    </a:lnTo>
                    <a:lnTo>
                      <a:pt x="18003" y="1188"/>
                    </a:lnTo>
                    <a:lnTo>
                      <a:pt x="9001" y="1188"/>
                    </a:lnTo>
                    <a:lnTo>
                      <a:pt x="9001" y="0"/>
                    </a:lnTo>
                    <a:close/>
                  </a:path>
                </a:pathLst>
              </a:custGeom>
              <a:solidFill>
                <a:srgbClr val="DAB3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1" name="Shape"/>
              <p:cNvSpPr/>
              <p:nvPr/>
            </p:nvSpPr>
            <p:spPr>
              <a:xfrm>
                <a:off x="8724" y="0"/>
                <a:ext cx="161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38" y="0"/>
                    </a:moveTo>
                    <a:lnTo>
                      <a:pt x="0" y="0"/>
                    </a:lnTo>
                    <a:lnTo>
                      <a:pt x="4981" y="13002"/>
                    </a:lnTo>
                    <a:lnTo>
                      <a:pt x="4981" y="21600"/>
                    </a:lnTo>
                    <a:lnTo>
                      <a:pt x="21600" y="21600"/>
                    </a:lnTo>
                    <a:lnTo>
                      <a:pt x="19939" y="17324"/>
                    </a:lnTo>
                    <a:lnTo>
                      <a:pt x="19939" y="8639"/>
                    </a:lnTo>
                    <a:lnTo>
                      <a:pt x="13299" y="8639"/>
                    </a:lnTo>
                    <a:lnTo>
                      <a:pt x="11638" y="0"/>
                    </a:lnTo>
                    <a:close/>
                  </a:path>
                </a:pathLst>
              </a:custGeom>
              <a:solidFill>
                <a:srgbClr val="DAB3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23" name="object 430"/>
            <p:cNvSpPr/>
            <p:nvPr/>
          </p:nvSpPr>
          <p:spPr>
            <a:xfrm>
              <a:off x="953332" y="794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35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4" name="object 431"/>
            <p:cNvSpPr/>
            <p:nvPr/>
          </p:nvSpPr>
          <p:spPr>
            <a:xfrm>
              <a:off x="953332" y="919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9275" y="0"/>
                  </a:lnTo>
                  <a:lnTo>
                    <a:pt x="9275" y="3599"/>
                  </a:lnTo>
                  <a:lnTo>
                    <a:pt x="6192" y="7200"/>
                  </a:lnTo>
                  <a:lnTo>
                    <a:pt x="0" y="10836"/>
                  </a:lnTo>
                  <a:lnTo>
                    <a:pt x="0" y="21600"/>
                  </a:lnTo>
                  <a:lnTo>
                    <a:pt x="9275" y="21600"/>
                  </a:lnTo>
                  <a:lnTo>
                    <a:pt x="9275" y="14438"/>
                  </a:lnTo>
                  <a:lnTo>
                    <a:pt x="21600" y="7200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E5CC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5" name="object 432"/>
            <p:cNvSpPr/>
            <p:nvPr/>
          </p:nvSpPr>
          <p:spPr>
            <a:xfrm>
              <a:off x="948353" y="875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88" y="0"/>
                  </a:lnTo>
                  <a:lnTo>
                    <a:pt x="4794" y="8594"/>
                  </a:lnTo>
                  <a:lnTo>
                    <a:pt x="0" y="8594"/>
                  </a:lnTo>
                  <a:lnTo>
                    <a:pt x="9588" y="21600"/>
                  </a:lnTo>
                  <a:lnTo>
                    <a:pt x="14383" y="21600"/>
                  </a:lnTo>
                  <a:lnTo>
                    <a:pt x="16804" y="12916"/>
                  </a:lnTo>
                  <a:lnTo>
                    <a:pt x="21600" y="8594"/>
                  </a:lnTo>
                  <a:lnTo>
                    <a:pt x="4794" y="8594"/>
                  </a:lnTo>
                  <a:lnTo>
                    <a:pt x="479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B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6" name="object 433"/>
            <p:cNvSpPr/>
            <p:nvPr/>
          </p:nvSpPr>
          <p:spPr>
            <a:xfrm>
              <a:off x="960309" y="89445"/>
              <a:ext cx="1370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8" y="0"/>
                  </a:moveTo>
                  <a:lnTo>
                    <a:pt x="7847" y="0"/>
                  </a:lnTo>
                  <a:lnTo>
                    <a:pt x="7847" y="12982"/>
                  </a:lnTo>
                  <a:lnTo>
                    <a:pt x="0" y="17301"/>
                  </a:lnTo>
                  <a:lnTo>
                    <a:pt x="11791" y="17301"/>
                  </a:lnTo>
                  <a:lnTo>
                    <a:pt x="17656" y="21600"/>
                  </a:lnTo>
                  <a:lnTo>
                    <a:pt x="21600" y="15140"/>
                  </a:lnTo>
                  <a:lnTo>
                    <a:pt x="21600" y="4340"/>
                  </a:lnTo>
                  <a:lnTo>
                    <a:pt x="19638" y="0"/>
                  </a:lnTo>
                  <a:close/>
                </a:path>
              </a:pathLst>
            </a:custGeom>
            <a:solidFill>
              <a:srgbClr val="DBB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7" name="object 434"/>
            <p:cNvSpPr/>
            <p:nvPr/>
          </p:nvSpPr>
          <p:spPr>
            <a:xfrm>
              <a:off x="965789" y="900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64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8" name="object 435"/>
            <p:cNvSpPr/>
            <p:nvPr/>
          </p:nvSpPr>
          <p:spPr>
            <a:xfrm>
              <a:off x="951586" y="74624"/>
              <a:ext cx="19928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4" y="0"/>
                  </a:moveTo>
                  <a:lnTo>
                    <a:pt x="0" y="0"/>
                  </a:lnTo>
                  <a:lnTo>
                    <a:pt x="0" y="7194"/>
                  </a:lnTo>
                  <a:lnTo>
                    <a:pt x="6759" y="7194"/>
                  </a:lnTo>
                  <a:lnTo>
                    <a:pt x="6759" y="18003"/>
                  </a:lnTo>
                  <a:lnTo>
                    <a:pt x="14854" y="18003"/>
                  </a:lnTo>
                  <a:lnTo>
                    <a:pt x="18902" y="21600"/>
                  </a:lnTo>
                  <a:lnTo>
                    <a:pt x="21600" y="16205"/>
                  </a:lnTo>
                  <a:lnTo>
                    <a:pt x="17566" y="10809"/>
                  </a:lnTo>
                  <a:lnTo>
                    <a:pt x="17566" y="7194"/>
                  </a:lnTo>
                  <a:lnTo>
                    <a:pt x="14854" y="3614"/>
                  </a:lnTo>
                  <a:lnTo>
                    <a:pt x="14854" y="0"/>
                  </a:lnTo>
                  <a:close/>
                </a:path>
              </a:pathLst>
            </a:custGeom>
            <a:solidFill>
              <a:srgbClr val="DBB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1" name="object 436"/>
            <p:cNvGrpSpPr/>
            <p:nvPr/>
          </p:nvGrpSpPr>
          <p:grpSpPr>
            <a:xfrm>
              <a:off x="966615" y="83845"/>
              <a:ext cx="15815" cy="14570"/>
              <a:chOff x="0" y="0"/>
              <a:chExt cx="15813" cy="14569"/>
            </a:xfrm>
          </p:grpSpPr>
          <p:sp>
            <p:nvSpPr>
              <p:cNvPr id="1429" name="Triangle"/>
              <p:cNvSpPr/>
              <p:nvPr/>
            </p:nvSpPr>
            <p:spPr>
              <a:xfrm>
                <a:off x="-1" y="186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9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BD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0" name="Triangle"/>
              <p:cNvSpPr/>
              <p:nvPr/>
            </p:nvSpPr>
            <p:spPr>
              <a:xfrm>
                <a:off x="311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BD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34" name="object 437"/>
            <p:cNvGrpSpPr/>
            <p:nvPr/>
          </p:nvGrpSpPr>
          <p:grpSpPr>
            <a:xfrm>
              <a:off x="1017613" y="79489"/>
              <a:ext cx="33620" cy="31264"/>
              <a:chOff x="0" y="0"/>
              <a:chExt cx="33619" cy="31263"/>
            </a:xfrm>
          </p:grpSpPr>
          <p:sp>
            <p:nvSpPr>
              <p:cNvPr id="1432" name="Shape"/>
              <p:cNvSpPr/>
              <p:nvPr/>
            </p:nvSpPr>
            <p:spPr>
              <a:xfrm>
                <a:off x="0" y="8833"/>
                <a:ext cx="33620" cy="2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" y="0"/>
                    </a:moveTo>
                    <a:lnTo>
                      <a:pt x="1591" y="3608"/>
                    </a:lnTo>
                    <a:lnTo>
                      <a:pt x="0" y="3608"/>
                    </a:lnTo>
                    <a:lnTo>
                      <a:pt x="0" y="6005"/>
                    </a:lnTo>
                    <a:lnTo>
                      <a:pt x="1591" y="8402"/>
                    </a:lnTo>
                    <a:lnTo>
                      <a:pt x="1591" y="10812"/>
                    </a:lnTo>
                    <a:lnTo>
                      <a:pt x="3999" y="10812"/>
                    </a:lnTo>
                    <a:lnTo>
                      <a:pt x="5590" y="13197"/>
                    </a:lnTo>
                    <a:lnTo>
                      <a:pt x="7197" y="16805"/>
                    </a:lnTo>
                    <a:lnTo>
                      <a:pt x="10396" y="21600"/>
                    </a:lnTo>
                    <a:lnTo>
                      <a:pt x="21600" y="21600"/>
                    </a:lnTo>
                    <a:lnTo>
                      <a:pt x="21600" y="15607"/>
                    </a:lnTo>
                    <a:lnTo>
                      <a:pt x="20001" y="15607"/>
                    </a:lnTo>
                    <a:lnTo>
                      <a:pt x="20001" y="13197"/>
                    </a:lnTo>
                    <a:lnTo>
                      <a:pt x="21600" y="11998"/>
                    </a:lnTo>
                    <a:lnTo>
                      <a:pt x="21600" y="7204"/>
                    </a:lnTo>
                    <a:lnTo>
                      <a:pt x="20001" y="7204"/>
                    </a:lnTo>
                    <a:lnTo>
                      <a:pt x="18393" y="6005"/>
                    </a:lnTo>
                    <a:lnTo>
                      <a:pt x="15994" y="6005"/>
                    </a:lnTo>
                    <a:lnTo>
                      <a:pt x="14394" y="2409"/>
                    </a:lnTo>
                    <a:lnTo>
                      <a:pt x="14394" y="1211"/>
                    </a:lnTo>
                    <a:lnTo>
                      <a:pt x="3199" y="1211"/>
                    </a:ln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3" name="Shape"/>
              <p:cNvSpPr/>
              <p:nvPr/>
            </p:nvSpPr>
            <p:spPr>
              <a:xfrm>
                <a:off x="4978" y="-1"/>
                <a:ext cx="174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8" y="0"/>
                    </a:moveTo>
                    <a:lnTo>
                      <a:pt x="4613" y="0"/>
                    </a:lnTo>
                    <a:lnTo>
                      <a:pt x="4613" y="10817"/>
                    </a:lnTo>
                    <a:lnTo>
                      <a:pt x="1543" y="10817"/>
                    </a:lnTo>
                    <a:lnTo>
                      <a:pt x="1543" y="1797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75"/>
                    </a:lnTo>
                    <a:lnTo>
                      <a:pt x="15429" y="14375"/>
                    </a:lnTo>
                    <a:lnTo>
                      <a:pt x="15429" y="7222"/>
                    </a:lnTo>
                    <a:lnTo>
                      <a:pt x="9258" y="7222"/>
                    </a:lnTo>
                    <a:lnTo>
                      <a:pt x="9258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5" name="object 438"/>
            <p:cNvSpPr/>
            <p:nvPr/>
          </p:nvSpPr>
          <p:spPr>
            <a:xfrm>
              <a:off x="1029316" y="88202"/>
              <a:ext cx="12702" cy="12702"/>
            </a:xfrm>
            <a:prstGeom prst="rect">
              <a:avLst/>
            </a:pr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6" name="object 439"/>
            <p:cNvSpPr/>
            <p:nvPr/>
          </p:nvSpPr>
          <p:spPr>
            <a:xfrm>
              <a:off x="1044252" y="93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70" y="0"/>
                  </a:lnTo>
                  <a:lnTo>
                    <a:pt x="9275" y="4318"/>
                  </a:lnTo>
                  <a:lnTo>
                    <a:pt x="6192" y="12957"/>
                  </a:lnTo>
                  <a:lnTo>
                    <a:pt x="0" y="21600"/>
                  </a:lnTo>
                  <a:lnTo>
                    <a:pt x="15470" y="21600"/>
                  </a:lnTo>
                  <a:lnTo>
                    <a:pt x="15470" y="12957"/>
                  </a:lnTo>
                  <a:lnTo>
                    <a:pt x="21600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C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7" name="object 440"/>
            <p:cNvSpPr/>
            <p:nvPr/>
          </p:nvSpPr>
          <p:spPr>
            <a:xfrm>
              <a:off x="1047376" y="93186"/>
              <a:ext cx="12702" cy="12702"/>
            </a:xfrm>
            <a:prstGeom prst="rect">
              <a:avLst/>
            </a:prstGeom>
            <a:solidFill>
              <a:srgbClr val="EDB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8" name="object 442"/>
            <p:cNvSpPr/>
            <p:nvPr/>
          </p:nvSpPr>
          <p:spPr>
            <a:xfrm>
              <a:off x="1031177" y="826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594"/>
                  </a:lnTo>
                  <a:lnTo>
                    <a:pt x="7200" y="859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D8B4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9" name="object 443"/>
            <p:cNvSpPr/>
            <p:nvPr/>
          </p:nvSpPr>
          <p:spPr>
            <a:xfrm>
              <a:off x="1043013" y="1006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775" y="0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0" name="object 445"/>
            <p:cNvSpPr/>
            <p:nvPr/>
          </p:nvSpPr>
          <p:spPr>
            <a:xfrm>
              <a:off x="1045503" y="987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639" y="21600"/>
                  </a:lnTo>
                  <a:lnTo>
                    <a:pt x="130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7E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3" name="object 446"/>
            <p:cNvGrpSpPr/>
            <p:nvPr/>
          </p:nvGrpSpPr>
          <p:grpSpPr>
            <a:xfrm>
              <a:off x="1020585" y="75120"/>
              <a:ext cx="13954" cy="23174"/>
              <a:chOff x="0" y="0"/>
              <a:chExt cx="13953" cy="23173"/>
            </a:xfrm>
          </p:grpSpPr>
          <p:sp>
            <p:nvSpPr>
              <p:cNvPr id="1441" name="Shape"/>
              <p:cNvSpPr/>
              <p:nvPr/>
            </p:nvSpPr>
            <p:spPr>
              <a:xfrm>
                <a:off x="-1" y="6977"/>
                <a:ext cx="12703" cy="16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23" y="0"/>
                    </a:moveTo>
                    <a:lnTo>
                      <a:pt x="4823" y="4998"/>
                    </a:lnTo>
                    <a:lnTo>
                      <a:pt x="0" y="4998"/>
                    </a:lnTo>
                    <a:lnTo>
                      <a:pt x="0" y="8301"/>
                    </a:lnTo>
                    <a:lnTo>
                      <a:pt x="4823" y="11638"/>
                    </a:lnTo>
                    <a:lnTo>
                      <a:pt x="4823" y="14942"/>
                    </a:lnTo>
                    <a:lnTo>
                      <a:pt x="12000" y="14942"/>
                    </a:lnTo>
                    <a:lnTo>
                      <a:pt x="21600" y="21600"/>
                    </a:lnTo>
                    <a:lnTo>
                      <a:pt x="21600" y="3337"/>
                    </a:lnTo>
                    <a:lnTo>
                      <a:pt x="16823" y="3337"/>
                    </a:lnTo>
                    <a:lnTo>
                      <a:pt x="16823" y="1661"/>
                    </a:lnTo>
                    <a:lnTo>
                      <a:pt x="9600" y="1661"/>
                    </a:lnTo>
                    <a:lnTo>
                      <a:pt x="4823" y="0"/>
                    </a:lnTo>
                    <a:close/>
                  </a:path>
                </a:pathLst>
              </a:custGeom>
              <a:solidFill>
                <a:srgbClr val="D4A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2" name="Shape"/>
              <p:cNvSpPr/>
              <p:nvPr/>
            </p:nvSpPr>
            <p:spPr>
              <a:xfrm>
                <a:off x="1250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9" y="0"/>
                    </a:lnTo>
                    <a:lnTo>
                      <a:pt x="7179" y="1442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A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4" name="object 447"/>
            <p:cNvSpPr/>
            <p:nvPr/>
          </p:nvSpPr>
          <p:spPr>
            <a:xfrm>
              <a:off x="1019353" y="906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4" y="0"/>
                  </a:moveTo>
                  <a:lnTo>
                    <a:pt x="0" y="0"/>
                  </a:lnTo>
                  <a:lnTo>
                    <a:pt x="0" y="7222"/>
                  </a:lnTo>
                  <a:lnTo>
                    <a:pt x="4318" y="7222"/>
                  </a:lnTo>
                  <a:lnTo>
                    <a:pt x="12916" y="14447"/>
                  </a:lnTo>
                  <a:lnTo>
                    <a:pt x="21600" y="21600"/>
                  </a:lnTo>
                  <a:lnTo>
                    <a:pt x="21600" y="10817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DDC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5" name="object 448"/>
            <p:cNvSpPr/>
            <p:nvPr/>
          </p:nvSpPr>
          <p:spPr>
            <a:xfrm>
              <a:off x="1023702" y="807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3" y="0"/>
                  </a:moveTo>
                  <a:lnTo>
                    <a:pt x="7222" y="0"/>
                  </a:lnTo>
                  <a:lnTo>
                    <a:pt x="3592" y="3592"/>
                  </a:lnTo>
                  <a:lnTo>
                    <a:pt x="0" y="359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87"/>
                  </a:lnTo>
                  <a:lnTo>
                    <a:pt x="14413" y="7187"/>
                  </a:lnTo>
                  <a:lnTo>
                    <a:pt x="14413" y="0"/>
                  </a:lnTo>
                  <a:close/>
                </a:path>
              </a:pathLst>
            </a:custGeom>
            <a:solidFill>
              <a:srgbClr val="CEA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8" name="object 449"/>
            <p:cNvGrpSpPr/>
            <p:nvPr/>
          </p:nvGrpSpPr>
          <p:grpSpPr>
            <a:xfrm>
              <a:off x="884325" y="43474"/>
              <a:ext cx="27397" cy="38128"/>
              <a:chOff x="0" y="0"/>
              <a:chExt cx="27396" cy="38127"/>
            </a:xfrm>
          </p:grpSpPr>
          <p:sp>
            <p:nvSpPr>
              <p:cNvPr id="1446" name="Shape"/>
              <p:cNvSpPr/>
              <p:nvPr/>
            </p:nvSpPr>
            <p:spPr>
              <a:xfrm>
                <a:off x="12458" y="25425"/>
                <a:ext cx="132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044" y="12950"/>
                    </a:lnTo>
                    <a:lnTo>
                      <a:pt x="6067" y="21600"/>
                    </a:lnTo>
                    <a:lnTo>
                      <a:pt x="10133" y="21600"/>
                    </a:lnTo>
                    <a:lnTo>
                      <a:pt x="14156" y="12950"/>
                    </a:lnTo>
                    <a:lnTo>
                      <a:pt x="20245" y="12950"/>
                    </a:lnTo>
                    <a:lnTo>
                      <a:pt x="20245" y="43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7" name="Shape"/>
              <p:cNvSpPr/>
              <p:nvPr/>
            </p:nvSpPr>
            <p:spPr>
              <a:xfrm>
                <a:off x="-1" y="-1"/>
                <a:ext cx="27398" cy="3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61" y="0"/>
                    </a:moveTo>
                    <a:lnTo>
                      <a:pt x="1963" y="0"/>
                    </a:lnTo>
                    <a:lnTo>
                      <a:pt x="1963" y="7485"/>
                    </a:lnTo>
                    <a:lnTo>
                      <a:pt x="0" y="7485"/>
                    </a:lnTo>
                    <a:lnTo>
                      <a:pt x="0" y="10804"/>
                    </a:lnTo>
                    <a:lnTo>
                      <a:pt x="2954" y="11634"/>
                    </a:lnTo>
                    <a:lnTo>
                      <a:pt x="2954" y="14123"/>
                    </a:lnTo>
                    <a:lnTo>
                      <a:pt x="3936" y="15783"/>
                    </a:lnTo>
                    <a:lnTo>
                      <a:pt x="5888" y="15783"/>
                    </a:lnTo>
                    <a:lnTo>
                      <a:pt x="5888" y="18281"/>
                    </a:lnTo>
                    <a:lnTo>
                      <a:pt x="8842" y="21600"/>
                    </a:lnTo>
                    <a:lnTo>
                      <a:pt x="9823" y="19102"/>
                    </a:lnTo>
                    <a:lnTo>
                      <a:pt x="20305" y="19102"/>
                    </a:lnTo>
                    <a:lnTo>
                      <a:pt x="21600" y="17451"/>
                    </a:lnTo>
                    <a:lnTo>
                      <a:pt x="18666" y="14953"/>
                    </a:lnTo>
                    <a:lnTo>
                      <a:pt x="18666" y="12464"/>
                    </a:lnTo>
                    <a:lnTo>
                      <a:pt x="16693" y="12464"/>
                    </a:lnTo>
                    <a:lnTo>
                      <a:pt x="13749" y="11634"/>
                    </a:lnTo>
                    <a:lnTo>
                      <a:pt x="13749" y="5817"/>
                    </a:lnTo>
                    <a:lnTo>
                      <a:pt x="9823" y="5817"/>
                    </a:lnTo>
                    <a:lnTo>
                      <a:pt x="7861" y="0"/>
                    </a:lnTo>
                    <a:close/>
                  </a:path>
                </a:pathLst>
              </a:custGeom>
              <a:solidFill>
                <a:srgbClr val="E7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9" name="object 450"/>
            <p:cNvSpPr/>
            <p:nvPr/>
          </p:nvSpPr>
          <p:spPr>
            <a:xfrm>
              <a:off x="903509" y="732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B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2" name="object 451"/>
            <p:cNvGrpSpPr/>
            <p:nvPr/>
          </p:nvGrpSpPr>
          <p:grpSpPr>
            <a:xfrm>
              <a:off x="886694" y="59559"/>
              <a:ext cx="22552" cy="17681"/>
              <a:chOff x="0" y="0"/>
              <a:chExt cx="22551" cy="17680"/>
            </a:xfrm>
          </p:grpSpPr>
          <p:sp>
            <p:nvSpPr>
              <p:cNvPr id="1450" name="Shape"/>
              <p:cNvSpPr/>
              <p:nvPr/>
            </p:nvSpPr>
            <p:spPr>
              <a:xfrm>
                <a:off x="7600" y="4978"/>
                <a:ext cx="1495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88" y="0"/>
                    </a:moveTo>
                    <a:lnTo>
                      <a:pt x="7195" y="0"/>
                    </a:lnTo>
                    <a:lnTo>
                      <a:pt x="3579" y="5414"/>
                    </a:lnTo>
                    <a:lnTo>
                      <a:pt x="0" y="5414"/>
                    </a:lnTo>
                    <a:lnTo>
                      <a:pt x="5378" y="8108"/>
                    </a:lnTo>
                    <a:lnTo>
                      <a:pt x="5378" y="13494"/>
                    </a:lnTo>
                    <a:lnTo>
                      <a:pt x="16187" y="13494"/>
                    </a:lnTo>
                    <a:lnTo>
                      <a:pt x="21600" y="21600"/>
                    </a:lnTo>
                    <a:lnTo>
                      <a:pt x="21600" y="10828"/>
                    </a:lnTo>
                    <a:lnTo>
                      <a:pt x="14388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1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3" name="object 452"/>
            <p:cNvSpPr/>
            <p:nvPr/>
          </p:nvSpPr>
          <p:spPr>
            <a:xfrm>
              <a:off x="889190" y="50954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9" y="0"/>
                  </a:lnTo>
                  <a:lnTo>
                    <a:pt x="12959" y="1659"/>
                  </a:lnTo>
                  <a:lnTo>
                    <a:pt x="0" y="1659"/>
                  </a:lnTo>
                  <a:lnTo>
                    <a:pt x="0" y="14959"/>
                  </a:lnTo>
                  <a:lnTo>
                    <a:pt x="4297" y="18280"/>
                  </a:lnTo>
                  <a:lnTo>
                    <a:pt x="6479" y="21600"/>
                  </a:lnTo>
                  <a:lnTo>
                    <a:pt x="17279" y="21600"/>
                  </a:lnTo>
                  <a:lnTo>
                    <a:pt x="17279" y="18280"/>
                  </a:lnTo>
                  <a:lnTo>
                    <a:pt x="21600" y="182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B0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4" name="object 453"/>
            <p:cNvSpPr/>
            <p:nvPr/>
          </p:nvSpPr>
          <p:spPr>
            <a:xfrm>
              <a:off x="887316" y="464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C7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5" name="object 454"/>
            <p:cNvSpPr/>
            <p:nvPr/>
          </p:nvSpPr>
          <p:spPr>
            <a:xfrm>
              <a:off x="881710" y="495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98" y="0"/>
                  </a:lnTo>
                  <a:lnTo>
                    <a:pt x="5398" y="162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CE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8" name="object 455"/>
            <p:cNvGrpSpPr/>
            <p:nvPr/>
          </p:nvGrpSpPr>
          <p:grpSpPr>
            <a:xfrm>
              <a:off x="921689" y="93936"/>
              <a:ext cx="42358" cy="47953"/>
              <a:chOff x="0" y="0"/>
              <a:chExt cx="42356" cy="47952"/>
            </a:xfrm>
          </p:grpSpPr>
          <p:sp>
            <p:nvSpPr>
              <p:cNvPr id="1456" name="Shape"/>
              <p:cNvSpPr/>
              <p:nvPr/>
            </p:nvSpPr>
            <p:spPr>
              <a:xfrm>
                <a:off x="-1" y="7092"/>
                <a:ext cx="42358" cy="40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6" y="0"/>
                    </a:moveTo>
                    <a:lnTo>
                      <a:pt x="17785" y="524"/>
                    </a:lnTo>
                    <a:lnTo>
                      <a:pt x="12072" y="524"/>
                    </a:lnTo>
                    <a:lnTo>
                      <a:pt x="12072" y="3821"/>
                    </a:lnTo>
                    <a:lnTo>
                      <a:pt x="10162" y="4479"/>
                    </a:lnTo>
                    <a:lnTo>
                      <a:pt x="5084" y="5137"/>
                    </a:lnTo>
                    <a:lnTo>
                      <a:pt x="3180" y="6460"/>
                    </a:lnTo>
                    <a:lnTo>
                      <a:pt x="3180" y="7769"/>
                    </a:lnTo>
                    <a:lnTo>
                      <a:pt x="1904" y="14362"/>
                    </a:lnTo>
                    <a:lnTo>
                      <a:pt x="0" y="17652"/>
                    </a:lnTo>
                    <a:lnTo>
                      <a:pt x="4449" y="18961"/>
                    </a:lnTo>
                    <a:lnTo>
                      <a:pt x="7623" y="19626"/>
                    </a:lnTo>
                    <a:lnTo>
                      <a:pt x="18426" y="19626"/>
                    </a:lnTo>
                    <a:lnTo>
                      <a:pt x="19696" y="21600"/>
                    </a:lnTo>
                    <a:lnTo>
                      <a:pt x="19696" y="20284"/>
                    </a:lnTo>
                    <a:lnTo>
                      <a:pt x="21600" y="20284"/>
                    </a:lnTo>
                    <a:lnTo>
                      <a:pt x="20751" y="19404"/>
                    </a:lnTo>
                    <a:lnTo>
                      <a:pt x="20324" y="18525"/>
                    </a:lnTo>
                    <a:lnTo>
                      <a:pt x="20324" y="16330"/>
                    </a:lnTo>
                    <a:lnTo>
                      <a:pt x="19696" y="14362"/>
                    </a:lnTo>
                    <a:lnTo>
                      <a:pt x="17785" y="13040"/>
                    </a:lnTo>
                    <a:lnTo>
                      <a:pt x="17785" y="7769"/>
                    </a:lnTo>
                    <a:lnTo>
                      <a:pt x="19061" y="6460"/>
                    </a:lnTo>
                    <a:lnTo>
                      <a:pt x="20324" y="3821"/>
                    </a:lnTo>
                    <a:lnTo>
                      <a:pt x="20324" y="2505"/>
                    </a:lnTo>
                    <a:lnTo>
                      <a:pt x="19061" y="1847"/>
                    </a:lnTo>
                    <a:lnTo>
                      <a:pt x="19061" y="524"/>
                    </a:lnTo>
                    <a:lnTo>
                      <a:pt x="18296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7" name="Triangle"/>
              <p:cNvSpPr/>
              <p:nvPr/>
            </p:nvSpPr>
            <p:spPr>
              <a:xfrm>
                <a:off x="2915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62" name="object 456"/>
            <p:cNvGrpSpPr/>
            <p:nvPr/>
          </p:nvGrpSpPr>
          <p:grpSpPr>
            <a:xfrm>
              <a:off x="937755" y="102024"/>
              <a:ext cx="16449" cy="40988"/>
              <a:chOff x="0" y="0"/>
              <a:chExt cx="16448" cy="40987"/>
            </a:xfrm>
          </p:grpSpPr>
          <p:sp>
            <p:nvSpPr>
              <p:cNvPr id="1459" name="Shape"/>
              <p:cNvSpPr/>
              <p:nvPr/>
            </p:nvSpPr>
            <p:spPr>
              <a:xfrm>
                <a:off x="3746" y="282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39" y="0"/>
                    </a:moveTo>
                    <a:lnTo>
                      <a:pt x="10744" y="125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0" name="Triangle"/>
              <p:cNvSpPr/>
              <p:nvPr/>
            </p:nvSpPr>
            <p:spPr>
              <a:xfrm>
                <a:off x="2868" y="2545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552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1" name="Shape"/>
              <p:cNvSpPr/>
              <p:nvPr/>
            </p:nvSpPr>
            <p:spPr>
              <a:xfrm>
                <a:off x="-1" y="-1"/>
                <a:ext cx="12702" cy="3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6187"/>
                    </a:lnTo>
                    <a:lnTo>
                      <a:pt x="5007" y="10828"/>
                    </a:lnTo>
                    <a:lnTo>
                      <a:pt x="11516" y="15466"/>
                    </a:lnTo>
                    <a:lnTo>
                      <a:pt x="19014" y="201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65" name="object 458"/>
            <p:cNvGrpSpPr/>
            <p:nvPr/>
          </p:nvGrpSpPr>
          <p:grpSpPr>
            <a:xfrm>
              <a:off x="951464" y="94432"/>
              <a:ext cx="13319" cy="47456"/>
              <a:chOff x="0" y="0"/>
              <a:chExt cx="13318" cy="47455"/>
            </a:xfrm>
          </p:grpSpPr>
          <p:sp>
            <p:nvSpPr>
              <p:cNvPr id="1463" name="Shape"/>
              <p:cNvSpPr/>
              <p:nvPr/>
            </p:nvSpPr>
            <p:spPr>
              <a:xfrm>
                <a:off x="0" y="7588"/>
                <a:ext cx="12702" cy="3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9" y="0"/>
                    </a:moveTo>
                    <a:lnTo>
                      <a:pt x="4315" y="0"/>
                    </a:lnTo>
                    <a:lnTo>
                      <a:pt x="0" y="4727"/>
                    </a:lnTo>
                    <a:lnTo>
                      <a:pt x="0" y="8780"/>
                    </a:lnTo>
                    <a:lnTo>
                      <a:pt x="4315" y="12827"/>
                    </a:lnTo>
                    <a:lnTo>
                      <a:pt x="4315" y="14850"/>
                    </a:lnTo>
                    <a:lnTo>
                      <a:pt x="6472" y="17554"/>
                    </a:lnTo>
                    <a:lnTo>
                      <a:pt x="15126" y="21600"/>
                    </a:lnTo>
                    <a:lnTo>
                      <a:pt x="15126" y="20251"/>
                    </a:lnTo>
                    <a:lnTo>
                      <a:pt x="21600" y="20251"/>
                    </a:lnTo>
                    <a:lnTo>
                      <a:pt x="18715" y="19350"/>
                    </a:lnTo>
                    <a:lnTo>
                      <a:pt x="17262" y="18449"/>
                    </a:lnTo>
                    <a:lnTo>
                      <a:pt x="17262" y="16199"/>
                    </a:lnTo>
                    <a:lnTo>
                      <a:pt x="15126" y="14182"/>
                    </a:lnTo>
                    <a:lnTo>
                      <a:pt x="8631" y="12827"/>
                    </a:lnTo>
                    <a:lnTo>
                      <a:pt x="8631" y="7425"/>
                    </a:lnTo>
                    <a:lnTo>
                      <a:pt x="12969" y="6083"/>
                    </a:lnTo>
                    <a:lnTo>
                      <a:pt x="17262" y="3379"/>
                    </a:lnTo>
                    <a:lnTo>
                      <a:pt x="17262" y="2030"/>
                    </a:lnTo>
                    <a:lnTo>
                      <a:pt x="12969" y="1356"/>
                    </a:lnTo>
                    <a:lnTo>
                      <a:pt x="12969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4" name="Shape"/>
              <p:cNvSpPr/>
              <p:nvPr/>
            </p:nvSpPr>
            <p:spPr>
              <a:xfrm>
                <a:off x="615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00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6" name="object 459"/>
            <p:cNvSpPr/>
            <p:nvPr/>
          </p:nvSpPr>
          <p:spPr>
            <a:xfrm>
              <a:off x="942739" y="1124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73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50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0" name="object 460"/>
            <p:cNvGrpSpPr/>
            <p:nvPr/>
          </p:nvGrpSpPr>
          <p:grpSpPr>
            <a:xfrm>
              <a:off x="947486" y="93809"/>
              <a:ext cx="15192" cy="22666"/>
              <a:chOff x="0" y="0"/>
              <a:chExt cx="15191" cy="22665"/>
            </a:xfrm>
          </p:grpSpPr>
          <p:sp>
            <p:nvSpPr>
              <p:cNvPr id="1467" name="Shape"/>
              <p:cNvSpPr/>
              <p:nvPr/>
            </p:nvSpPr>
            <p:spPr>
              <a:xfrm>
                <a:off x="245" y="996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171"/>
                    </a:lnTo>
                    <a:lnTo>
                      <a:pt x="21600" y="21600"/>
                    </a:lnTo>
                    <a:lnTo>
                      <a:pt x="21600" y="15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6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8" name="Triangle"/>
              <p:cNvSpPr/>
              <p:nvPr/>
            </p:nvSpPr>
            <p:spPr>
              <a:xfrm>
                <a:off x="-1" y="31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6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9" name="Triangle"/>
              <p:cNvSpPr/>
              <p:nvPr/>
            </p:nvSpPr>
            <p:spPr>
              <a:xfrm>
                <a:off x="248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6A26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1" name="object 461"/>
            <p:cNvSpPr/>
            <p:nvPr/>
          </p:nvSpPr>
          <p:spPr>
            <a:xfrm>
              <a:off x="952703" y="100777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52" y="18022"/>
                  </a:lnTo>
                  <a:lnTo>
                    <a:pt x="21600" y="10809"/>
                  </a:lnTo>
                  <a:lnTo>
                    <a:pt x="21600" y="7213"/>
                  </a:lnTo>
                  <a:lnTo>
                    <a:pt x="10852" y="5413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2" name="object 462"/>
            <p:cNvSpPr/>
            <p:nvPr/>
          </p:nvSpPr>
          <p:spPr>
            <a:xfrm>
              <a:off x="948975" y="120719"/>
              <a:ext cx="12703" cy="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0"/>
                  </a:lnTo>
                  <a:lnTo>
                    <a:pt x="0" y="8876"/>
                  </a:lnTo>
                  <a:lnTo>
                    <a:pt x="2695" y="13981"/>
                  </a:lnTo>
                  <a:lnTo>
                    <a:pt x="13483" y="21600"/>
                  </a:lnTo>
                  <a:lnTo>
                    <a:pt x="13483" y="19060"/>
                  </a:lnTo>
                  <a:lnTo>
                    <a:pt x="21600" y="19060"/>
                  </a:lnTo>
                  <a:lnTo>
                    <a:pt x="17995" y="17350"/>
                  </a:lnTo>
                  <a:lnTo>
                    <a:pt x="16207" y="15653"/>
                  </a:lnTo>
                  <a:lnTo>
                    <a:pt x="16207" y="11429"/>
                  </a:lnTo>
                  <a:lnTo>
                    <a:pt x="10786" y="8876"/>
                  </a:lnTo>
                  <a:lnTo>
                    <a:pt x="5419" y="3809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B85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3" name="object 463"/>
            <p:cNvSpPr/>
            <p:nvPr/>
          </p:nvSpPr>
          <p:spPr>
            <a:xfrm>
              <a:off x="953332" y="1342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5" y="0"/>
                  </a:moveTo>
                  <a:lnTo>
                    <a:pt x="4355" y="3592"/>
                  </a:lnTo>
                  <a:lnTo>
                    <a:pt x="0" y="3592"/>
                  </a:lnTo>
                  <a:lnTo>
                    <a:pt x="21600" y="21600"/>
                  </a:lnTo>
                  <a:lnTo>
                    <a:pt x="4355" y="0"/>
                  </a:lnTo>
                  <a:close/>
                </a:path>
              </a:pathLst>
            </a:custGeom>
            <a:solidFill>
              <a:srgbClr val="AE54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4" name="object 464"/>
            <p:cNvSpPr/>
            <p:nvPr/>
          </p:nvSpPr>
          <p:spPr>
            <a:xfrm>
              <a:off x="955319" y="99543"/>
              <a:ext cx="31142" cy="5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8" y="0"/>
                  </a:moveTo>
                  <a:lnTo>
                    <a:pt x="1735" y="0"/>
                  </a:lnTo>
                  <a:lnTo>
                    <a:pt x="1735" y="954"/>
                  </a:lnTo>
                  <a:lnTo>
                    <a:pt x="3462" y="1439"/>
                  </a:lnTo>
                  <a:lnTo>
                    <a:pt x="3462" y="3358"/>
                  </a:lnTo>
                  <a:lnTo>
                    <a:pt x="0" y="5281"/>
                  </a:lnTo>
                  <a:lnTo>
                    <a:pt x="0" y="8159"/>
                  </a:lnTo>
                  <a:lnTo>
                    <a:pt x="863" y="10078"/>
                  </a:lnTo>
                  <a:lnTo>
                    <a:pt x="3462" y="11517"/>
                  </a:lnTo>
                  <a:lnTo>
                    <a:pt x="3462" y="13441"/>
                  </a:lnTo>
                  <a:lnTo>
                    <a:pt x="8650" y="16318"/>
                  </a:lnTo>
                  <a:lnTo>
                    <a:pt x="10368" y="17758"/>
                  </a:lnTo>
                  <a:lnTo>
                    <a:pt x="12967" y="18722"/>
                  </a:lnTo>
                  <a:lnTo>
                    <a:pt x="16420" y="20156"/>
                  </a:lnTo>
                  <a:lnTo>
                    <a:pt x="19001" y="21600"/>
                  </a:lnTo>
                  <a:lnTo>
                    <a:pt x="19874" y="20640"/>
                  </a:lnTo>
                  <a:lnTo>
                    <a:pt x="21600" y="20156"/>
                  </a:lnTo>
                  <a:lnTo>
                    <a:pt x="21600" y="17758"/>
                  </a:lnTo>
                  <a:lnTo>
                    <a:pt x="20791" y="13947"/>
                  </a:lnTo>
                  <a:lnTo>
                    <a:pt x="17229" y="6690"/>
                  </a:lnTo>
                  <a:lnTo>
                    <a:pt x="16420" y="2883"/>
                  </a:lnTo>
                  <a:lnTo>
                    <a:pt x="11231" y="2883"/>
                  </a:lnTo>
                  <a:lnTo>
                    <a:pt x="8650" y="2398"/>
                  </a:lnTo>
                  <a:lnTo>
                    <a:pt x="8650" y="954"/>
                  </a:lnTo>
                  <a:lnTo>
                    <a:pt x="10368" y="954"/>
                  </a:lnTo>
                  <a:lnTo>
                    <a:pt x="7778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8" name="object 465"/>
            <p:cNvGrpSpPr/>
            <p:nvPr/>
          </p:nvGrpSpPr>
          <p:grpSpPr>
            <a:xfrm>
              <a:off x="953337" y="92571"/>
              <a:ext cx="17365" cy="24400"/>
              <a:chOff x="0" y="0"/>
              <a:chExt cx="17364" cy="24399"/>
            </a:xfrm>
          </p:grpSpPr>
          <p:sp>
            <p:nvSpPr>
              <p:cNvPr id="1475" name="Shape"/>
              <p:cNvSpPr/>
              <p:nvPr/>
            </p:nvSpPr>
            <p:spPr>
              <a:xfrm>
                <a:off x="4356" y="8203"/>
                <a:ext cx="12702" cy="16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2" y="0"/>
                    </a:moveTo>
                    <a:lnTo>
                      <a:pt x="8639" y="0"/>
                    </a:lnTo>
                    <a:lnTo>
                      <a:pt x="8639" y="9978"/>
                    </a:lnTo>
                    <a:lnTo>
                      <a:pt x="0" y="14958"/>
                    </a:lnTo>
                    <a:lnTo>
                      <a:pt x="0" y="18279"/>
                    </a:lnTo>
                    <a:lnTo>
                      <a:pt x="6458" y="21600"/>
                    </a:lnTo>
                    <a:lnTo>
                      <a:pt x="10800" y="16635"/>
                    </a:lnTo>
                    <a:lnTo>
                      <a:pt x="17301" y="11638"/>
                    </a:lnTo>
                    <a:lnTo>
                      <a:pt x="17301" y="1661"/>
                    </a:lnTo>
                    <a:lnTo>
                      <a:pt x="21600" y="1661"/>
                    </a:lnTo>
                    <a:lnTo>
                      <a:pt x="18342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6" name="Shape"/>
              <p:cNvSpPr/>
              <p:nvPr/>
            </p:nvSpPr>
            <p:spPr>
              <a:xfrm>
                <a:off x="4662" y="186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36" y="0"/>
                    </a:moveTo>
                    <a:lnTo>
                      <a:pt x="0" y="0"/>
                    </a:lnTo>
                    <a:lnTo>
                      <a:pt x="0" y="10743"/>
                    </a:lnTo>
                    <a:lnTo>
                      <a:pt x="6654" y="21600"/>
                    </a:lnTo>
                    <a:lnTo>
                      <a:pt x="6654" y="10743"/>
                    </a:lnTo>
                    <a:lnTo>
                      <a:pt x="21600" y="10743"/>
                    </a:lnTo>
                    <a:lnTo>
                      <a:pt x="16636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7" name="Triangl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9" name="object 466"/>
            <p:cNvSpPr/>
            <p:nvPr/>
          </p:nvSpPr>
          <p:spPr>
            <a:xfrm>
              <a:off x="955319" y="116972"/>
              <a:ext cx="31142" cy="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62" y="0"/>
                  </a:moveTo>
                  <a:lnTo>
                    <a:pt x="0" y="0"/>
                  </a:lnTo>
                  <a:lnTo>
                    <a:pt x="0" y="1445"/>
                  </a:lnTo>
                  <a:lnTo>
                    <a:pt x="863" y="4323"/>
                  </a:lnTo>
                  <a:lnTo>
                    <a:pt x="3462" y="6481"/>
                  </a:lnTo>
                  <a:lnTo>
                    <a:pt x="3462" y="9358"/>
                  </a:lnTo>
                  <a:lnTo>
                    <a:pt x="8650" y="13680"/>
                  </a:lnTo>
                  <a:lnTo>
                    <a:pt x="10368" y="15831"/>
                  </a:lnTo>
                  <a:lnTo>
                    <a:pt x="12967" y="17277"/>
                  </a:lnTo>
                  <a:lnTo>
                    <a:pt x="16420" y="19435"/>
                  </a:lnTo>
                  <a:lnTo>
                    <a:pt x="19001" y="21600"/>
                  </a:lnTo>
                  <a:lnTo>
                    <a:pt x="19874" y="20154"/>
                  </a:lnTo>
                  <a:lnTo>
                    <a:pt x="21600" y="19435"/>
                  </a:lnTo>
                  <a:lnTo>
                    <a:pt x="21600" y="17996"/>
                  </a:lnTo>
                  <a:lnTo>
                    <a:pt x="18147" y="17996"/>
                  </a:lnTo>
                  <a:lnTo>
                    <a:pt x="13382" y="15634"/>
                  </a:lnTo>
                  <a:lnTo>
                    <a:pt x="8534" y="11515"/>
                  </a:lnTo>
                  <a:lnTo>
                    <a:pt x="4171" y="6857"/>
                  </a:lnTo>
                  <a:lnTo>
                    <a:pt x="863" y="2877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rgbClr val="6B38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0" name="object 467"/>
            <p:cNvSpPr/>
            <p:nvPr/>
          </p:nvSpPr>
          <p:spPr>
            <a:xfrm>
              <a:off x="959065" y="131921"/>
              <a:ext cx="26152" cy="2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98"/>
                  </a:lnTo>
                  <a:lnTo>
                    <a:pt x="6168" y="8402"/>
                  </a:lnTo>
                  <a:lnTo>
                    <a:pt x="8224" y="11987"/>
                  </a:lnTo>
                  <a:lnTo>
                    <a:pt x="11319" y="14395"/>
                  </a:lnTo>
                  <a:lnTo>
                    <a:pt x="15431" y="17991"/>
                  </a:lnTo>
                  <a:lnTo>
                    <a:pt x="18516" y="21600"/>
                  </a:lnTo>
                  <a:lnTo>
                    <a:pt x="19533" y="20388"/>
                  </a:lnTo>
                  <a:lnTo>
                    <a:pt x="21600" y="19190"/>
                  </a:lnTo>
                  <a:lnTo>
                    <a:pt x="21600" y="16805"/>
                  </a:lnTo>
                  <a:lnTo>
                    <a:pt x="19533" y="16805"/>
                  </a:lnTo>
                  <a:lnTo>
                    <a:pt x="14746" y="14854"/>
                  </a:lnTo>
                  <a:lnTo>
                    <a:pt x="8996" y="10200"/>
                  </a:lnTo>
                  <a:lnTo>
                    <a:pt x="3630" y="4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37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1" name="object 471"/>
            <p:cNvSpPr/>
            <p:nvPr/>
          </p:nvSpPr>
          <p:spPr>
            <a:xfrm>
              <a:off x="483144" y="202789"/>
              <a:ext cx="12702" cy="12702"/>
            </a:xfrm>
            <a:prstGeom prst="rect">
              <a:avLst/>
            </a:prstGeom>
            <a:solidFill>
              <a:srgbClr val="223C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2" name="object 472"/>
            <p:cNvSpPr/>
            <p:nvPr/>
          </p:nvSpPr>
          <p:spPr>
            <a:xfrm>
              <a:off x="524242" y="3522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98" y="10856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1A28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3" name="object 473"/>
            <p:cNvSpPr/>
            <p:nvPr/>
          </p:nvSpPr>
          <p:spPr>
            <a:xfrm>
              <a:off x="445775" y="2526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56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E9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4" name="object 475"/>
            <p:cNvSpPr/>
            <p:nvPr/>
          </p:nvSpPr>
          <p:spPr>
            <a:xfrm>
              <a:off x="513035" y="3790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DB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5" name="object 476"/>
            <p:cNvSpPr/>
            <p:nvPr/>
          </p:nvSpPr>
          <p:spPr>
            <a:xfrm>
              <a:off x="463213" y="2009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49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8" name="object 477"/>
            <p:cNvGrpSpPr/>
            <p:nvPr/>
          </p:nvGrpSpPr>
          <p:grpSpPr>
            <a:xfrm>
              <a:off x="493121" y="251988"/>
              <a:ext cx="15193" cy="13953"/>
              <a:chOff x="0" y="0"/>
              <a:chExt cx="15192" cy="13952"/>
            </a:xfrm>
          </p:grpSpPr>
          <p:sp>
            <p:nvSpPr>
              <p:cNvPr id="1486" name="Triangle"/>
              <p:cNvSpPr/>
              <p:nvPr/>
            </p:nvSpPr>
            <p:spPr>
              <a:xfrm>
                <a:off x="2489" y="125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2D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7" name="Triangl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63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9" name="object 479"/>
            <p:cNvSpPr/>
            <p:nvPr/>
          </p:nvSpPr>
          <p:spPr>
            <a:xfrm>
              <a:off x="516767" y="299945"/>
              <a:ext cx="12702" cy="12702"/>
            </a:xfrm>
            <a:prstGeom prst="rect">
              <a:avLst/>
            </a:prstGeom>
            <a:solidFill>
              <a:srgbClr val="0E5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0" name="object 480"/>
            <p:cNvSpPr/>
            <p:nvPr/>
          </p:nvSpPr>
          <p:spPr>
            <a:xfrm>
              <a:off x="500583" y="2943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16198" y="12916"/>
                  </a:lnTo>
                  <a:lnTo>
                    <a:pt x="5341" y="8594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1A2A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1" name="object 481"/>
            <p:cNvSpPr/>
            <p:nvPr/>
          </p:nvSpPr>
          <p:spPr>
            <a:xfrm>
              <a:off x="483761" y="1996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448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4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96" name="object 482"/>
            <p:cNvGrpSpPr/>
            <p:nvPr/>
          </p:nvGrpSpPr>
          <p:grpSpPr>
            <a:xfrm>
              <a:off x="477747" y="195733"/>
              <a:ext cx="14987" cy="17276"/>
              <a:chOff x="0" y="0"/>
              <a:chExt cx="14986" cy="17275"/>
            </a:xfrm>
          </p:grpSpPr>
          <p:sp>
            <p:nvSpPr>
              <p:cNvPr id="1492" name="Triangle"/>
              <p:cNvSpPr/>
              <p:nvPr/>
            </p:nvSpPr>
            <p:spPr>
              <a:xfrm>
                <a:off x="1651" y="457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0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3" name="Triangle"/>
              <p:cNvSpPr/>
              <p:nvPr/>
            </p:nvSpPr>
            <p:spPr>
              <a:xfrm>
                <a:off x="2283" y="332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6" y="108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4" name="Triangle"/>
              <p:cNvSpPr/>
              <p:nvPr/>
            </p:nvSpPr>
            <p:spPr>
              <a:xfrm>
                <a:off x="1239" y="125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522" y="5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5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25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97" name="object 483"/>
            <p:cNvSpPr/>
            <p:nvPr/>
          </p:nvSpPr>
          <p:spPr>
            <a:xfrm>
              <a:off x="465086" y="2077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594" y="0"/>
                  </a:lnTo>
                  <a:lnTo>
                    <a:pt x="8594" y="10800"/>
                  </a:lnTo>
                  <a:lnTo>
                    <a:pt x="0" y="16198"/>
                  </a:lnTo>
                  <a:lnTo>
                    <a:pt x="0" y="21600"/>
                  </a:lnTo>
                  <a:lnTo>
                    <a:pt x="12916" y="16198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8" name="object 484"/>
            <p:cNvSpPr/>
            <p:nvPr/>
          </p:nvSpPr>
          <p:spPr>
            <a:xfrm>
              <a:off x="463213" y="2065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508" y="21600"/>
                  </a:lnTo>
                  <a:lnTo>
                    <a:pt x="21600" y="180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995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9" name="object 485"/>
            <p:cNvSpPr/>
            <p:nvPr/>
          </p:nvSpPr>
          <p:spPr>
            <a:xfrm>
              <a:off x="413385" y="3964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4318"/>
                  </a:lnTo>
                  <a:lnTo>
                    <a:pt x="0" y="13002"/>
                  </a:lnTo>
                  <a:lnTo>
                    <a:pt x="0" y="21600"/>
                  </a:lnTo>
                  <a:lnTo>
                    <a:pt x="10852" y="21600"/>
                  </a:lnTo>
                  <a:lnTo>
                    <a:pt x="10852" y="13002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840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0" name="object 486"/>
            <p:cNvSpPr/>
            <p:nvPr/>
          </p:nvSpPr>
          <p:spPr>
            <a:xfrm>
              <a:off x="505555" y="5091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19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1" name="object 487"/>
            <p:cNvSpPr/>
            <p:nvPr/>
          </p:nvSpPr>
          <p:spPr>
            <a:xfrm>
              <a:off x="505561" y="2999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00" y="21600"/>
                  </a:lnTo>
                  <a:lnTo>
                    <a:pt x="10800" y="1818"/>
                  </a:lnTo>
                  <a:lnTo>
                    <a:pt x="1438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39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488"/>
            <p:cNvSpPr/>
            <p:nvPr/>
          </p:nvSpPr>
          <p:spPr>
            <a:xfrm>
              <a:off x="504316" y="300571"/>
              <a:ext cx="12702" cy="12702"/>
            </a:xfrm>
            <a:prstGeom prst="rect">
              <a:avLst/>
            </a:prstGeom>
            <a:solidFill>
              <a:srgbClr val="1B5D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3" name="Shape"/>
            <p:cNvSpPr/>
            <p:nvPr/>
          </p:nvSpPr>
          <p:spPr>
            <a:xfrm>
              <a:off x="489984" y="2233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32" y="12325"/>
                  </a:lnTo>
                  <a:lnTo>
                    <a:pt x="17304" y="18520"/>
                  </a:lnTo>
                  <a:lnTo>
                    <a:pt x="21600" y="21600"/>
                  </a:lnTo>
                  <a:lnTo>
                    <a:pt x="21600" y="1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4B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4" name="object 490"/>
            <p:cNvSpPr/>
            <p:nvPr/>
          </p:nvSpPr>
          <p:spPr>
            <a:xfrm>
              <a:off x="423977" y="3447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29" y="10796"/>
                  </a:ln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83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7" name="object 491"/>
            <p:cNvGrpSpPr/>
            <p:nvPr/>
          </p:nvGrpSpPr>
          <p:grpSpPr>
            <a:xfrm>
              <a:off x="495597" y="260713"/>
              <a:ext cx="13325" cy="15821"/>
              <a:chOff x="0" y="0"/>
              <a:chExt cx="13324" cy="15820"/>
            </a:xfrm>
          </p:grpSpPr>
          <p:sp>
            <p:nvSpPr>
              <p:cNvPr id="1505" name="Shape"/>
              <p:cNvSpPr/>
              <p:nvPr/>
            </p:nvSpPr>
            <p:spPr>
              <a:xfrm>
                <a:off x="0" y="311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5" y="0"/>
                    </a:moveTo>
                    <a:lnTo>
                      <a:pt x="0" y="0"/>
                    </a:lnTo>
                    <a:lnTo>
                      <a:pt x="14425" y="21600"/>
                    </a:lnTo>
                    <a:lnTo>
                      <a:pt x="21600" y="21600"/>
                    </a:lnTo>
                    <a:lnTo>
                      <a:pt x="18030" y="5401"/>
                    </a:lnTo>
                    <a:lnTo>
                      <a:pt x="14425" y="5401"/>
                    </a:lnTo>
                    <a:lnTo>
                      <a:pt x="7175" y="0"/>
                    </a:lnTo>
                    <a:close/>
                  </a:path>
                </a:pathLst>
              </a:custGeom>
              <a:solidFill>
                <a:srgbClr val="319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6" name="Shape"/>
              <p:cNvSpPr/>
              <p:nvPr/>
            </p:nvSpPr>
            <p:spPr>
              <a:xfrm>
                <a:off x="62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173"/>
                    </a:lnTo>
                    <a:lnTo>
                      <a:pt x="14427" y="14421"/>
                    </a:lnTo>
                    <a:lnTo>
                      <a:pt x="14427" y="21600"/>
                    </a:lnTo>
                    <a:lnTo>
                      <a:pt x="21600" y="21600"/>
                    </a:lnTo>
                    <a:lnTo>
                      <a:pt x="14427" y="7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9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8" name="object 492"/>
            <p:cNvSpPr/>
            <p:nvPr/>
          </p:nvSpPr>
          <p:spPr>
            <a:xfrm>
              <a:off x="410273" y="425869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823" y="0"/>
                  </a:lnTo>
                  <a:lnTo>
                    <a:pt x="12000" y="5395"/>
                  </a:lnTo>
                  <a:lnTo>
                    <a:pt x="0" y="18003"/>
                  </a:lnTo>
                  <a:lnTo>
                    <a:pt x="2424" y="21600"/>
                  </a:lnTo>
                  <a:lnTo>
                    <a:pt x="2424" y="16187"/>
                  </a:lnTo>
                  <a:lnTo>
                    <a:pt x="16823" y="35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54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1" name="object 493"/>
            <p:cNvGrpSpPr/>
            <p:nvPr/>
          </p:nvGrpSpPr>
          <p:grpSpPr>
            <a:xfrm>
              <a:off x="494970" y="519786"/>
              <a:ext cx="18310" cy="18926"/>
              <a:chOff x="0" y="0"/>
              <a:chExt cx="18309" cy="18925"/>
            </a:xfrm>
          </p:grpSpPr>
          <p:sp>
            <p:nvSpPr>
              <p:cNvPr id="1509" name="Shape"/>
              <p:cNvSpPr/>
              <p:nvPr/>
            </p:nvSpPr>
            <p:spPr>
              <a:xfrm>
                <a:off x="-1" y="6222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59" y="0"/>
                    </a:moveTo>
                    <a:lnTo>
                      <a:pt x="9255" y="3087"/>
                    </a:lnTo>
                    <a:lnTo>
                      <a:pt x="6171" y="9258"/>
                    </a:lnTo>
                    <a:lnTo>
                      <a:pt x="0" y="9258"/>
                    </a:lnTo>
                    <a:lnTo>
                      <a:pt x="0" y="21600"/>
                    </a:lnTo>
                    <a:lnTo>
                      <a:pt x="12342" y="15429"/>
                    </a:lnTo>
                    <a:lnTo>
                      <a:pt x="21600" y="3087"/>
                    </a:lnTo>
                    <a:lnTo>
                      <a:pt x="15459" y="3087"/>
                    </a:lnTo>
                    <a:lnTo>
                      <a:pt x="15459" y="0"/>
                    </a:lnTo>
                    <a:close/>
                  </a:path>
                </a:pathLst>
              </a:custGeom>
              <a:solidFill>
                <a:srgbClr val="6E2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0" name="Triangle"/>
              <p:cNvSpPr/>
              <p:nvPr/>
            </p:nvSpPr>
            <p:spPr>
              <a:xfrm>
                <a:off x="5607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18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2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2" name="object 494"/>
            <p:cNvSpPr/>
            <p:nvPr/>
          </p:nvSpPr>
          <p:spPr>
            <a:xfrm>
              <a:off x="523620" y="327484"/>
              <a:ext cx="12702" cy="1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907"/>
                  </a:lnTo>
                  <a:lnTo>
                    <a:pt x="7176" y="11761"/>
                  </a:lnTo>
                  <a:lnTo>
                    <a:pt x="12000" y="13725"/>
                  </a:lnTo>
                  <a:lnTo>
                    <a:pt x="21600" y="21600"/>
                  </a:lnTo>
                  <a:lnTo>
                    <a:pt x="16823" y="15690"/>
                  </a:lnTo>
                  <a:lnTo>
                    <a:pt x="7176" y="5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C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3" name="Shape"/>
            <p:cNvSpPr/>
            <p:nvPr/>
          </p:nvSpPr>
          <p:spPr>
            <a:xfrm>
              <a:off x="490740" y="250241"/>
              <a:ext cx="19928" cy="1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4" y="0"/>
                  </a:moveTo>
                  <a:lnTo>
                    <a:pt x="0" y="0"/>
                  </a:lnTo>
                  <a:lnTo>
                    <a:pt x="2684" y="4997"/>
                  </a:lnTo>
                  <a:lnTo>
                    <a:pt x="0" y="6658"/>
                  </a:lnTo>
                  <a:lnTo>
                    <a:pt x="1334" y="6658"/>
                  </a:lnTo>
                  <a:lnTo>
                    <a:pt x="1334" y="9961"/>
                  </a:lnTo>
                  <a:lnTo>
                    <a:pt x="6745" y="13299"/>
                  </a:lnTo>
                  <a:lnTo>
                    <a:pt x="10792" y="14959"/>
                  </a:lnTo>
                  <a:lnTo>
                    <a:pt x="17538" y="21600"/>
                  </a:lnTo>
                  <a:lnTo>
                    <a:pt x="21600" y="21600"/>
                  </a:lnTo>
                  <a:lnTo>
                    <a:pt x="21600" y="18280"/>
                  </a:lnTo>
                  <a:lnTo>
                    <a:pt x="20710" y="16636"/>
                  </a:lnTo>
                  <a:lnTo>
                    <a:pt x="16190" y="16636"/>
                  </a:lnTo>
                  <a:lnTo>
                    <a:pt x="16190" y="13299"/>
                  </a:lnTo>
                  <a:lnTo>
                    <a:pt x="13505" y="11638"/>
                  </a:lnTo>
                  <a:lnTo>
                    <a:pt x="9444" y="9961"/>
                  </a:lnTo>
                  <a:lnTo>
                    <a:pt x="6745" y="6658"/>
                  </a:lnTo>
                  <a:lnTo>
                    <a:pt x="6745" y="3336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3994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6" name="object 498"/>
            <p:cNvGrpSpPr/>
            <p:nvPr/>
          </p:nvGrpSpPr>
          <p:grpSpPr>
            <a:xfrm>
              <a:off x="491241" y="241665"/>
              <a:ext cx="16939" cy="19794"/>
              <a:chOff x="0" y="0"/>
              <a:chExt cx="16938" cy="19793"/>
            </a:xfrm>
          </p:grpSpPr>
          <p:sp>
            <p:nvSpPr>
              <p:cNvPr id="1514" name="Shape"/>
              <p:cNvSpPr/>
              <p:nvPr/>
            </p:nvSpPr>
            <p:spPr>
              <a:xfrm>
                <a:off x="1975" y="6599"/>
                <a:ext cx="14964" cy="13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96" y="0"/>
                    </a:moveTo>
                    <a:lnTo>
                      <a:pt x="3611" y="3237"/>
                    </a:lnTo>
                    <a:lnTo>
                      <a:pt x="0" y="3237"/>
                    </a:lnTo>
                    <a:lnTo>
                      <a:pt x="3611" y="5276"/>
                    </a:lnTo>
                    <a:lnTo>
                      <a:pt x="3611" y="7334"/>
                    </a:lnTo>
                    <a:lnTo>
                      <a:pt x="12596" y="17524"/>
                    </a:lnTo>
                    <a:lnTo>
                      <a:pt x="16209" y="19563"/>
                    </a:lnTo>
                    <a:lnTo>
                      <a:pt x="21600" y="21600"/>
                    </a:lnTo>
                    <a:lnTo>
                      <a:pt x="21600" y="17524"/>
                    </a:lnTo>
                    <a:lnTo>
                      <a:pt x="17987" y="11410"/>
                    </a:lnTo>
                    <a:lnTo>
                      <a:pt x="16209" y="7334"/>
                    </a:lnTo>
                    <a:lnTo>
                      <a:pt x="12596" y="5276"/>
                    </a:lnTo>
                    <a:lnTo>
                      <a:pt x="10800" y="3237"/>
                    </a:lnTo>
                    <a:lnTo>
                      <a:pt x="6496" y="0"/>
                    </a:lnTo>
                    <a:close/>
                  </a:path>
                </a:pathLst>
              </a:custGeom>
              <a:solidFill>
                <a:srgbClr val="499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5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9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7" name="object 503"/>
            <p:cNvSpPr/>
            <p:nvPr/>
          </p:nvSpPr>
          <p:spPr>
            <a:xfrm>
              <a:off x="489369" y="2432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7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8" name="object 507"/>
            <p:cNvSpPr/>
            <p:nvPr/>
          </p:nvSpPr>
          <p:spPr>
            <a:xfrm>
              <a:off x="494360" y="2476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5341" y="10796"/>
                  </a:lnTo>
                  <a:lnTo>
                    <a:pt x="0" y="10796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9" name="object 508"/>
            <p:cNvSpPr/>
            <p:nvPr/>
          </p:nvSpPr>
          <p:spPr>
            <a:xfrm>
              <a:off x="488746" y="2439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lnTo>
                    <a:pt x="0" y="0"/>
                  </a:lnTo>
                  <a:lnTo>
                    <a:pt x="8646" y="5398"/>
                  </a:lnTo>
                  <a:lnTo>
                    <a:pt x="8646" y="10744"/>
                  </a:lnTo>
                  <a:lnTo>
                    <a:pt x="21600" y="21600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rgbClr val="368C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3" name="object 509"/>
            <p:cNvGrpSpPr/>
            <p:nvPr/>
          </p:nvGrpSpPr>
          <p:grpSpPr>
            <a:xfrm>
              <a:off x="497684" y="245765"/>
              <a:ext cx="15595" cy="14880"/>
              <a:chOff x="0" y="0"/>
              <a:chExt cx="15594" cy="14879"/>
            </a:xfrm>
          </p:grpSpPr>
          <p:sp>
            <p:nvSpPr>
              <p:cNvPr id="1520" name="Triangle"/>
              <p:cNvSpPr/>
              <p:nvPr/>
            </p:nvSpPr>
            <p:spPr>
              <a:xfrm>
                <a:off x="2892" y="2176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1" name="Triangle"/>
              <p:cNvSpPr/>
              <p:nvPr/>
            </p:nvSpPr>
            <p:spPr>
              <a:xfrm>
                <a:off x="1238" y="93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2" name="Triangl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09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4" name="object 510"/>
            <p:cNvSpPr/>
            <p:nvPr/>
          </p:nvSpPr>
          <p:spPr>
            <a:xfrm>
              <a:off x="457097" y="215368"/>
              <a:ext cx="16207" cy="1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3" y="0"/>
                  </a:moveTo>
                  <a:lnTo>
                    <a:pt x="14963" y="2711"/>
                  </a:lnTo>
                  <a:lnTo>
                    <a:pt x="11628" y="5410"/>
                  </a:lnTo>
                  <a:lnTo>
                    <a:pt x="0" y="16203"/>
                  </a:lnTo>
                  <a:lnTo>
                    <a:pt x="0" y="21600"/>
                  </a:lnTo>
                  <a:lnTo>
                    <a:pt x="3334" y="21600"/>
                  </a:lnTo>
                  <a:lnTo>
                    <a:pt x="14963" y="13519"/>
                  </a:lnTo>
                  <a:lnTo>
                    <a:pt x="14963" y="10807"/>
                  </a:lnTo>
                  <a:lnTo>
                    <a:pt x="18265" y="10807"/>
                  </a:lnTo>
                  <a:lnTo>
                    <a:pt x="21600" y="6746"/>
                  </a:lnTo>
                  <a:lnTo>
                    <a:pt x="16623" y="5410"/>
                  </a:lnTo>
                  <a:lnTo>
                    <a:pt x="16623" y="4061"/>
                  </a:lnTo>
                  <a:lnTo>
                    <a:pt x="19923" y="2711"/>
                  </a:lnTo>
                  <a:lnTo>
                    <a:pt x="19923" y="0"/>
                  </a:lnTo>
                  <a:close/>
                </a:path>
              </a:pathLst>
            </a:custGeom>
            <a:solidFill>
              <a:srgbClr val="248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7" name="object 511"/>
            <p:cNvGrpSpPr/>
            <p:nvPr/>
          </p:nvGrpSpPr>
          <p:grpSpPr>
            <a:xfrm>
              <a:off x="479399" y="239735"/>
              <a:ext cx="18932" cy="22980"/>
              <a:chOff x="0" y="0"/>
              <a:chExt cx="18931" cy="22979"/>
            </a:xfrm>
          </p:grpSpPr>
          <p:sp>
            <p:nvSpPr>
              <p:cNvPr id="1525" name="Shape"/>
              <p:cNvSpPr/>
              <p:nvPr/>
            </p:nvSpPr>
            <p:spPr>
              <a:xfrm>
                <a:off x="6228" y="8417"/>
                <a:ext cx="12704" cy="14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809"/>
                    </a:lnTo>
                    <a:lnTo>
                      <a:pt x="5421" y="8656"/>
                    </a:lnTo>
                    <a:lnTo>
                      <a:pt x="5421" y="12368"/>
                    </a:lnTo>
                    <a:lnTo>
                      <a:pt x="10786" y="14176"/>
                    </a:lnTo>
                    <a:lnTo>
                      <a:pt x="10786" y="17888"/>
                    </a:lnTo>
                    <a:lnTo>
                      <a:pt x="16207" y="17888"/>
                    </a:lnTo>
                    <a:lnTo>
                      <a:pt x="16207" y="19735"/>
                    </a:lnTo>
                    <a:lnTo>
                      <a:pt x="21600" y="21600"/>
                    </a:lnTo>
                    <a:lnTo>
                      <a:pt x="21600" y="14176"/>
                    </a:lnTo>
                    <a:lnTo>
                      <a:pt x="16207" y="14176"/>
                    </a:lnTo>
                    <a:lnTo>
                      <a:pt x="16207" y="6809"/>
                    </a:lnTo>
                    <a:lnTo>
                      <a:pt x="10786" y="6809"/>
                    </a:lnTo>
                    <a:lnTo>
                      <a:pt x="10786" y="4945"/>
                    </a:lnTo>
                    <a:lnTo>
                      <a:pt x="5421" y="4945"/>
                    </a:lnTo>
                    <a:lnTo>
                      <a:pt x="5421" y="3099"/>
                    </a:lnTo>
                    <a:lnTo>
                      <a:pt x="2724" y="30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A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6" name="Triangl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6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A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8" name="object 513"/>
            <p:cNvSpPr/>
            <p:nvPr/>
          </p:nvSpPr>
          <p:spPr>
            <a:xfrm>
              <a:off x="488117" y="2482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83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1" name="object 516"/>
            <p:cNvGrpSpPr/>
            <p:nvPr/>
          </p:nvGrpSpPr>
          <p:grpSpPr>
            <a:xfrm>
              <a:off x="488746" y="253233"/>
              <a:ext cx="14576" cy="16443"/>
              <a:chOff x="0" y="0"/>
              <a:chExt cx="14575" cy="16442"/>
            </a:xfrm>
          </p:grpSpPr>
          <p:sp>
            <p:nvSpPr>
              <p:cNvPr id="1529" name="Shape"/>
              <p:cNvSpPr/>
              <p:nvPr/>
            </p:nvSpPr>
            <p:spPr>
              <a:xfrm>
                <a:off x="1872" y="374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71"/>
                    </a:lnTo>
                    <a:lnTo>
                      <a:pt x="21600" y="21600"/>
                    </a:lnTo>
                    <a:lnTo>
                      <a:pt x="21600" y="14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65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0" name="Triangle"/>
              <p:cNvSpPr/>
              <p:nvPr/>
            </p:nvSpPr>
            <p:spPr>
              <a:xfrm>
                <a:off x="0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4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65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2" name="object 518"/>
            <p:cNvSpPr/>
            <p:nvPr/>
          </p:nvSpPr>
          <p:spPr>
            <a:xfrm>
              <a:off x="489369" y="2495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79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5" name="object 519"/>
            <p:cNvGrpSpPr/>
            <p:nvPr/>
          </p:nvGrpSpPr>
          <p:grpSpPr>
            <a:xfrm>
              <a:off x="488117" y="257294"/>
              <a:ext cx="15205" cy="14564"/>
              <a:chOff x="0" y="0"/>
              <a:chExt cx="15204" cy="14563"/>
            </a:xfrm>
          </p:grpSpPr>
          <p:sp>
            <p:nvSpPr>
              <p:cNvPr id="1533" name="Triangle"/>
              <p:cNvSpPr/>
              <p:nvPr/>
            </p:nvSpPr>
            <p:spPr>
              <a:xfrm>
                <a:off x="2501" y="186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4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6" name="object 520"/>
            <p:cNvSpPr/>
            <p:nvPr/>
          </p:nvSpPr>
          <p:spPr>
            <a:xfrm>
              <a:off x="493109" y="2538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A4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7" name="object 521"/>
            <p:cNvSpPr/>
            <p:nvPr/>
          </p:nvSpPr>
          <p:spPr>
            <a:xfrm>
              <a:off x="496963" y="514301"/>
              <a:ext cx="13705" cy="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38" y="0"/>
                  </a:lnTo>
                  <a:lnTo>
                    <a:pt x="13733" y="5767"/>
                  </a:lnTo>
                  <a:lnTo>
                    <a:pt x="7847" y="10080"/>
                  </a:lnTo>
                  <a:lnTo>
                    <a:pt x="0" y="12957"/>
                  </a:lnTo>
                  <a:lnTo>
                    <a:pt x="3923" y="15833"/>
                  </a:lnTo>
                  <a:lnTo>
                    <a:pt x="3923" y="21600"/>
                  </a:lnTo>
                  <a:lnTo>
                    <a:pt x="7847" y="20148"/>
                  </a:lnTo>
                  <a:lnTo>
                    <a:pt x="9828" y="18709"/>
                  </a:lnTo>
                  <a:lnTo>
                    <a:pt x="17677" y="15833"/>
                  </a:lnTo>
                  <a:lnTo>
                    <a:pt x="17677" y="10080"/>
                  </a:lnTo>
                  <a:lnTo>
                    <a:pt x="21600" y="100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23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0" name="object 522"/>
            <p:cNvGrpSpPr/>
            <p:nvPr/>
          </p:nvGrpSpPr>
          <p:grpSpPr>
            <a:xfrm>
              <a:off x="491028" y="518542"/>
              <a:ext cx="15193" cy="14570"/>
              <a:chOff x="0" y="0"/>
              <a:chExt cx="15192" cy="14569"/>
            </a:xfrm>
          </p:grpSpPr>
          <p:sp>
            <p:nvSpPr>
              <p:cNvPr id="1538" name="Triangle"/>
              <p:cNvSpPr/>
              <p:nvPr/>
            </p:nvSpPr>
            <p:spPr>
              <a:xfrm>
                <a:off x="2489" y="186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2D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9" name="Triangl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2D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1" name="object 523"/>
            <p:cNvSpPr/>
            <p:nvPr/>
          </p:nvSpPr>
          <p:spPr>
            <a:xfrm>
              <a:off x="494982" y="5247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16" y="0"/>
                  </a:lnTo>
                  <a:lnTo>
                    <a:pt x="8594" y="6148"/>
                  </a:lnTo>
                  <a:lnTo>
                    <a:pt x="0" y="15452"/>
                  </a:lnTo>
                  <a:lnTo>
                    <a:pt x="0" y="21600"/>
                  </a:lnTo>
                  <a:lnTo>
                    <a:pt x="8594" y="18509"/>
                  </a:lnTo>
                  <a:lnTo>
                    <a:pt x="12916" y="12328"/>
                  </a:lnTo>
                  <a:lnTo>
                    <a:pt x="21600" y="123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3A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2" name="object 524"/>
            <p:cNvSpPr/>
            <p:nvPr/>
          </p:nvSpPr>
          <p:spPr>
            <a:xfrm>
              <a:off x="523125" y="334938"/>
              <a:ext cx="17440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9" y="0"/>
                  </a:moveTo>
                  <a:lnTo>
                    <a:pt x="4609" y="7213"/>
                  </a:lnTo>
                  <a:lnTo>
                    <a:pt x="0" y="9010"/>
                  </a:lnTo>
                  <a:lnTo>
                    <a:pt x="3083" y="10791"/>
                  </a:lnTo>
                  <a:lnTo>
                    <a:pt x="3083" y="14406"/>
                  </a:lnTo>
                  <a:lnTo>
                    <a:pt x="12349" y="21600"/>
                  </a:lnTo>
                  <a:lnTo>
                    <a:pt x="21600" y="21600"/>
                  </a:lnTo>
                  <a:lnTo>
                    <a:pt x="20058" y="18022"/>
                  </a:lnTo>
                  <a:lnTo>
                    <a:pt x="16958" y="12607"/>
                  </a:lnTo>
                  <a:lnTo>
                    <a:pt x="7709" y="1798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248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45" name="object 525"/>
            <p:cNvGrpSpPr/>
            <p:nvPr/>
          </p:nvGrpSpPr>
          <p:grpSpPr>
            <a:xfrm>
              <a:off x="472045" y="205411"/>
              <a:ext cx="26177" cy="27409"/>
              <a:chOff x="0" y="0"/>
              <a:chExt cx="26176" cy="27408"/>
            </a:xfrm>
          </p:grpSpPr>
          <p:sp>
            <p:nvSpPr>
              <p:cNvPr id="1543" name="Shape"/>
              <p:cNvSpPr/>
              <p:nvPr/>
            </p:nvSpPr>
            <p:spPr>
              <a:xfrm>
                <a:off x="11225" y="9955"/>
                <a:ext cx="14952" cy="17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5" y="0"/>
                    </a:moveTo>
                    <a:lnTo>
                      <a:pt x="0" y="0"/>
                    </a:lnTo>
                    <a:lnTo>
                      <a:pt x="1780" y="3097"/>
                    </a:lnTo>
                    <a:lnTo>
                      <a:pt x="5377" y="4638"/>
                    </a:lnTo>
                    <a:lnTo>
                      <a:pt x="5377" y="6178"/>
                    </a:lnTo>
                    <a:lnTo>
                      <a:pt x="8992" y="10800"/>
                    </a:lnTo>
                    <a:lnTo>
                      <a:pt x="12572" y="12341"/>
                    </a:lnTo>
                    <a:lnTo>
                      <a:pt x="12572" y="15438"/>
                    </a:lnTo>
                    <a:lnTo>
                      <a:pt x="16187" y="16963"/>
                    </a:lnTo>
                    <a:lnTo>
                      <a:pt x="16187" y="18503"/>
                    </a:lnTo>
                    <a:lnTo>
                      <a:pt x="21600" y="21600"/>
                    </a:lnTo>
                    <a:lnTo>
                      <a:pt x="21600" y="20044"/>
                    </a:lnTo>
                    <a:lnTo>
                      <a:pt x="14369" y="13881"/>
                    </a:lnTo>
                    <a:lnTo>
                      <a:pt x="14369" y="9260"/>
                    </a:lnTo>
                    <a:lnTo>
                      <a:pt x="12572" y="6178"/>
                    </a:lnTo>
                    <a:lnTo>
                      <a:pt x="7195" y="1541"/>
                    </a:lnTo>
                    <a:lnTo>
                      <a:pt x="7195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4" name="Shape"/>
              <p:cNvSpPr/>
              <p:nvPr/>
            </p:nvSpPr>
            <p:spPr>
              <a:xfrm>
                <a:off x="-1" y="0"/>
                <a:ext cx="16208" cy="14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70" y="0"/>
                    </a:moveTo>
                    <a:lnTo>
                      <a:pt x="6653" y="3578"/>
                    </a:lnTo>
                    <a:lnTo>
                      <a:pt x="6653" y="7194"/>
                    </a:lnTo>
                    <a:lnTo>
                      <a:pt x="3334" y="8991"/>
                    </a:lnTo>
                    <a:lnTo>
                      <a:pt x="3334" y="14387"/>
                    </a:lnTo>
                    <a:lnTo>
                      <a:pt x="0" y="16187"/>
                    </a:lnTo>
                    <a:lnTo>
                      <a:pt x="0" y="19802"/>
                    </a:lnTo>
                    <a:lnTo>
                      <a:pt x="4993" y="21600"/>
                    </a:lnTo>
                    <a:lnTo>
                      <a:pt x="8295" y="14387"/>
                    </a:lnTo>
                    <a:lnTo>
                      <a:pt x="21600" y="14387"/>
                    </a:lnTo>
                    <a:lnTo>
                      <a:pt x="21600" y="12590"/>
                    </a:lnTo>
                    <a:lnTo>
                      <a:pt x="18265" y="7194"/>
                    </a:lnTo>
                    <a:lnTo>
                      <a:pt x="18265" y="3578"/>
                    </a:lnTo>
                    <a:lnTo>
                      <a:pt x="9970" y="3578"/>
                    </a:lnTo>
                    <a:lnTo>
                      <a:pt x="997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8" name="object 527"/>
            <p:cNvGrpSpPr/>
            <p:nvPr/>
          </p:nvGrpSpPr>
          <p:grpSpPr>
            <a:xfrm>
              <a:off x="478776" y="202788"/>
              <a:ext cx="14576" cy="15821"/>
              <a:chOff x="0" y="0"/>
              <a:chExt cx="14575" cy="15820"/>
            </a:xfrm>
          </p:grpSpPr>
          <p:sp>
            <p:nvSpPr>
              <p:cNvPr id="1546" name="Triangle"/>
              <p:cNvSpPr/>
              <p:nvPr/>
            </p:nvSpPr>
            <p:spPr>
              <a:xfrm>
                <a:off x="1872" y="311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7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7" name="Square"/>
              <p:cNvSpPr/>
              <p:nvPr/>
            </p:nvSpPr>
            <p:spPr>
              <a:xfrm>
                <a:off x="-1" y="-1"/>
                <a:ext cx="12703" cy="12703"/>
              </a:xfrm>
              <a:prstGeom prst="rect">
                <a:avLst/>
              </a:prstGeom>
              <a:solidFill>
                <a:srgbClr val="1B6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51" name="object 528"/>
            <p:cNvGrpSpPr/>
            <p:nvPr/>
          </p:nvGrpSpPr>
          <p:grpSpPr>
            <a:xfrm>
              <a:off x="468191" y="201550"/>
              <a:ext cx="13954" cy="17682"/>
              <a:chOff x="0" y="0"/>
              <a:chExt cx="13953" cy="17681"/>
            </a:xfrm>
          </p:grpSpPr>
          <p:sp>
            <p:nvSpPr>
              <p:cNvPr id="1549" name="Shape"/>
              <p:cNvSpPr/>
              <p:nvPr/>
            </p:nvSpPr>
            <p:spPr>
              <a:xfrm>
                <a:off x="-1" y="497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0" y="3601"/>
                    </a:lnTo>
                    <a:lnTo>
                      <a:pt x="0" y="7199"/>
                    </a:lnTo>
                    <a:lnTo>
                      <a:pt x="10824" y="14398"/>
                    </a:lnTo>
                    <a:lnTo>
                      <a:pt x="10824" y="21600"/>
                    </a:lnTo>
                    <a:lnTo>
                      <a:pt x="21600" y="17999"/>
                    </a:lnTo>
                    <a:lnTo>
                      <a:pt x="21600" y="7199"/>
                    </a:lnTo>
                    <a:lnTo>
                      <a:pt x="10824" y="7199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2B8B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0" name="Shape"/>
              <p:cNvSpPr/>
              <p:nvPr/>
            </p:nvSpPr>
            <p:spPr>
              <a:xfrm>
                <a:off x="1250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8B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54" name="object 529"/>
            <p:cNvGrpSpPr/>
            <p:nvPr/>
          </p:nvGrpSpPr>
          <p:grpSpPr>
            <a:xfrm>
              <a:off x="467267" y="206655"/>
              <a:ext cx="17368" cy="14938"/>
              <a:chOff x="0" y="0"/>
              <a:chExt cx="17367" cy="14937"/>
            </a:xfrm>
          </p:grpSpPr>
          <p:sp>
            <p:nvSpPr>
              <p:cNvPr id="1552" name="Shape"/>
              <p:cNvSpPr/>
              <p:nvPr/>
            </p:nvSpPr>
            <p:spPr>
              <a:xfrm>
                <a:off x="0" y="-1"/>
                <a:ext cx="12702" cy="1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37" y="0"/>
                    </a:moveTo>
                    <a:lnTo>
                      <a:pt x="10158" y="3600"/>
                    </a:lnTo>
                    <a:lnTo>
                      <a:pt x="10158" y="7200"/>
                    </a:lnTo>
                    <a:lnTo>
                      <a:pt x="5053" y="9017"/>
                    </a:lnTo>
                    <a:lnTo>
                      <a:pt x="5053" y="14399"/>
                    </a:lnTo>
                    <a:lnTo>
                      <a:pt x="0" y="16218"/>
                    </a:lnTo>
                    <a:lnTo>
                      <a:pt x="0" y="19818"/>
                    </a:lnTo>
                    <a:lnTo>
                      <a:pt x="7593" y="21600"/>
                    </a:lnTo>
                    <a:lnTo>
                      <a:pt x="12697" y="14399"/>
                    </a:lnTo>
                    <a:lnTo>
                      <a:pt x="17778" y="12600"/>
                    </a:lnTo>
                    <a:lnTo>
                      <a:pt x="17778" y="9017"/>
                    </a:lnTo>
                    <a:lnTo>
                      <a:pt x="21600" y="9017"/>
                    </a:lnTo>
                    <a:lnTo>
                      <a:pt x="17778" y="3600"/>
                    </a:lnTo>
                    <a:lnTo>
                      <a:pt x="17778" y="1780"/>
                    </a:lnTo>
                    <a:lnTo>
                      <a:pt x="15237" y="0"/>
                    </a:lnTo>
                    <a:close/>
                  </a:path>
                </a:pathLst>
              </a:custGeom>
              <a:solidFill>
                <a:srgbClr val="3F9B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3" name="Shape"/>
              <p:cNvSpPr/>
              <p:nvPr/>
            </p:nvSpPr>
            <p:spPr>
              <a:xfrm>
                <a:off x="4664" y="1123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5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43"/>
                    </a:lnTo>
                    <a:lnTo>
                      <a:pt x="16254" y="0"/>
                    </a:lnTo>
                    <a:close/>
                  </a:path>
                </a:pathLst>
              </a:custGeom>
              <a:solidFill>
                <a:srgbClr val="3F9B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58" name="object 530"/>
            <p:cNvGrpSpPr/>
            <p:nvPr/>
          </p:nvGrpSpPr>
          <p:grpSpPr>
            <a:xfrm>
              <a:off x="467067" y="216613"/>
              <a:ext cx="26908" cy="21922"/>
              <a:chOff x="0" y="0"/>
              <a:chExt cx="26907" cy="21921"/>
            </a:xfrm>
          </p:grpSpPr>
          <p:sp>
            <p:nvSpPr>
              <p:cNvPr id="1555" name="Shape"/>
              <p:cNvSpPr/>
              <p:nvPr/>
            </p:nvSpPr>
            <p:spPr>
              <a:xfrm>
                <a:off x="3618" y="921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86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6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6" name="Triangle"/>
              <p:cNvSpPr/>
              <p:nvPr/>
            </p:nvSpPr>
            <p:spPr>
              <a:xfrm>
                <a:off x="14205" y="798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6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7" name="Shape"/>
              <p:cNvSpPr/>
              <p:nvPr/>
            </p:nvSpPr>
            <p:spPr>
              <a:xfrm>
                <a:off x="-1" y="-1"/>
                <a:ext cx="22431" cy="14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4" y="0"/>
                    </a:moveTo>
                    <a:lnTo>
                      <a:pt x="2409" y="10809"/>
                    </a:lnTo>
                    <a:lnTo>
                      <a:pt x="0" y="12607"/>
                    </a:lnTo>
                    <a:lnTo>
                      <a:pt x="0" y="21600"/>
                    </a:lnTo>
                    <a:lnTo>
                      <a:pt x="2409" y="21600"/>
                    </a:lnTo>
                    <a:lnTo>
                      <a:pt x="7204" y="18003"/>
                    </a:lnTo>
                    <a:lnTo>
                      <a:pt x="21600" y="18003"/>
                    </a:lnTo>
                    <a:lnTo>
                      <a:pt x="21600" y="16223"/>
                    </a:lnTo>
                    <a:lnTo>
                      <a:pt x="19190" y="16223"/>
                    </a:lnTo>
                    <a:lnTo>
                      <a:pt x="19190" y="12607"/>
                    </a:lnTo>
                    <a:lnTo>
                      <a:pt x="16793" y="7194"/>
                    </a:lnTo>
                    <a:lnTo>
                      <a:pt x="10787" y="7194"/>
                    </a:lnTo>
                    <a:lnTo>
                      <a:pt x="8402" y="5413"/>
                    </a:lnTo>
                    <a:lnTo>
                      <a:pt x="8402" y="1816"/>
                    </a:ln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16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59" name="object 531"/>
            <p:cNvSpPr/>
            <p:nvPr/>
          </p:nvSpPr>
          <p:spPr>
            <a:xfrm>
              <a:off x="484384" y="2202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0" name="object 532"/>
            <p:cNvSpPr/>
            <p:nvPr/>
          </p:nvSpPr>
          <p:spPr>
            <a:xfrm>
              <a:off x="484004" y="217114"/>
              <a:ext cx="8483" cy="12702"/>
            </a:xfrm>
            <a:prstGeom prst="line">
              <a:avLst/>
            </a:prstGeom>
            <a:solidFill>
              <a:srgbClr val="1D4B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61" name="object 533"/>
            <p:cNvSpPr/>
            <p:nvPr/>
          </p:nvSpPr>
          <p:spPr>
            <a:xfrm>
              <a:off x="461968" y="2202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E4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66" name="object 534"/>
            <p:cNvGrpSpPr/>
            <p:nvPr/>
          </p:nvGrpSpPr>
          <p:grpSpPr>
            <a:xfrm>
              <a:off x="468823" y="177548"/>
              <a:ext cx="24537" cy="38562"/>
              <a:chOff x="0" y="0"/>
              <a:chExt cx="24536" cy="38561"/>
            </a:xfrm>
          </p:grpSpPr>
          <p:sp>
            <p:nvSpPr>
              <p:cNvPr id="1562" name="Shape"/>
              <p:cNvSpPr/>
              <p:nvPr/>
            </p:nvSpPr>
            <p:spPr>
              <a:xfrm>
                <a:off x="0" y="25859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375" y="21600"/>
                    </a:lnTo>
                    <a:lnTo>
                      <a:pt x="14375" y="72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3" name="Shape"/>
              <p:cNvSpPr/>
              <p:nvPr/>
            </p:nvSpPr>
            <p:spPr>
              <a:xfrm>
                <a:off x="746" y="7256"/>
                <a:ext cx="18684" cy="2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50" y="0"/>
                    </a:moveTo>
                    <a:lnTo>
                      <a:pt x="10058" y="5836"/>
                    </a:lnTo>
                    <a:lnTo>
                      <a:pt x="5756" y="11091"/>
                    </a:lnTo>
                    <a:lnTo>
                      <a:pt x="0" y="17397"/>
                    </a:lnTo>
                    <a:lnTo>
                      <a:pt x="0" y="21600"/>
                    </a:lnTo>
                    <a:lnTo>
                      <a:pt x="4316" y="19488"/>
                    </a:lnTo>
                    <a:lnTo>
                      <a:pt x="8641" y="19488"/>
                    </a:lnTo>
                    <a:lnTo>
                      <a:pt x="10058" y="18448"/>
                    </a:lnTo>
                    <a:lnTo>
                      <a:pt x="15844" y="18448"/>
                    </a:lnTo>
                    <a:lnTo>
                      <a:pt x="15844" y="14234"/>
                    </a:lnTo>
                    <a:lnTo>
                      <a:pt x="21600" y="14234"/>
                    </a:lnTo>
                    <a:lnTo>
                      <a:pt x="17269" y="8979"/>
                    </a:lnTo>
                    <a:lnTo>
                      <a:pt x="12350" y="0"/>
                    </a:lnTo>
                    <a:close/>
                  </a:path>
                </a:pathLst>
              </a:custGeom>
              <a:solidFill>
                <a:srgbClr val="15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4" name="Shape"/>
              <p:cNvSpPr/>
              <p:nvPr/>
            </p:nvSpPr>
            <p:spPr>
              <a:xfrm>
                <a:off x="11834" y="2087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0"/>
                    </a:lnTo>
                    <a:lnTo>
                      <a:pt x="7162" y="4363"/>
                    </a:lnTo>
                    <a:lnTo>
                      <a:pt x="14400" y="13002"/>
                    </a:lnTo>
                    <a:lnTo>
                      <a:pt x="14400" y="21600"/>
                    </a:lnTo>
                    <a:lnTo>
                      <a:pt x="21600" y="13002"/>
                    </a:lnTo>
                    <a:lnTo>
                      <a:pt x="14400" y="8681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15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5" name="Triangle"/>
              <p:cNvSpPr/>
              <p:nvPr/>
            </p:nvSpPr>
            <p:spPr>
              <a:xfrm>
                <a:off x="497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5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69" name="object 537"/>
            <p:cNvGrpSpPr/>
            <p:nvPr/>
          </p:nvGrpSpPr>
          <p:grpSpPr>
            <a:xfrm>
              <a:off x="473175" y="195943"/>
              <a:ext cx="14564" cy="17687"/>
              <a:chOff x="0" y="0"/>
              <a:chExt cx="14563" cy="17685"/>
            </a:xfrm>
          </p:grpSpPr>
          <p:sp>
            <p:nvSpPr>
              <p:cNvPr id="1567" name="Shape"/>
              <p:cNvSpPr/>
              <p:nvPr/>
            </p:nvSpPr>
            <p:spPr>
              <a:xfrm>
                <a:off x="0" y="49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3" y="0"/>
                    </a:moveTo>
                    <a:lnTo>
                      <a:pt x="5400" y="6173"/>
                    </a:lnTo>
                    <a:lnTo>
                      <a:pt x="0" y="6173"/>
                    </a:lnTo>
                    <a:lnTo>
                      <a:pt x="0" y="21600"/>
                    </a:lnTo>
                    <a:lnTo>
                      <a:pt x="5400" y="21600"/>
                    </a:lnTo>
                    <a:lnTo>
                      <a:pt x="5400" y="15427"/>
                    </a:lnTo>
                    <a:lnTo>
                      <a:pt x="10800" y="9257"/>
                    </a:lnTo>
                    <a:lnTo>
                      <a:pt x="21600" y="9257"/>
                    </a:lnTo>
                    <a:lnTo>
                      <a:pt x="21600" y="3086"/>
                    </a:lnTo>
                    <a:lnTo>
                      <a:pt x="8073" y="3086"/>
                    </a:lnTo>
                    <a:lnTo>
                      <a:pt x="8073" y="0"/>
                    </a:lnTo>
                    <a:close/>
                  </a:path>
                </a:pathLst>
              </a:custGeom>
              <a:solidFill>
                <a:srgbClr val="144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8" name="Shape"/>
              <p:cNvSpPr/>
              <p:nvPr/>
            </p:nvSpPr>
            <p:spPr>
              <a:xfrm>
                <a:off x="1860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7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4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0" name="object 538"/>
            <p:cNvSpPr/>
            <p:nvPr/>
          </p:nvSpPr>
          <p:spPr>
            <a:xfrm>
              <a:off x="466945" y="206529"/>
              <a:ext cx="12702" cy="12702"/>
            </a:xfrm>
            <a:prstGeom prst="rect">
              <a:avLst/>
            </a:prstGeom>
            <a:solidFill>
              <a:srgbClr val="268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1" name="object 539"/>
            <p:cNvSpPr/>
            <p:nvPr/>
          </p:nvSpPr>
          <p:spPr>
            <a:xfrm>
              <a:off x="468198" y="1984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2"/>
                  </a:lnTo>
                  <a:lnTo>
                    <a:pt x="1079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EF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5" name="object 541"/>
            <p:cNvGrpSpPr/>
            <p:nvPr/>
          </p:nvGrpSpPr>
          <p:grpSpPr>
            <a:xfrm>
              <a:off x="476287" y="225216"/>
              <a:ext cx="34382" cy="31277"/>
              <a:chOff x="0" y="0"/>
              <a:chExt cx="34381" cy="31276"/>
            </a:xfrm>
          </p:grpSpPr>
          <p:sp>
            <p:nvSpPr>
              <p:cNvPr id="1572" name="Shape"/>
              <p:cNvSpPr/>
              <p:nvPr/>
            </p:nvSpPr>
            <p:spPr>
              <a:xfrm>
                <a:off x="14452" y="8849"/>
                <a:ext cx="19930" cy="22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" y="0"/>
                    </a:moveTo>
                    <a:lnTo>
                      <a:pt x="0" y="13196"/>
                    </a:lnTo>
                    <a:lnTo>
                      <a:pt x="2685" y="14395"/>
                    </a:lnTo>
                    <a:lnTo>
                      <a:pt x="6746" y="14395"/>
                    </a:lnTo>
                    <a:lnTo>
                      <a:pt x="10793" y="16780"/>
                    </a:lnTo>
                    <a:lnTo>
                      <a:pt x="13506" y="17992"/>
                    </a:lnTo>
                    <a:lnTo>
                      <a:pt x="16190" y="20389"/>
                    </a:lnTo>
                    <a:lnTo>
                      <a:pt x="16190" y="21600"/>
                    </a:lnTo>
                    <a:lnTo>
                      <a:pt x="21600" y="21600"/>
                    </a:lnTo>
                    <a:lnTo>
                      <a:pt x="18902" y="17992"/>
                    </a:lnTo>
                    <a:lnTo>
                      <a:pt x="14854" y="15582"/>
                    </a:lnTo>
                    <a:lnTo>
                      <a:pt x="12142" y="11985"/>
                    </a:lnTo>
                    <a:lnTo>
                      <a:pt x="8108" y="71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7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3" name="Shape"/>
              <p:cNvSpPr/>
              <p:nvPr/>
            </p:nvSpPr>
            <p:spPr>
              <a:xfrm>
                <a:off x="6233" y="62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406"/>
                    </a:lnTo>
                    <a:lnTo>
                      <a:pt x="7233" y="14406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4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71" y="0"/>
                    </a:lnTo>
                    <a:close/>
                  </a:path>
                </a:pathLst>
              </a:custGeom>
              <a:solidFill>
                <a:srgbClr val="27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6" name="object 542"/>
            <p:cNvSpPr/>
            <p:nvPr/>
          </p:nvSpPr>
          <p:spPr>
            <a:xfrm>
              <a:off x="489368" y="2370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213"/>
                  </a:lnTo>
                  <a:lnTo>
                    <a:pt x="8099" y="15408"/>
                  </a:lnTo>
                  <a:lnTo>
                    <a:pt x="8099" y="21600"/>
                  </a:lnTo>
                  <a:lnTo>
                    <a:pt x="21600" y="21600"/>
                  </a:lnTo>
                  <a:lnTo>
                    <a:pt x="16228" y="15408"/>
                  </a:lnTo>
                  <a:lnTo>
                    <a:pt x="8099" y="12325"/>
                  </a:lnTo>
                  <a:lnTo>
                    <a:pt x="8099" y="9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9" name="object 543"/>
            <p:cNvGrpSpPr/>
            <p:nvPr/>
          </p:nvGrpSpPr>
          <p:grpSpPr>
            <a:xfrm>
              <a:off x="434682" y="285623"/>
              <a:ext cx="35634" cy="26915"/>
              <a:chOff x="0" y="0"/>
              <a:chExt cx="35633" cy="26914"/>
            </a:xfrm>
          </p:grpSpPr>
          <p:sp>
            <p:nvSpPr>
              <p:cNvPr id="1577" name="Shape"/>
              <p:cNvSpPr/>
              <p:nvPr/>
            </p:nvSpPr>
            <p:spPr>
              <a:xfrm>
                <a:off x="0" y="4483"/>
                <a:ext cx="30835" cy="2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1" y="0"/>
                    </a:moveTo>
                    <a:lnTo>
                      <a:pt x="11344" y="0"/>
                    </a:lnTo>
                    <a:lnTo>
                      <a:pt x="13968" y="1198"/>
                    </a:lnTo>
                    <a:lnTo>
                      <a:pt x="8728" y="5993"/>
                    </a:lnTo>
                    <a:lnTo>
                      <a:pt x="0" y="17991"/>
                    </a:lnTo>
                    <a:lnTo>
                      <a:pt x="0" y="21600"/>
                    </a:lnTo>
                    <a:lnTo>
                      <a:pt x="5482" y="20024"/>
                    </a:lnTo>
                    <a:lnTo>
                      <a:pt x="11126" y="16200"/>
                    </a:lnTo>
                    <a:lnTo>
                      <a:pt x="16442" y="11476"/>
                    </a:lnTo>
                    <a:lnTo>
                      <a:pt x="20944" y="7204"/>
                    </a:lnTo>
                    <a:lnTo>
                      <a:pt x="20944" y="4794"/>
                    </a:lnTo>
                    <a:lnTo>
                      <a:pt x="21600" y="3595"/>
                    </a:lnTo>
                    <a:lnTo>
                      <a:pt x="17456" y="3595"/>
                    </a:lnTo>
                    <a:lnTo>
                      <a:pt x="18334" y="2385"/>
                    </a:lnTo>
                    <a:lnTo>
                      <a:pt x="14831" y="2385"/>
                    </a:lnTo>
                    <a:lnTo>
                      <a:pt x="14831" y="0"/>
                    </a:lnTo>
                    <a:close/>
                  </a:path>
                </a:pathLst>
              </a:custGeom>
              <a:solidFill>
                <a:srgbClr val="6AAF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8" name="Shape"/>
              <p:cNvSpPr/>
              <p:nvPr/>
            </p:nvSpPr>
            <p:spPr>
              <a:xfrm>
                <a:off x="2293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06" y="7198"/>
                    </a:lnTo>
                    <a:lnTo>
                      <a:pt x="6162" y="14327"/>
                    </a:lnTo>
                    <a:lnTo>
                      <a:pt x="0" y="21600"/>
                    </a:lnTo>
                    <a:lnTo>
                      <a:pt x="146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AF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0" name="object 546"/>
            <p:cNvSpPr/>
            <p:nvPr/>
          </p:nvSpPr>
          <p:spPr>
            <a:xfrm>
              <a:off x="449516" y="287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DA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83" name="object 547"/>
            <p:cNvGrpSpPr/>
            <p:nvPr/>
          </p:nvGrpSpPr>
          <p:grpSpPr>
            <a:xfrm>
              <a:off x="445456" y="287484"/>
              <a:ext cx="14682" cy="15364"/>
              <a:chOff x="0" y="0"/>
              <a:chExt cx="14681" cy="15363"/>
            </a:xfrm>
          </p:grpSpPr>
          <p:sp>
            <p:nvSpPr>
              <p:cNvPr id="1581" name="Shape"/>
              <p:cNvSpPr/>
              <p:nvPr/>
            </p:nvSpPr>
            <p:spPr>
              <a:xfrm>
                <a:off x="0" y="266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168"/>
                    </a:lnTo>
                    <a:lnTo>
                      <a:pt x="0" y="21600"/>
                    </a:lnTo>
                    <a:lnTo>
                      <a:pt x="14423" y="9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E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2" name="Triangle"/>
              <p:cNvSpPr/>
              <p:nvPr/>
            </p:nvSpPr>
            <p:spPr>
              <a:xfrm>
                <a:off x="1978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55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E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88" name="object 548"/>
            <p:cNvGrpSpPr/>
            <p:nvPr/>
          </p:nvGrpSpPr>
          <p:grpSpPr>
            <a:xfrm>
              <a:off x="492486" y="343845"/>
              <a:ext cx="46834" cy="46036"/>
              <a:chOff x="0" y="0"/>
              <a:chExt cx="46833" cy="46035"/>
            </a:xfrm>
          </p:grpSpPr>
          <p:sp>
            <p:nvSpPr>
              <p:cNvPr id="1584" name="Shape"/>
              <p:cNvSpPr/>
              <p:nvPr/>
            </p:nvSpPr>
            <p:spPr>
              <a:xfrm>
                <a:off x="23158" y="33333"/>
                <a:ext cx="236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27" y="0"/>
                    </a:moveTo>
                    <a:lnTo>
                      <a:pt x="0" y="0"/>
                    </a:lnTo>
                    <a:lnTo>
                      <a:pt x="2283" y="4297"/>
                    </a:lnTo>
                    <a:lnTo>
                      <a:pt x="5678" y="8639"/>
                    </a:lnTo>
                    <a:lnTo>
                      <a:pt x="7961" y="12938"/>
                    </a:lnTo>
                    <a:lnTo>
                      <a:pt x="10221" y="15097"/>
                    </a:lnTo>
                    <a:lnTo>
                      <a:pt x="15922" y="21600"/>
                    </a:lnTo>
                    <a:lnTo>
                      <a:pt x="19317" y="21600"/>
                    </a:lnTo>
                    <a:lnTo>
                      <a:pt x="21600" y="17258"/>
                    </a:lnTo>
                    <a:lnTo>
                      <a:pt x="19317" y="12938"/>
                    </a:lnTo>
                    <a:lnTo>
                      <a:pt x="19317" y="10800"/>
                    </a:lnTo>
                    <a:lnTo>
                      <a:pt x="17427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5" name="Shape"/>
              <p:cNvSpPr/>
              <p:nvPr/>
            </p:nvSpPr>
            <p:spPr>
              <a:xfrm>
                <a:off x="8209" y="25979"/>
                <a:ext cx="34051" cy="16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0" y="0"/>
                    </a:moveTo>
                    <a:lnTo>
                      <a:pt x="0" y="0"/>
                    </a:lnTo>
                    <a:lnTo>
                      <a:pt x="790" y="3307"/>
                    </a:lnTo>
                    <a:lnTo>
                      <a:pt x="2377" y="6647"/>
                    </a:lnTo>
                    <a:lnTo>
                      <a:pt x="2377" y="9987"/>
                    </a:lnTo>
                    <a:lnTo>
                      <a:pt x="4746" y="13292"/>
                    </a:lnTo>
                    <a:lnTo>
                      <a:pt x="6325" y="16633"/>
                    </a:lnTo>
                    <a:lnTo>
                      <a:pt x="7896" y="18295"/>
                    </a:lnTo>
                    <a:lnTo>
                      <a:pt x="9483" y="21600"/>
                    </a:lnTo>
                    <a:lnTo>
                      <a:pt x="11070" y="21600"/>
                    </a:lnTo>
                    <a:lnTo>
                      <a:pt x="9483" y="16633"/>
                    </a:lnTo>
                    <a:lnTo>
                      <a:pt x="9483" y="9987"/>
                    </a:lnTo>
                    <a:lnTo>
                      <a:pt x="21600" y="9987"/>
                    </a:lnTo>
                    <a:lnTo>
                      <a:pt x="21335" y="8309"/>
                    </a:lnTo>
                    <a:lnTo>
                      <a:pt x="18180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6" name="Shape"/>
              <p:cNvSpPr/>
              <p:nvPr/>
            </p:nvSpPr>
            <p:spPr>
              <a:xfrm>
                <a:off x="4477" y="6658"/>
                <a:ext cx="32392" cy="31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8" y="0"/>
                    </a:moveTo>
                    <a:lnTo>
                      <a:pt x="0" y="1272"/>
                    </a:lnTo>
                    <a:lnTo>
                      <a:pt x="0" y="18216"/>
                    </a:lnTo>
                    <a:lnTo>
                      <a:pt x="838" y="19054"/>
                    </a:lnTo>
                    <a:lnTo>
                      <a:pt x="2489" y="21600"/>
                    </a:lnTo>
                    <a:lnTo>
                      <a:pt x="2489" y="13132"/>
                    </a:lnTo>
                    <a:lnTo>
                      <a:pt x="21600" y="13132"/>
                    </a:lnTo>
                    <a:lnTo>
                      <a:pt x="18276" y="8894"/>
                    </a:lnTo>
                    <a:lnTo>
                      <a:pt x="17451" y="8056"/>
                    </a:lnTo>
                    <a:lnTo>
                      <a:pt x="6639" y="8056"/>
                    </a:lnTo>
                    <a:lnTo>
                      <a:pt x="4988" y="4655"/>
                    </a:lnTo>
                    <a:lnTo>
                      <a:pt x="3320" y="2126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7" name="Triangl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9" name="object 551"/>
            <p:cNvSpPr/>
            <p:nvPr/>
          </p:nvSpPr>
          <p:spPr>
            <a:xfrm>
              <a:off x="503072" y="3584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7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A7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2" name="object 552"/>
            <p:cNvGrpSpPr/>
            <p:nvPr/>
          </p:nvGrpSpPr>
          <p:grpSpPr>
            <a:xfrm>
              <a:off x="513047" y="362852"/>
              <a:ext cx="15193" cy="16444"/>
              <a:chOff x="0" y="0"/>
              <a:chExt cx="15192" cy="16443"/>
            </a:xfrm>
          </p:grpSpPr>
          <p:sp>
            <p:nvSpPr>
              <p:cNvPr id="1590" name="Triangle"/>
              <p:cNvSpPr/>
              <p:nvPr/>
            </p:nvSpPr>
            <p:spPr>
              <a:xfrm>
                <a:off x="2489" y="37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1" name="Triangl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23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3" name="object 553"/>
            <p:cNvSpPr/>
            <p:nvPr/>
          </p:nvSpPr>
          <p:spPr>
            <a:xfrm>
              <a:off x="506805" y="375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14400" y="17324"/>
                  </a:lnTo>
                  <a:lnTo>
                    <a:pt x="21600" y="21600"/>
                  </a:lnTo>
                  <a:lnTo>
                    <a:pt x="14400" y="1300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CDAD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8" name="object 554"/>
            <p:cNvGrpSpPr/>
            <p:nvPr/>
          </p:nvGrpSpPr>
          <p:grpSpPr>
            <a:xfrm>
              <a:off x="437171" y="230316"/>
              <a:ext cx="53571" cy="52441"/>
              <a:chOff x="0" y="0"/>
              <a:chExt cx="53570" cy="52440"/>
            </a:xfrm>
          </p:grpSpPr>
          <p:sp>
            <p:nvSpPr>
              <p:cNvPr id="1594" name="Shape"/>
              <p:cNvSpPr/>
              <p:nvPr/>
            </p:nvSpPr>
            <p:spPr>
              <a:xfrm>
                <a:off x="36626" y="3973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58" y="5398"/>
                    </a:lnTo>
                    <a:lnTo>
                      <a:pt x="6141" y="21600"/>
                    </a:lnTo>
                    <a:lnTo>
                      <a:pt x="9258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5" name="Shape"/>
              <p:cNvSpPr/>
              <p:nvPr/>
            </p:nvSpPr>
            <p:spPr>
              <a:xfrm>
                <a:off x="22427" y="35382"/>
                <a:ext cx="3114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26" y="21600"/>
                    </a:lnTo>
                    <a:lnTo>
                      <a:pt x="6915" y="15429"/>
                    </a:lnTo>
                    <a:lnTo>
                      <a:pt x="17274" y="15429"/>
                    </a:lnTo>
                    <a:lnTo>
                      <a:pt x="17274" y="9226"/>
                    </a:lnTo>
                    <a:lnTo>
                      <a:pt x="21600" y="922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6" name="Shape"/>
              <p:cNvSpPr/>
              <p:nvPr/>
            </p:nvSpPr>
            <p:spPr>
              <a:xfrm>
                <a:off x="0" y="0"/>
                <a:ext cx="48579" cy="3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3" y="0"/>
                    </a:moveTo>
                    <a:lnTo>
                      <a:pt x="14953" y="1355"/>
                    </a:lnTo>
                    <a:lnTo>
                      <a:pt x="13293" y="1355"/>
                    </a:lnTo>
                    <a:lnTo>
                      <a:pt x="12186" y="2697"/>
                    </a:lnTo>
                    <a:lnTo>
                      <a:pt x="10526" y="4053"/>
                    </a:lnTo>
                    <a:lnTo>
                      <a:pt x="9419" y="5401"/>
                    </a:lnTo>
                    <a:lnTo>
                      <a:pt x="7759" y="6744"/>
                    </a:lnTo>
                    <a:lnTo>
                      <a:pt x="6646" y="8099"/>
                    </a:lnTo>
                    <a:lnTo>
                      <a:pt x="1112" y="13501"/>
                    </a:lnTo>
                    <a:lnTo>
                      <a:pt x="1112" y="15524"/>
                    </a:lnTo>
                    <a:lnTo>
                      <a:pt x="4992" y="15524"/>
                    </a:lnTo>
                    <a:lnTo>
                      <a:pt x="2772" y="18221"/>
                    </a:lnTo>
                    <a:lnTo>
                      <a:pt x="1112" y="19570"/>
                    </a:lnTo>
                    <a:lnTo>
                      <a:pt x="0" y="21600"/>
                    </a:lnTo>
                    <a:lnTo>
                      <a:pt x="2772" y="20251"/>
                    </a:lnTo>
                    <a:lnTo>
                      <a:pt x="4992" y="19570"/>
                    </a:lnTo>
                    <a:lnTo>
                      <a:pt x="7206" y="17554"/>
                    </a:lnTo>
                    <a:lnTo>
                      <a:pt x="7206" y="16873"/>
                    </a:lnTo>
                    <a:lnTo>
                      <a:pt x="21600" y="16873"/>
                    </a:lnTo>
                    <a:lnTo>
                      <a:pt x="21600" y="10796"/>
                    </a:lnTo>
                    <a:lnTo>
                      <a:pt x="20499" y="10129"/>
                    </a:lnTo>
                    <a:lnTo>
                      <a:pt x="20499" y="3372"/>
                    </a:lnTo>
                    <a:lnTo>
                      <a:pt x="17173" y="3372"/>
                    </a:lnTo>
                    <a:lnTo>
                      <a:pt x="17173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7" name="Shape"/>
              <p:cNvSpPr/>
              <p:nvPr/>
            </p:nvSpPr>
            <p:spPr>
              <a:xfrm>
                <a:off x="16205" y="29153"/>
                <a:ext cx="3736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lnTo>
                      <a:pt x="1431" y="0"/>
                    </a:lnTo>
                    <a:lnTo>
                      <a:pt x="0" y="3112"/>
                    </a:lnTo>
                    <a:lnTo>
                      <a:pt x="0" y="21600"/>
                    </a:lnTo>
                    <a:lnTo>
                      <a:pt x="1431" y="15438"/>
                    </a:lnTo>
                    <a:lnTo>
                      <a:pt x="21600" y="15438"/>
                    </a:lnTo>
                    <a:lnTo>
                      <a:pt x="21600" y="12324"/>
                    </a:lnTo>
                    <a:lnTo>
                      <a:pt x="20161" y="6162"/>
                    </a:lnTo>
                    <a:lnTo>
                      <a:pt x="20161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9" name="object 557"/>
            <p:cNvSpPr/>
            <p:nvPr/>
          </p:nvSpPr>
          <p:spPr>
            <a:xfrm>
              <a:off x="475671" y="2301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238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0" name="object 558"/>
            <p:cNvSpPr/>
            <p:nvPr/>
          </p:nvSpPr>
          <p:spPr>
            <a:xfrm>
              <a:off x="457605" y="2395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B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1" name="object 560"/>
            <p:cNvSpPr/>
            <p:nvPr/>
          </p:nvSpPr>
          <p:spPr>
            <a:xfrm>
              <a:off x="457605" y="259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E2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4" name="object 561"/>
            <p:cNvGrpSpPr/>
            <p:nvPr/>
          </p:nvGrpSpPr>
          <p:grpSpPr>
            <a:xfrm>
              <a:off x="453243" y="253252"/>
              <a:ext cx="13322" cy="15805"/>
              <a:chOff x="0" y="0"/>
              <a:chExt cx="13321" cy="15804"/>
            </a:xfrm>
          </p:grpSpPr>
          <p:sp>
            <p:nvSpPr>
              <p:cNvPr id="1602" name="Triangle"/>
              <p:cNvSpPr/>
              <p:nvPr/>
            </p:nvSpPr>
            <p:spPr>
              <a:xfrm>
                <a:off x="0" y="310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8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3" name="Shape"/>
              <p:cNvSpPr/>
              <p:nvPr/>
            </p:nvSpPr>
            <p:spPr>
              <a:xfrm>
                <a:off x="619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96" y="4231"/>
                    </a:lnTo>
                    <a:lnTo>
                      <a:pt x="8670" y="12916"/>
                    </a:lnTo>
                    <a:lnTo>
                      <a:pt x="0" y="17258"/>
                    </a:lnTo>
                    <a:lnTo>
                      <a:pt x="4344" y="21600"/>
                    </a:lnTo>
                    <a:lnTo>
                      <a:pt x="4344" y="17258"/>
                    </a:lnTo>
                    <a:lnTo>
                      <a:pt x="12951" y="17258"/>
                    </a:lnTo>
                    <a:lnTo>
                      <a:pt x="21600" y="85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05" name="object 562"/>
            <p:cNvSpPr/>
            <p:nvPr/>
          </p:nvSpPr>
          <p:spPr>
            <a:xfrm>
              <a:off x="470681" y="238913"/>
              <a:ext cx="12702" cy="12702"/>
            </a:xfrm>
            <a:prstGeom prst="rect">
              <a:avLst/>
            </a:prstGeom>
            <a:solidFill>
              <a:srgbClr val="57A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6" name="Shape"/>
            <p:cNvSpPr/>
            <p:nvPr/>
          </p:nvSpPr>
          <p:spPr>
            <a:xfrm>
              <a:off x="444651" y="243898"/>
              <a:ext cx="2117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29" y="0"/>
                  </a:moveTo>
                  <a:lnTo>
                    <a:pt x="2540" y="16207"/>
                  </a:lnTo>
                  <a:lnTo>
                    <a:pt x="0" y="16207"/>
                  </a:lnTo>
                  <a:lnTo>
                    <a:pt x="0" y="21600"/>
                  </a:lnTo>
                  <a:lnTo>
                    <a:pt x="12698" y="21600"/>
                  </a:lnTo>
                  <a:lnTo>
                    <a:pt x="16521" y="18902"/>
                  </a:lnTo>
                  <a:lnTo>
                    <a:pt x="21600" y="16207"/>
                  </a:lnTo>
                  <a:lnTo>
                    <a:pt x="21600" y="5419"/>
                  </a:lnTo>
                  <a:lnTo>
                    <a:pt x="15251" y="54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60AE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7" name="object 566"/>
            <p:cNvSpPr/>
            <p:nvPr/>
          </p:nvSpPr>
          <p:spPr>
            <a:xfrm>
              <a:off x="456983" y="2407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B9B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8" name="object 567"/>
            <p:cNvSpPr/>
            <p:nvPr/>
          </p:nvSpPr>
          <p:spPr>
            <a:xfrm>
              <a:off x="449516" y="24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7123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A0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3" name="object 568"/>
            <p:cNvGrpSpPr/>
            <p:nvPr/>
          </p:nvGrpSpPr>
          <p:grpSpPr>
            <a:xfrm>
              <a:off x="452119" y="245149"/>
              <a:ext cx="31264" cy="37607"/>
              <a:chOff x="0" y="0"/>
              <a:chExt cx="31263" cy="37606"/>
            </a:xfrm>
          </p:grpSpPr>
          <p:sp>
            <p:nvSpPr>
              <p:cNvPr id="1609" name="Shape"/>
              <p:cNvSpPr/>
              <p:nvPr/>
            </p:nvSpPr>
            <p:spPr>
              <a:xfrm>
                <a:off x="14210" y="2490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26" y="5398"/>
                    </a:lnTo>
                    <a:lnTo>
                      <a:pt x="6139" y="21600"/>
                    </a:lnTo>
                    <a:lnTo>
                      <a:pt x="9226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0" name="Shape"/>
              <p:cNvSpPr/>
              <p:nvPr/>
            </p:nvSpPr>
            <p:spPr>
              <a:xfrm>
                <a:off x="-1" y="5092"/>
                <a:ext cx="31157" cy="2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3" y="0"/>
                    </a:moveTo>
                    <a:lnTo>
                      <a:pt x="1734" y="4121"/>
                    </a:lnTo>
                    <a:lnTo>
                      <a:pt x="0" y="7204"/>
                    </a:lnTo>
                    <a:lnTo>
                      <a:pt x="0" y="21600"/>
                    </a:lnTo>
                    <a:lnTo>
                      <a:pt x="1734" y="21600"/>
                    </a:lnTo>
                    <a:lnTo>
                      <a:pt x="6912" y="19545"/>
                    </a:lnTo>
                    <a:lnTo>
                      <a:pt x="17276" y="19545"/>
                    </a:lnTo>
                    <a:lnTo>
                      <a:pt x="17276" y="17479"/>
                    </a:lnTo>
                    <a:lnTo>
                      <a:pt x="21600" y="17479"/>
                    </a:lnTo>
                    <a:lnTo>
                      <a:pt x="21600" y="13369"/>
                    </a:lnTo>
                    <a:lnTo>
                      <a:pt x="19865" y="11314"/>
                    </a:lnTo>
                    <a:lnTo>
                      <a:pt x="19865" y="9259"/>
                    </a:lnTo>
                    <a:lnTo>
                      <a:pt x="18130" y="9259"/>
                    </a:lnTo>
                    <a:lnTo>
                      <a:pt x="18130" y="5159"/>
                    </a:lnTo>
                    <a:lnTo>
                      <a:pt x="16413" y="5159"/>
                    </a:lnTo>
                    <a:lnTo>
                      <a:pt x="16413" y="4121"/>
                    </a:lnTo>
                    <a:lnTo>
                      <a:pt x="4323" y="4121"/>
                    </a:lnTo>
                    <a:lnTo>
                      <a:pt x="4323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1" name="Shape"/>
              <p:cNvSpPr/>
              <p:nvPr/>
            </p:nvSpPr>
            <p:spPr>
              <a:xfrm>
                <a:off x="18561" y="125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2" name="Shape"/>
              <p:cNvSpPr/>
              <p:nvPr/>
            </p:nvSpPr>
            <p:spPr>
              <a:xfrm>
                <a:off x="6234" y="-1"/>
                <a:ext cx="1744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83" y="0"/>
                    </a:lnTo>
                    <a:lnTo>
                      <a:pt x="3083" y="7162"/>
                    </a:lnTo>
                    <a:lnTo>
                      <a:pt x="0" y="180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14" name="object 575"/>
            <p:cNvSpPr/>
            <p:nvPr/>
          </p:nvSpPr>
          <p:spPr>
            <a:xfrm>
              <a:off x="474421" y="246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7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5" name="object 576"/>
            <p:cNvSpPr/>
            <p:nvPr/>
          </p:nvSpPr>
          <p:spPr>
            <a:xfrm>
              <a:off x="480650" y="2432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3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59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6" name="object 577"/>
            <p:cNvSpPr/>
            <p:nvPr/>
          </p:nvSpPr>
          <p:spPr>
            <a:xfrm>
              <a:off x="471931" y="2432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3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4CA0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7" name="object 578"/>
            <p:cNvSpPr/>
            <p:nvPr/>
          </p:nvSpPr>
          <p:spPr>
            <a:xfrm>
              <a:off x="480650" y="2470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72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A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8" name="object 579"/>
            <p:cNvSpPr/>
            <p:nvPr/>
          </p:nvSpPr>
          <p:spPr>
            <a:xfrm>
              <a:off x="481894" y="2494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221"/>
                  </a:lnTo>
                  <a:lnTo>
                    <a:pt x="21600" y="21600"/>
                  </a:lnTo>
                  <a:lnTo>
                    <a:pt x="21600" y="14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22" name="object 580"/>
            <p:cNvGrpSpPr/>
            <p:nvPr/>
          </p:nvGrpSpPr>
          <p:grpSpPr>
            <a:xfrm>
              <a:off x="458355" y="256491"/>
              <a:ext cx="31143" cy="26266"/>
              <a:chOff x="0" y="0"/>
              <a:chExt cx="31141" cy="26265"/>
            </a:xfrm>
          </p:grpSpPr>
          <p:sp>
            <p:nvSpPr>
              <p:cNvPr id="1619" name="Shape"/>
              <p:cNvSpPr/>
              <p:nvPr/>
            </p:nvSpPr>
            <p:spPr>
              <a:xfrm>
                <a:off x="14204" y="1356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12" y="5402"/>
                    </a:lnTo>
                    <a:lnTo>
                      <a:pt x="6162" y="21600"/>
                    </a:lnTo>
                    <a:lnTo>
                      <a:pt x="9212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0" name="Shape"/>
              <p:cNvSpPr/>
              <p:nvPr/>
            </p:nvSpPr>
            <p:spPr>
              <a:xfrm>
                <a:off x="0" y="9207"/>
                <a:ext cx="249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58" y="21600"/>
                    </a:lnTo>
                    <a:lnTo>
                      <a:pt x="8642" y="15429"/>
                    </a:lnTo>
                    <a:lnTo>
                      <a:pt x="21600" y="15429"/>
                    </a:lnTo>
                    <a:lnTo>
                      <a:pt x="21600" y="9226"/>
                    </a:lnTo>
                    <a:lnTo>
                      <a:pt x="5395" y="9226"/>
                    </a:lnTo>
                    <a:lnTo>
                      <a:pt x="5395" y="0"/>
                    </a:lnTo>
                    <a:close/>
                  </a:path>
                </a:pathLst>
              </a:custGeom>
              <a:solidFill>
                <a:srgbClr val="12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1" name="Shape"/>
              <p:cNvSpPr/>
              <p:nvPr/>
            </p:nvSpPr>
            <p:spPr>
              <a:xfrm>
                <a:off x="9968" y="0"/>
                <a:ext cx="21174" cy="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9" y="0"/>
                    </a:moveTo>
                    <a:lnTo>
                      <a:pt x="5079" y="538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17"/>
                    </a:lnTo>
                    <a:lnTo>
                      <a:pt x="13968" y="19817"/>
                    </a:lnTo>
                    <a:lnTo>
                      <a:pt x="10146" y="16214"/>
                    </a:lnTo>
                    <a:lnTo>
                      <a:pt x="6349" y="10790"/>
                    </a:lnTo>
                    <a:lnTo>
                      <a:pt x="6349" y="0"/>
                    </a:lnTo>
                    <a:close/>
                  </a:path>
                </a:pathLst>
              </a:custGeom>
              <a:solidFill>
                <a:srgbClr val="12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9" name="object 581"/>
            <p:cNvGrpSpPr/>
            <p:nvPr/>
          </p:nvGrpSpPr>
          <p:grpSpPr>
            <a:xfrm>
              <a:off x="455853" y="268802"/>
              <a:ext cx="69764" cy="42479"/>
              <a:chOff x="0" y="0"/>
              <a:chExt cx="69763" cy="42477"/>
            </a:xfrm>
          </p:grpSpPr>
          <p:sp>
            <p:nvSpPr>
              <p:cNvPr id="1623" name="Shape"/>
              <p:cNvSpPr/>
              <p:nvPr/>
            </p:nvSpPr>
            <p:spPr>
              <a:xfrm>
                <a:off x="12471" y="20059"/>
                <a:ext cx="48567" cy="22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84" y="0"/>
                    </a:moveTo>
                    <a:lnTo>
                      <a:pt x="1655" y="0"/>
                    </a:lnTo>
                    <a:lnTo>
                      <a:pt x="0" y="4798"/>
                    </a:lnTo>
                    <a:lnTo>
                      <a:pt x="0" y="7196"/>
                    </a:lnTo>
                    <a:lnTo>
                      <a:pt x="1101" y="8407"/>
                    </a:lnTo>
                    <a:lnTo>
                      <a:pt x="1101" y="10794"/>
                    </a:lnTo>
                    <a:lnTo>
                      <a:pt x="2214" y="13205"/>
                    </a:lnTo>
                    <a:lnTo>
                      <a:pt x="2768" y="15604"/>
                    </a:lnTo>
                    <a:lnTo>
                      <a:pt x="4982" y="20400"/>
                    </a:lnTo>
                    <a:lnTo>
                      <a:pt x="6648" y="21600"/>
                    </a:lnTo>
                    <a:lnTo>
                      <a:pt x="8303" y="17989"/>
                    </a:lnTo>
                    <a:lnTo>
                      <a:pt x="9969" y="14404"/>
                    </a:lnTo>
                    <a:lnTo>
                      <a:pt x="12184" y="4798"/>
                    </a:lnTo>
                    <a:lnTo>
                      <a:pt x="21600" y="4798"/>
                    </a:lnTo>
                    <a:lnTo>
                      <a:pt x="19384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4" name="Shape"/>
              <p:cNvSpPr/>
              <p:nvPr/>
            </p:nvSpPr>
            <p:spPr>
              <a:xfrm>
                <a:off x="39865" y="25039"/>
                <a:ext cx="23421" cy="14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27" y="0"/>
                    </a:moveTo>
                    <a:lnTo>
                      <a:pt x="0" y="0"/>
                    </a:lnTo>
                    <a:lnTo>
                      <a:pt x="4591" y="10790"/>
                    </a:lnTo>
                    <a:lnTo>
                      <a:pt x="8047" y="16204"/>
                    </a:lnTo>
                    <a:lnTo>
                      <a:pt x="12639" y="21600"/>
                    </a:lnTo>
                    <a:lnTo>
                      <a:pt x="12639" y="14405"/>
                    </a:lnTo>
                    <a:lnTo>
                      <a:pt x="10331" y="12608"/>
                    </a:lnTo>
                    <a:lnTo>
                      <a:pt x="10331" y="5413"/>
                    </a:lnTo>
                    <a:lnTo>
                      <a:pt x="21600" y="5413"/>
                    </a:lnTo>
                    <a:lnTo>
                      <a:pt x="19527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5" name="Shape"/>
              <p:cNvSpPr/>
              <p:nvPr/>
            </p:nvSpPr>
            <p:spPr>
              <a:xfrm>
                <a:off x="51066" y="26791"/>
                <a:ext cx="186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7" y="0"/>
                    </a:moveTo>
                    <a:lnTo>
                      <a:pt x="0" y="0"/>
                    </a:lnTo>
                    <a:lnTo>
                      <a:pt x="7190" y="6141"/>
                    </a:lnTo>
                    <a:lnTo>
                      <a:pt x="11519" y="15429"/>
                    </a:lnTo>
                    <a:lnTo>
                      <a:pt x="18723" y="21600"/>
                    </a:lnTo>
                    <a:lnTo>
                      <a:pt x="18723" y="15429"/>
                    </a:lnTo>
                    <a:lnTo>
                      <a:pt x="21600" y="15429"/>
                    </a:lnTo>
                    <a:lnTo>
                      <a:pt x="15833" y="6141"/>
                    </a:lnTo>
                    <a:lnTo>
                      <a:pt x="14117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6" name="Shape"/>
              <p:cNvSpPr/>
              <p:nvPr/>
            </p:nvSpPr>
            <p:spPr>
              <a:xfrm>
                <a:off x="4241" y="1557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52" y="0"/>
                    </a:lnTo>
                    <a:lnTo>
                      <a:pt x="0" y="21600"/>
                    </a:lnTo>
                    <a:lnTo>
                      <a:pt x="8648" y="144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7" name="Shape"/>
              <p:cNvSpPr/>
              <p:nvPr/>
            </p:nvSpPr>
            <p:spPr>
              <a:xfrm>
                <a:off x="0" y="3867"/>
                <a:ext cx="56055" cy="18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6" y="0"/>
                    </a:moveTo>
                    <a:lnTo>
                      <a:pt x="964" y="11526"/>
                    </a:lnTo>
                    <a:lnTo>
                      <a:pt x="0" y="17283"/>
                    </a:lnTo>
                    <a:lnTo>
                      <a:pt x="1444" y="17283"/>
                    </a:lnTo>
                    <a:lnTo>
                      <a:pt x="1444" y="21600"/>
                    </a:lnTo>
                    <a:lnTo>
                      <a:pt x="2403" y="21600"/>
                    </a:lnTo>
                    <a:lnTo>
                      <a:pt x="4321" y="18721"/>
                    </a:lnTo>
                    <a:lnTo>
                      <a:pt x="21600" y="18721"/>
                    </a:lnTo>
                    <a:lnTo>
                      <a:pt x="17755" y="7195"/>
                    </a:lnTo>
                    <a:lnTo>
                      <a:pt x="11520" y="7195"/>
                    </a:lnTo>
                    <a:lnTo>
                      <a:pt x="10082" y="5771"/>
                    </a:lnTo>
                    <a:lnTo>
                      <a:pt x="10082" y="2878"/>
                    </a:lnTo>
                    <a:lnTo>
                      <a:pt x="4806" y="2878"/>
                    </a:lnTo>
                    <a:lnTo>
                      <a:pt x="4806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8" name="Shape"/>
              <p:cNvSpPr/>
              <p:nvPr/>
            </p:nvSpPr>
            <p:spPr>
              <a:xfrm>
                <a:off x="3413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220" y="18042"/>
                    </a:lnTo>
                    <a:lnTo>
                      <a:pt x="12012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30" name="object 582"/>
            <p:cNvSpPr/>
            <p:nvPr/>
          </p:nvSpPr>
          <p:spPr>
            <a:xfrm>
              <a:off x="500576" y="288735"/>
              <a:ext cx="12702" cy="12702"/>
            </a:xfrm>
            <a:prstGeom prst="rect">
              <a:avLst/>
            </a:prstGeom>
            <a:solidFill>
              <a:srgbClr val="0E5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1" name="object 585"/>
            <p:cNvSpPr/>
            <p:nvPr/>
          </p:nvSpPr>
          <p:spPr>
            <a:xfrm>
              <a:off x="456983" y="2912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683" y="10856"/>
                  </a:lnTo>
                  <a:lnTo>
                    <a:pt x="0" y="1085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A6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36" name="object 586"/>
            <p:cNvGrpSpPr/>
            <p:nvPr/>
          </p:nvGrpSpPr>
          <p:grpSpPr>
            <a:xfrm>
              <a:off x="496218" y="278773"/>
              <a:ext cx="18926" cy="22044"/>
              <a:chOff x="0" y="0"/>
              <a:chExt cx="18925" cy="22043"/>
            </a:xfrm>
          </p:grpSpPr>
          <p:sp>
            <p:nvSpPr>
              <p:cNvPr id="1632" name="Triangle"/>
              <p:cNvSpPr/>
              <p:nvPr/>
            </p:nvSpPr>
            <p:spPr>
              <a:xfrm>
                <a:off x="0" y="934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3" name="Triangle"/>
              <p:cNvSpPr/>
              <p:nvPr/>
            </p:nvSpPr>
            <p:spPr>
              <a:xfrm>
                <a:off x="0" y="49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2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4" name="Shape"/>
              <p:cNvSpPr/>
              <p:nvPr/>
            </p:nvSpPr>
            <p:spPr>
              <a:xfrm>
                <a:off x="1238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8"/>
                    </a:moveTo>
                    <a:lnTo>
                      <a:pt x="13002" y="5412"/>
                    </a:lnTo>
                    <a:lnTo>
                      <a:pt x="13002" y="0"/>
                    </a:lnTo>
                    <a:lnTo>
                      <a:pt x="0" y="0"/>
                    </a:lnTo>
                    <a:lnTo>
                      <a:pt x="13002" y="10772"/>
                    </a:lnTo>
                    <a:lnTo>
                      <a:pt x="21600" y="21600"/>
                    </a:lnTo>
                    <a:lnTo>
                      <a:pt x="21600" y="16188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5" name="Shape"/>
              <p:cNvSpPr/>
              <p:nvPr/>
            </p:nvSpPr>
            <p:spPr>
              <a:xfrm>
                <a:off x="6222" y="497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48" y="5457"/>
                    </a:lnTo>
                    <a:lnTo>
                      <a:pt x="0" y="0"/>
                    </a:lnTo>
                    <a:lnTo>
                      <a:pt x="0" y="545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37" name="object 588"/>
            <p:cNvSpPr/>
            <p:nvPr/>
          </p:nvSpPr>
          <p:spPr>
            <a:xfrm>
              <a:off x="498709" y="2862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4" y="0"/>
                  </a:moveTo>
                  <a:lnTo>
                    <a:pt x="0" y="0"/>
                  </a:lnTo>
                  <a:lnTo>
                    <a:pt x="4355" y="10744"/>
                  </a:lnTo>
                  <a:lnTo>
                    <a:pt x="21600" y="21600"/>
                  </a:lnTo>
                  <a:lnTo>
                    <a:pt x="21600" y="16198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4185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8" name="object 589"/>
            <p:cNvSpPr/>
            <p:nvPr/>
          </p:nvSpPr>
          <p:spPr>
            <a:xfrm>
              <a:off x="502443" y="2887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9E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9" name="object 590"/>
            <p:cNvSpPr/>
            <p:nvPr/>
          </p:nvSpPr>
          <p:spPr>
            <a:xfrm>
              <a:off x="505675" y="294959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" y="0"/>
                  </a:moveTo>
                  <a:lnTo>
                    <a:pt x="0" y="2159"/>
                  </a:lnTo>
                  <a:lnTo>
                    <a:pt x="0" y="6501"/>
                  </a:lnTo>
                  <a:lnTo>
                    <a:pt x="8317" y="10800"/>
                  </a:lnTo>
                  <a:lnTo>
                    <a:pt x="13299" y="17301"/>
                  </a:lnTo>
                  <a:lnTo>
                    <a:pt x="21600" y="21600"/>
                  </a:lnTo>
                  <a:lnTo>
                    <a:pt x="21600" y="17301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123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0" name="Shape"/>
            <p:cNvSpPr/>
            <p:nvPr/>
          </p:nvSpPr>
          <p:spPr>
            <a:xfrm>
              <a:off x="468324" y="290106"/>
              <a:ext cx="16182" cy="2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6646" y="0"/>
                  </a:lnTo>
                  <a:lnTo>
                    <a:pt x="6646" y="2385"/>
                  </a:lnTo>
                  <a:lnTo>
                    <a:pt x="0" y="4794"/>
                  </a:lnTo>
                  <a:lnTo>
                    <a:pt x="0" y="10787"/>
                  </a:lnTo>
                  <a:lnTo>
                    <a:pt x="3306" y="13197"/>
                  </a:lnTo>
                  <a:lnTo>
                    <a:pt x="4968" y="15594"/>
                  </a:lnTo>
                  <a:lnTo>
                    <a:pt x="11631" y="20388"/>
                  </a:lnTo>
                  <a:lnTo>
                    <a:pt x="16616" y="21600"/>
                  </a:lnTo>
                  <a:lnTo>
                    <a:pt x="21600" y="17991"/>
                  </a:lnTo>
                  <a:lnTo>
                    <a:pt x="21600" y="5993"/>
                  </a:lnTo>
                  <a:lnTo>
                    <a:pt x="18277" y="5993"/>
                  </a:lnTo>
                  <a:lnTo>
                    <a:pt x="18277" y="1198"/>
                  </a:lnTo>
                  <a:lnTo>
                    <a:pt x="16616" y="1198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6AA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1" name="object 596"/>
            <p:cNvSpPr/>
            <p:nvPr/>
          </p:nvSpPr>
          <p:spPr>
            <a:xfrm>
              <a:off x="465702" y="3024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2" name="object 598"/>
            <p:cNvSpPr/>
            <p:nvPr/>
          </p:nvSpPr>
          <p:spPr>
            <a:xfrm>
              <a:off x="471932" y="3049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744"/>
                  </a:lnTo>
                  <a:lnTo>
                    <a:pt x="5398" y="10744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2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3" name="object 601"/>
            <p:cNvSpPr/>
            <p:nvPr/>
          </p:nvSpPr>
          <p:spPr>
            <a:xfrm>
              <a:off x="462584" y="292584"/>
              <a:ext cx="12702" cy="1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18" y="3939"/>
                  </a:lnTo>
                  <a:lnTo>
                    <a:pt x="4318" y="7879"/>
                  </a:lnTo>
                  <a:lnTo>
                    <a:pt x="0" y="7879"/>
                  </a:lnTo>
                  <a:lnTo>
                    <a:pt x="0" y="3939"/>
                  </a:lnTo>
                  <a:lnTo>
                    <a:pt x="0" y="9839"/>
                  </a:lnTo>
                  <a:lnTo>
                    <a:pt x="8681" y="13739"/>
                  </a:lnTo>
                  <a:lnTo>
                    <a:pt x="13002" y="1767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B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4" name="object 602"/>
            <p:cNvSpPr/>
            <p:nvPr/>
          </p:nvSpPr>
          <p:spPr>
            <a:xfrm>
              <a:off x="408412" y="4575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959"/>
                  </a:lnTo>
                  <a:lnTo>
                    <a:pt x="5303" y="12959"/>
                  </a:lnTo>
                  <a:lnTo>
                    <a:pt x="53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A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53" name="object 604"/>
            <p:cNvGrpSpPr/>
            <p:nvPr/>
          </p:nvGrpSpPr>
          <p:grpSpPr>
            <a:xfrm>
              <a:off x="408533" y="336691"/>
              <a:ext cx="130787" cy="81715"/>
              <a:chOff x="0" y="0"/>
              <a:chExt cx="130786" cy="81714"/>
            </a:xfrm>
          </p:grpSpPr>
          <p:sp>
            <p:nvSpPr>
              <p:cNvPr id="1645" name="Shape"/>
              <p:cNvSpPr/>
              <p:nvPr/>
            </p:nvSpPr>
            <p:spPr>
              <a:xfrm>
                <a:off x="-1" y="28143"/>
                <a:ext cx="120187" cy="53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3" y="0"/>
                    </a:moveTo>
                    <a:lnTo>
                      <a:pt x="7386" y="0"/>
                    </a:lnTo>
                    <a:lnTo>
                      <a:pt x="7386" y="1004"/>
                    </a:lnTo>
                    <a:lnTo>
                      <a:pt x="6374" y="3518"/>
                    </a:lnTo>
                    <a:lnTo>
                      <a:pt x="4785" y="6215"/>
                    </a:lnTo>
                    <a:lnTo>
                      <a:pt x="3138" y="8842"/>
                    </a:lnTo>
                    <a:lnTo>
                      <a:pt x="2015" y="11046"/>
                    </a:lnTo>
                    <a:lnTo>
                      <a:pt x="2237" y="12055"/>
                    </a:lnTo>
                    <a:lnTo>
                      <a:pt x="1566" y="12557"/>
                    </a:lnTo>
                    <a:lnTo>
                      <a:pt x="1566" y="13565"/>
                    </a:lnTo>
                    <a:lnTo>
                      <a:pt x="2910" y="13565"/>
                    </a:lnTo>
                    <a:lnTo>
                      <a:pt x="2237" y="14564"/>
                    </a:lnTo>
                    <a:lnTo>
                      <a:pt x="0" y="18584"/>
                    </a:lnTo>
                    <a:lnTo>
                      <a:pt x="0" y="20591"/>
                    </a:lnTo>
                    <a:lnTo>
                      <a:pt x="673" y="21600"/>
                    </a:lnTo>
                    <a:lnTo>
                      <a:pt x="1566" y="20591"/>
                    </a:lnTo>
                    <a:lnTo>
                      <a:pt x="2237" y="20591"/>
                    </a:lnTo>
                    <a:lnTo>
                      <a:pt x="2237" y="19091"/>
                    </a:lnTo>
                    <a:lnTo>
                      <a:pt x="2460" y="17073"/>
                    </a:lnTo>
                    <a:lnTo>
                      <a:pt x="3581" y="13063"/>
                    </a:lnTo>
                    <a:lnTo>
                      <a:pt x="4252" y="12055"/>
                    </a:lnTo>
                    <a:lnTo>
                      <a:pt x="9849" y="12055"/>
                    </a:lnTo>
                    <a:lnTo>
                      <a:pt x="10073" y="11553"/>
                    </a:lnTo>
                    <a:lnTo>
                      <a:pt x="21600" y="11553"/>
                    </a:lnTo>
                    <a:lnTo>
                      <a:pt x="20545" y="9983"/>
                    </a:lnTo>
                    <a:lnTo>
                      <a:pt x="19700" y="8537"/>
                    </a:lnTo>
                    <a:lnTo>
                      <a:pt x="19250" y="8537"/>
                    </a:lnTo>
                    <a:lnTo>
                      <a:pt x="19250" y="8035"/>
                    </a:lnTo>
                    <a:lnTo>
                      <a:pt x="18801" y="7538"/>
                    </a:lnTo>
                    <a:lnTo>
                      <a:pt x="16564" y="7538"/>
                    </a:lnTo>
                    <a:lnTo>
                      <a:pt x="15893" y="5029"/>
                    </a:lnTo>
                    <a:lnTo>
                      <a:pt x="15893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6" name="Shape"/>
              <p:cNvSpPr/>
              <p:nvPr/>
            </p:nvSpPr>
            <p:spPr>
              <a:xfrm>
                <a:off x="110858" y="62274"/>
                <a:ext cx="161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646" y="8664"/>
                    </a:lnTo>
                    <a:lnTo>
                      <a:pt x="14953" y="1293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7" name="Shape"/>
              <p:cNvSpPr/>
              <p:nvPr/>
            </p:nvSpPr>
            <p:spPr>
              <a:xfrm>
                <a:off x="95910" y="56673"/>
                <a:ext cx="3487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58" y="0"/>
                    </a:moveTo>
                    <a:lnTo>
                      <a:pt x="0" y="0"/>
                    </a:lnTo>
                    <a:lnTo>
                      <a:pt x="2313" y="2698"/>
                    </a:lnTo>
                    <a:lnTo>
                      <a:pt x="3854" y="5421"/>
                    </a:lnTo>
                    <a:lnTo>
                      <a:pt x="6938" y="16181"/>
                    </a:lnTo>
                    <a:lnTo>
                      <a:pt x="7709" y="21600"/>
                    </a:lnTo>
                    <a:lnTo>
                      <a:pt x="9258" y="21600"/>
                    </a:lnTo>
                    <a:lnTo>
                      <a:pt x="9258" y="16181"/>
                    </a:lnTo>
                    <a:lnTo>
                      <a:pt x="21600" y="16181"/>
                    </a:lnTo>
                    <a:lnTo>
                      <a:pt x="19550" y="8439"/>
                    </a:lnTo>
                    <a:lnTo>
                      <a:pt x="16158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8" name="Shape"/>
              <p:cNvSpPr/>
              <p:nvPr/>
            </p:nvSpPr>
            <p:spPr>
              <a:xfrm>
                <a:off x="82207" y="55428"/>
                <a:ext cx="397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5" y="0"/>
                    </a:moveTo>
                    <a:lnTo>
                      <a:pt x="0" y="0"/>
                    </a:lnTo>
                    <a:lnTo>
                      <a:pt x="2702" y="8118"/>
                    </a:lnTo>
                    <a:lnTo>
                      <a:pt x="4729" y="16179"/>
                    </a:lnTo>
                    <a:lnTo>
                      <a:pt x="7438" y="21600"/>
                    </a:lnTo>
                    <a:lnTo>
                      <a:pt x="7438" y="2697"/>
                    </a:lnTo>
                    <a:lnTo>
                      <a:pt x="21600" y="2697"/>
                    </a:lnTo>
                    <a:lnTo>
                      <a:pt x="21127" y="1356"/>
                    </a:lnTo>
                    <a:lnTo>
                      <a:pt x="20615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9" name="Shape"/>
              <p:cNvSpPr/>
              <p:nvPr/>
            </p:nvSpPr>
            <p:spPr>
              <a:xfrm>
                <a:off x="11213" y="11963"/>
                <a:ext cx="77219" cy="36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6" y="0"/>
                    </a:moveTo>
                    <a:lnTo>
                      <a:pt x="3182" y="5050"/>
                    </a:lnTo>
                    <a:lnTo>
                      <a:pt x="1870" y="10239"/>
                    </a:lnTo>
                    <a:lnTo>
                      <a:pt x="754" y="15709"/>
                    </a:lnTo>
                    <a:lnTo>
                      <a:pt x="0" y="21600"/>
                    </a:lnTo>
                    <a:lnTo>
                      <a:pt x="1741" y="20864"/>
                    </a:lnTo>
                    <a:lnTo>
                      <a:pt x="2785" y="18622"/>
                    </a:lnTo>
                    <a:lnTo>
                      <a:pt x="3810" y="15709"/>
                    </a:lnTo>
                    <a:lnTo>
                      <a:pt x="5639" y="15709"/>
                    </a:lnTo>
                    <a:lnTo>
                      <a:pt x="7663" y="11921"/>
                    </a:lnTo>
                    <a:lnTo>
                      <a:pt x="8359" y="9679"/>
                    </a:lnTo>
                    <a:lnTo>
                      <a:pt x="21600" y="9679"/>
                    </a:lnTo>
                    <a:lnTo>
                      <a:pt x="21600" y="7446"/>
                    </a:lnTo>
                    <a:lnTo>
                      <a:pt x="16722" y="7446"/>
                    </a:lnTo>
                    <a:lnTo>
                      <a:pt x="15678" y="5957"/>
                    </a:lnTo>
                    <a:lnTo>
                      <a:pt x="15329" y="4468"/>
                    </a:lnTo>
                    <a:lnTo>
                      <a:pt x="14981" y="2226"/>
                    </a:lnTo>
                    <a:lnTo>
                      <a:pt x="14282" y="737"/>
                    </a:lnTo>
                    <a:lnTo>
                      <a:pt x="5922" y="737"/>
                    </a:lnTo>
                    <a:lnTo>
                      <a:pt x="4526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0" name="Shape"/>
              <p:cNvSpPr/>
              <p:nvPr/>
            </p:nvSpPr>
            <p:spPr>
              <a:xfrm>
                <a:off x="32384" y="3733"/>
                <a:ext cx="2988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98" y="0"/>
                    </a:moveTo>
                    <a:lnTo>
                      <a:pt x="0" y="863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324"/>
                    </a:lnTo>
                    <a:lnTo>
                      <a:pt x="4498" y="17324"/>
                    </a:lnTo>
                    <a:lnTo>
                      <a:pt x="890" y="13006"/>
                    </a:lnTo>
                    <a:lnTo>
                      <a:pt x="2698" y="8639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1" name="Shape"/>
              <p:cNvSpPr/>
              <p:nvPr/>
            </p:nvSpPr>
            <p:spPr>
              <a:xfrm>
                <a:off x="38607" y="1873"/>
                <a:ext cx="236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0" y="0"/>
                    </a:moveTo>
                    <a:lnTo>
                      <a:pt x="9089" y="7187"/>
                    </a:lnTo>
                    <a:lnTo>
                      <a:pt x="5692" y="1800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75"/>
                    </a:lnTo>
                    <a:lnTo>
                      <a:pt x="12510" y="14375"/>
                    </a:lnTo>
                    <a:lnTo>
                      <a:pt x="12510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2" name="Shape"/>
              <p:cNvSpPr/>
              <p:nvPr/>
            </p:nvSpPr>
            <p:spPr>
              <a:xfrm>
                <a:off x="5467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59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54" name="object 605"/>
            <p:cNvSpPr/>
            <p:nvPr/>
          </p:nvSpPr>
          <p:spPr>
            <a:xfrm>
              <a:off x="525481" y="3964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0" y="0"/>
                  </a:lnTo>
                  <a:lnTo>
                    <a:pt x="13538" y="21600"/>
                  </a:lnTo>
                  <a:lnTo>
                    <a:pt x="18902" y="21600"/>
                  </a:lnTo>
                  <a:lnTo>
                    <a:pt x="18902" y="13002"/>
                  </a:lnTo>
                  <a:lnTo>
                    <a:pt x="13538" y="13002"/>
                  </a:lnTo>
                  <a:lnTo>
                    <a:pt x="21600" y="13002"/>
                  </a:lnTo>
                  <a:lnTo>
                    <a:pt x="13538" y="8639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F7DB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57" name="object 606"/>
            <p:cNvGrpSpPr/>
            <p:nvPr/>
          </p:nvGrpSpPr>
          <p:grpSpPr>
            <a:xfrm>
              <a:off x="444651" y="364090"/>
              <a:ext cx="21289" cy="31886"/>
              <a:chOff x="0" y="0"/>
              <a:chExt cx="21287" cy="31885"/>
            </a:xfrm>
          </p:grpSpPr>
          <p:sp>
            <p:nvSpPr>
              <p:cNvPr id="1655" name="Shape"/>
              <p:cNvSpPr/>
              <p:nvPr/>
            </p:nvSpPr>
            <p:spPr>
              <a:xfrm>
                <a:off x="0" y="5733"/>
                <a:ext cx="21173" cy="2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9" y="0"/>
                    </a:moveTo>
                    <a:lnTo>
                      <a:pt x="3822" y="4113"/>
                    </a:lnTo>
                    <a:lnTo>
                      <a:pt x="3822" y="10291"/>
                    </a:lnTo>
                    <a:lnTo>
                      <a:pt x="0" y="18505"/>
                    </a:lnTo>
                    <a:lnTo>
                      <a:pt x="3822" y="21600"/>
                    </a:lnTo>
                    <a:lnTo>
                      <a:pt x="6349" y="21600"/>
                    </a:lnTo>
                    <a:lnTo>
                      <a:pt x="11429" y="20572"/>
                    </a:lnTo>
                    <a:lnTo>
                      <a:pt x="19048" y="15431"/>
                    </a:lnTo>
                    <a:lnTo>
                      <a:pt x="21600" y="11320"/>
                    </a:lnTo>
                    <a:lnTo>
                      <a:pt x="21600" y="3084"/>
                    </a:lnTo>
                    <a:lnTo>
                      <a:pt x="7619" y="3084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69B4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6" name="Shape"/>
              <p:cNvSpPr/>
              <p:nvPr/>
            </p:nvSpPr>
            <p:spPr>
              <a:xfrm>
                <a:off x="858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37" y="8664"/>
                    </a:lnTo>
                    <a:lnTo>
                      <a:pt x="7237" y="1724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9B4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60" name="object 608"/>
            <p:cNvGrpSpPr/>
            <p:nvPr/>
          </p:nvGrpSpPr>
          <p:grpSpPr>
            <a:xfrm>
              <a:off x="450753" y="369699"/>
              <a:ext cx="16443" cy="18310"/>
              <a:chOff x="0" y="0"/>
              <a:chExt cx="16442" cy="18309"/>
            </a:xfrm>
          </p:grpSpPr>
          <p:sp>
            <p:nvSpPr>
              <p:cNvPr id="1658" name="Shape"/>
              <p:cNvSpPr/>
              <p:nvPr/>
            </p:nvSpPr>
            <p:spPr>
              <a:xfrm>
                <a:off x="-1" y="560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73"/>
                    </a:lnTo>
                    <a:lnTo>
                      <a:pt x="0" y="21600"/>
                    </a:lnTo>
                    <a:lnTo>
                      <a:pt x="21600" y="144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9" name="Shape"/>
              <p:cNvSpPr/>
              <p:nvPr/>
            </p:nvSpPr>
            <p:spPr>
              <a:xfrm>
                <a:off x="373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98"/>
                    </a:lnTo>
                    <a:lnTo>
                      <a:pt x="0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61" name="object 609"/>
            <p:cNvSpPr/>
            <p:nvPr/>
          </p:nvSpPr>
          <p:spPr>
            <a:xfrm>
              <a:off x="454488" y="3709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0" y="72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0828" y="14400"/>
                  </a:lnTo>
                  <a:lnTo>
                    <a:pt x="21600" y="3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A0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2" name="object 610"/>
            <p:cNvSpPr/>
            <p:nvPr/>
          </p:nvSpPr>
          <p:spPr>
            <a:xfrm>
              <a:off x="454488" y="3696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0" y="3630"/>
                  </a:lnTo>
                  <a:lnTo>
                    <a:pt x="10828" y="3630"/>
                  </a:lnTo>
                  <a:lnTo>
                    <a:pt x="10828" y="7222"/>
                  </a:lnTo>
                  <a:lnTo>
                    <a:pt x="0" y="10817"/>
                  </a:lnTo>
                  <a:lnTo>
                    <a:pt x="0" y="21600"/>
                  </a:lnTo>
                  <a:lnTo>
                    <a:pt x="10828" y="18005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8" name="object 611"/>
            <p:cNvGrpSpPr/>
            <p:nvPr/>
          </p:nvGrpSpPr>
          <p:grpSpPr>
            <a:xfrm>
              <a:off x="457097" y="365342"/>
              <a:ext cx="38123" cy="27023"/>
              <a:chOff x="0" y="0"/>
              <a:chExt cx="38122" cy="27022"/>
            </a:xfrm>
          </p:grpSpPr>
          <p:sp>
            <p:nvSpPr>
              <p:cNvPr id="1663" name="Shape"/>
              <p:cNvSpPr/>
              <p:nvPr/>
            </p:nvSpPr>
            <p:spPr>
              <a:xfrm>
                <a:off x="0" y="8216"/>
                <a:ext cx="27666" cy="17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12" y="0"/>
                    </a:moveTo>
                    <a:lnTo>
                      <a:pt x="0" y="0"/>
                    </a:lnTo>
                    <a:lnTo>
                      <a:pt x="0" y="4640"/>
                    </a:lnTo>
                    <a:lnTo>
                      <a:pt x="981" y="10808"/>
                    </a:lnTo>
                    <a:lnTo>
                      <a:pt x="2925" y="16960"/>
                    </a:lnTo>
                    <a:lnTo>
                      <a:pt x="8766" y="21600"/>
                    </a:lnTo>
                    <a:lnTo>
                      <a:pt x="11671" y="16960"/>
                    </a:lnTo>
                    <a:lnTo>
                      <a:pt x="14597" y="16960"/>
                    </a:lnTo>
                    <a:lnTo>
                      <a:pt x="14597" y="9251"/>
                    </a:lnTo>
                    <a:lnTo>
                      <a:pt x="21600" y="9251"/>
                    </a:lnTo>
                    <a:lnTo>
                      <a:pt x="20437" y="6166"/>
                    </a:lnTo>
                    <a:lnTo>
                      <a:pt x="13625" y="6166"/>
                    </a:lnTo>
                    <a:lnTo>
                      <a:pt x="13625" y="4640"/>
                    </a:lnTo>
                    <a:lnTo>
                      <a:pt x="11671" y="3083"/>
                    </a:lnTo>
                    <a:lnTo>
                      <a:pt x="11671" y="1542"/>
                    </a:lnTo>
                    <a:lnTo>
                      <a:pt x="9738" y="1542"/>
                    </a:lnTo>
                    <a:lnTo>
                      <a:pt x="6812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4" name="Shape"/>
              <p:cNvSpPr/>
              <p:nvPr/>
            </p:nvSpPr>
            <p:spPr>
              <a:xfrm>
                <a:off x="18694" y="14320"/>
                <a:ext cx="149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0"/>
                    </a:moveTo>
                    <a:lnTo>
                      <a:pt x="0" y="0"/>
                    </a:lnTo>
                    <a:lnTo>
                      <a:pt x="3578" y="8088"/>
                    </a:lnTo>
                    <a:lnTo>
                      <a:pt x="12589" y="21600"/>
                    </a:lnTo>
                    <a:lnTo>
                      <a:pt x="21600" y="21600"/>
                    </a:lnTo>
                    <a:lnTo>
                      <a:pt x="21600" y="8088"/>
                    </a:lnTo>
                    <a:lnTo>
                      <a:pt x="16186" y="8088"/>
                    </a:ln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5" name="Shape"/>
              <p:cNvSpPr/>
              <p:nvPr/>
            </p:nvSpPr>
            <p:spPr>
              <a:xfrm>
                <a:off x="25420" y="683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8674"/>
                    </a:lnTo>
                    <a:lnTo>
                      <a:pt x="14423" y="4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6" name="Shape"/>
              <p:cNvSpPr/>
              <p:nvPr/>
            </p:nvSpPr>
            <p:spPr>
              <a:xfrm>
                <a:off x="15462" y="37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4" y="0"/>
                    </a:moveTo>
                    <a:lnTo>
                      <a:pt x="6164" y="8668"/>
                    </a:lnTo>
                    <a:lnTo>
                      <a:pt x="0" y="1297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06" y="17332"/>
                    </a:lnTo>
                    <a:lnTo>
                      <a:pt x="12326" y="8668"/>
                    </a:lnTo>
                    <a:lnTo>
                      <a:pt x="6164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7" name="Shape"/>
              <p:cNvSpPr/>
              <p:nvPr/>
            </p:nvSpPr>
            <p:spPr>
              <a:xfrm>
                <a:off x="7359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1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69" name="object 619"/>
            <p:cNvSpPr/>
            <p:nvPr/>
          </p:nvSpPr>
          <p:spPr>
            <a:xfrm>
              <a:off x="469441" y="3759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9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0" name="object 622"/>
            <p:cNvSpPr/>
            <p:nvPr/>
          </p:nvSpPr>
          <p:spPr>
            <a:xfrm>
              <a:off x="480027" y="3790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2" y="8594"/>
                  </a:lnTo>
                  <a:lnTo>
                    <a:pt x="0" y="12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2C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4" name="object 623"/>
            <p:cNvGrpSpPr/>
            <p:nvPr/>
          </p:nvGrpSpPr>
          <p:grpSpPr>
            <a:xfrm>
              <a:off x="491242" y="373235"/>
              <a:ext cx="14739" cy="16098"/>
              <a:chOff x="0" y="0"/>
              <a:chExt cx="14738" cy="16097"/>
            </a:xfrm>
          </p:grpSpPr>
          <p:sp>
            <p:nvSpPr>
              <p:cNvPr id="1671" name="Triangle"/>
              <p:cNvSpPr/>
              <p:nvPr/>
            </p:nvSpPr>
            <p:spPr>
              <a:xfrm>
                <a:off x="2035" y="339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65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2" name="Shape"/>
              <p:cNvSpPr/>
              <p:nvPr/>
            </p:nvSpPr>
            <p:spPr>
              <a:xfrm>
                <a:off x="1866" y="133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59" y="15036"/>
                    </a:lnTo>
                    <a:lnTo>
                      <a:pt x="295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3" name="Triangl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75" name="object 624"/>
            <p:cNvSpPr/>
            <p:nvPr/>
          </p:nvSpPr>
          <p:spPr>
            <a:xfrm>
              <a:off x="491858" y="3746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12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F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0" name="object 625"/>
            <p:cNvGrpSpPr/>
            <p:nvPr/>
          </p:nvGrpSpPr>
          <p:grpSpPr>
            <a:xfrm>
              <a:off x="440918" y="346037"/>
              <a:ext cx="56049" cy="47451"/>
              <a:chOff x="0" y="0"/>
              <a:chExt cx="56048" cy="47450"/>
            </a:xfrm>
          </p:grpSpPr>
          <p:sp>
            <p:nvSpPr>
              <p:cNvPr id="1676" name="Shape"/>
              <p:cNvSpPr/>
              <p:nvPr/>
            </p:nvSpPr>
            <p:spPr>
              <a:xfrm>
                <a:off x="0" y="11315"/>
                <a:ext cx="56049" cy="36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5" y="0"/>
                    </a:moveTo>
                    <a:lnTo>
                      <a:pt x="4384" y="5055"/>
                    </a:lnTo>
                    <a:lnTo>
                      <a:pt x="2578" y="10245"/>
                    </a:lnTo>
                    <a:lnTo>
                      <a:pt x="1042" y="15713"/>
                    </a:lnTo>
                    <a:lnTo>
                      <a:pt x="0" y="21600"/>
                    </a:lnTo>
                    <a:lnTo>
                      <a:pt x="2398" y="20849"/>
                    </a:lnTo>
                    <a:lnTo>
                      <a:pt x="3837" y="18624"/>
                    </a:lnTo>
                    <a:lnTo>
                      <a:pt x="5250" y="15713"/>
                    </a:lnTo>
                    <a:lnTo>
                      <a:pt x="8245" y="15713"/>
                    </a:lnTo>
                    <a:lnTo>
                      <a:pt x="11042" y="11928"/>
                    </a:lnTo>
                    <a:lnTo>
                      <a:pt x="11996" y="9688"/>
                    </a:lnTo>
                    <a:lnTo>
                      <a:pt x="13441" y="6712"/>
                    </a:lnTo>
                    <a:lnTo>
                      <a:pt x="15359" y="6712"/>
                    </a:lnTo>
                    <a:lnTo>
                      <a:pt x="15359" y="5960"/>
                    </a:lnTo>
                    <a:lnTo>
                      <a:pt x="21600" y="5960"/>
                    </a:lnTo>
                    <a:lnTo>
                      <a:pt x="21600" y="2239"/>
                    </a:lnTo>
                    <a:lnTo>
                      <a:pt x="14880" y="2239"/>
                    </a:lnTo>
                    <a:lnTo>
                      <a:pt x="13441" y="751"/>
                    </a:lnTo>
                    <a:lnTo>
                      <a:pt x="8159" y="751"/>
                    </a:lnTo>
                    <a:lnTo>
                      <a:pt x="6235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7" name="Shape"/>
              <p:cNvSpPr/>
              <p:nvPr/>
            </p:nvSpPr>
            <p:spPr>
              <a:xfrm>
                <a:off x="42355" y="5600"/>
                <a:ext cx="1369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4" y="0"/>
                    </a:moveTo>
                    <a:lnTo>
                      <a:pt x="7854" y="172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2"/>
                    </a:lnTo>
                    <a:lnTo>
                      <a:pt x="17672" y="12961"/>
                    </a:lnTo>
                    <a:lnTo>
                      <a:pt x="11782" y="4321"/>
                    </a:lnTo>
                    <a:lnTo>
                      <a:pt x="7854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8" name="Shape"/>
              <p:cNvSpPr/>
              <p:nvPr/>
            </p:nvSpPr>
            <p:spPr>
              <a:xfrm>
                <a:off x="21170" y="3105"/>
                <a:ext cx="1370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85" y="0"/>
                    </a:moveTo>
                    <a:lnTo>
                      <a:pt x="0" y="866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609" y="17245"/>
                    </a:lnTo>
                    <a:lnTo>
                      <a:pt x="9829" y="17245"/>
                    </a:lnTo>
                    <a:lnTo>
                      <a:pt x="1942" y="12977"/>
                    </a:lnTo>
                    <a:lnTo>
                      <a:pt x="5885" y="8664"/>
                    </a:lnTo>
                    <a:lnTo>
                      <a:pt x="5885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9" name="Shape"/>
              <p:cNvSpPr/>
              <p:nvPr/>
            </p:nvSpPr>
            <p:spPr>
              <a:xfrm>
                <a:off x="29884" y="-1"/>
                <a:ext cx="211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18" y="0"/>
                    </a:lnTo>
                    <a:lnTo>
                      <a:pt x="0" y="3561"/>
                    </a:lnTo>
                    <a:lnTo>
                      <a:pt x="2553" y="10764"/>
                    </a:lnTo>
                    <a:lnTo>
                      <a:pt x="3822" y="21600"/>
                    </a:lnTo>
                    <a:lnTo>
                      <a:pt x="7618" y="10764"/>
                    </a:lnTo>
                    <a:lnTo>
                      <a:pt x="11441" y="3561"/>
                    </a:lnTo>
                    <a:lnTo>
                      <a:pt x="20343" y="35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81" name="object 628"/>
            <p:cNvSpPr/>
            <p:nvPr/>
          </p:nvSpPr>
          <p:spPr>
            <a:xfrm>
              <a:off x="443287" y="3535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427"/>
                  </a:lnTo>
                  <a:lnTo>
                    <a:pt x="0" y="21600"/>
                  </a:lnTo>
                  <a:lnTo>
                    <a:pt x="21600" y="16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7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2" name="object 629"/>
            <p:cNvSpPr/>
            <p:nvPr/>
          </p:nvSpPr>
          <p:spPr>
            <a:xfrm>
              <a:off x="427087" y="3753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73"/>
                  </a:lnTo>
                  <a:lnTo>
                    <a:pt x="0" y="21600"/>
                  </a:lnTo>
                  <a:lnTo>
                    <a:pt x="21600" y="144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81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0" name="object 630"/>
            <p:cNvGrpSpPr/>
            <p:nvPr/>
          </p:nvGrpSpPr>
          <p:grpSpPr>
            <a:xfrm>
              <a:off x="409777" y="295086"/>
              <a:ext cx="118316" cy="64887"/>
              <a:chOff x="0" y="0"/>
              <a:chExt cx="118315" cy="64886"/>
            </a:xfrm>
          </p:grpSpPr>
          <p:sp>
            <p:nvSpPr>
              <p:cNvPr id="1683" name="Shape"/>
              <p:cNvSpPr/>
              <p:nvPr/>
            </p:nvSpPr>
            <p:spPr>
              <a:xfrm>
                <a:off x="88442" y="51575"/>
                <a:ext cx="267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6" y="0"/>
                    </a:moveTo>
                    <a:lnTo>
                      <a:pt x="0" y="0"/>
                    </a:lnTo>
                    <a:lnTo>
                      <a:pt x="3004" y="4775"/>
                    </a:lnTo>
                    <a:lnTo>
                      <a:pt x="5024" y="14399"/>
                    </a:lnTo>
                    <a:lnTo>
                      <a:pt x="7023" y="21600"/>
                    </a:lnTo>
                    <a:lnTo>
                      <a:pt x="7023" y="7176"/>
                    </a:lnTo>
                    <a:lnTo>
                      <a:pt x="13062" y="7176"/>
                    </a:lnTo>
                    <a:lnTo>
                      <a:pt x="13062" y="4775"/>
                    </a:lnTo>
                    <a:lnTo>
                      <a:pt x="21600" y="4775"/>
                    </a:lnTo>
                    <a:lnTo>
                      <a:pt x="20106" y="2399"/>
                    </a:lnTo>
                    <a:lnTo>
                      <a:pt x="20106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4" name="Shape"/>
              <p:cNvSpPr/>
              <p:nvPr/>
            </p:nvSpPr>
            <p:spPr>
              <a:xfrm>
                <a:off x="22414" y="52184"/>
                <a:ext cx="2554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9"/>
                    </a:lnTo>
                    <a:lnTo>
                      <a:pt x="2105" y="7199"/>
                    </a:lnTo>
                    <a:lnTo>
                      <a:pt x="2105" y="18037"/>
                    </a:lnTo>
                    <a:lnTo>
                      <a:pt x="6325" y="21600"/>
                    </a:lnTo>
                    <a:lnTo>
                      <a:pt x="6325" y="10838"/>
                    </a:lnTo>
                    <a:lnTo>
                      <a:pt x="7378" y="8425"/>
                    </a:lnTo>
                    <a:lnTo>
                      <a:pt x="7378" y="7199"/>
                    </a:lnTo>
                    <a:lnTo>
                      <a:pt x="9483" y="3601"/>
                    </a:lnTo>
                    <a:lnTo>
                      <a:pt x="20008" y="36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5" name="Shape"/>
              <p:cNvSpPr/>
              <p:nvPr/>
            </p:nvSpPr>
            <p:spPr>
              <a:xfrm>
                <a:off x="59791" y="50946"/>
                <a:ext cx="286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9" y="5378"/>
                    </a:lnTo>
                    <a:lnTo>
                      <a:pt x="1867" y="13517"/>
                    </a:lnTo>
                    <a:lnTo>
                      <a:pt x="3753" y="18924"/>
                    </a:lnTo>
                    <a:lnTo>
                      <a:pt x="6559" y="21600"/>
                    </a:lnTo>
                    <a:lnTo>
                      <a:pt x="13136" y="21600"/>
                    </a:lnTo>
                    <a:lnTo>
                      <a:pt x="13136" y="10785"/>
                    </a:lnTo>
                    <a:lnTo>
                      <a:pt x="21600" y="107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6" name="Shape"/>
              <p:cNvSpPr/>
              <p:nvPr/>
            </p:nvSpPr>
            <p:spPr>
              <a:xfrm>
                <a:off x="104622" y="50946"/>
                <a:ext cx="1369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86" y="0"/>
                    </a:moveTo>
                    <a:lnTo>
                      <a:pt x="0" y="0"/>
                    </a:lnTo>
                    <a:lnTo>
                      <a:pt x="11782" y="16216"/>
                    </a:lnTo>
                    <a:lnTo>
                      <a:pt x="13765" y="21600"/>
                    </a:lnTo>
                    <a:lnTo>
                      <a:pt x="20297" y="21600"/>
                    </a:lnTo>
                    <a:lnTo>
                      <a:pt x="21600" y="19787"/>
                    </a:lnTo>
                    <a:lnTo>
                      <a:pt x="21600" y="16216"/>
                    </a:lnTo>
                    <a:lnTo>
                      <a:pt x="19636" y="5388"/>
                    </a:lnTo>
                    <a:lnTo>
                      <a:pt x="16686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7" name="Shape"/>
              <p:cNvSpPr/>
              <p:nvPr/>
            </p:nvSpPr>
            <p:spPr>
              <a:xfrm>
                <a:off x="48456" y="4970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179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8" name="Shape"/>
              <p:cNvSpPr/>
              <p:nvPr/>
            </p:nvSpPr>
            <p:spPr>
              <a:xfrm>
                <a:off x="13702" y="45961"/>
                <a:ext cx="996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9" y="0"/>
                    </a:lnTo>
                    <a:lnTo>
                      <a:pt x="809" y="7199"/>
                    </a:lnTo>
                    <a:lnTo>
                      <a:pt x="0" y="21600"/>
                    </a:lnTo>
                    <a:lnTo>
                      <a:pt x="540" y="17999"/>
                    </a:lnTo>
                    <a:lnTo>
                      <a:pt x="7426" y="17999"/>
                    </a:lnTo>
                    <a:lnTo>
                      <a:pt x="7830" y="14436"/>
                    </a:lnTo>
                    <a:lnTo>
                      <a:pt x="9991" y="14436"/>
                    </a:lnTo>
                    <a:lnTo>
                      <a:pt x="9991" y="10838"/>
                    </a:lnTo>
                    <a:lnTo>
                      <a:pt x="21600" y="108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9" name="Shape"/>
              <p:cNvSpPr/>
              <p:nvPr/>
            </p:nvSpPr>
            <p:spPr>
              <a:xfrm>
                <a:off x="-1" y="-1"/>
                <a:ext cx="114596" cy="54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30" y="0"/>
                    </a:moveTo>
                    <a:lnTo>
                      <a:pt x="9157" y="0"/>
                    </a:lnTo>
                    <a:lnTo>
                      <a:pt x="8685" y="986"/>
                    </a:lnTo>
                    <a:lnTo>
                      <a:pt x="8685" y="1962"/>
                    </a:lnTo>
                    <a:lnTo>
                      <a:pt x="8218" y="2948"/>
                    </a:lnTo>
                    <a:lnTo>
                      <a:pt x="7981" y="4420"/>
                    </a:lnTo>
                    <a:lnTo>
                      <a:pt x="7512" y="5401"/>
                    </a:lnTo>
                    <a:lnTo>
                      <a:pt x="7512" y="5892"/>
                    </a:lnTo>
                    <a:lnTo>
                      <a:pt x="7043" y="6382"/>
                    </a:lnTo>
                    <a:lnTo>
                      <a:pt x="7043" y="7363"/>
                    </a:lnTo>
                    <a:lnTo>
                      <a:pt x="5461" y="10025"/>
                    </a:lnTo>
                    <a:lnTo>
                      <a:pt x="3903" y="12825"/>
                    </a:lnTo>
                    <a:lnTo>
                      <a:pt x="2388" y="15717"/>
                    </a:lnTo>
                    <a:lnTo>
                      <a:pt x="938" y="18652"/>
                    </a:lnTo>
                    <a:lnTo>
                      <a:pt x="701" y="19147"/>
                    </a:lnTo>
                    <a:lnTo>
                      <a:pt x="0" y="20128"/>
                    </a:lnTo>
                    <a:lnTo>
                      <a:pt x="0" y="21114"/>
                    </a:lnTo>
                    <a:lnTo>
                      <a:pt x="701" y="21600"/>
                    </a:lnTo>
                    <a:lnTo>
                      <a:pt x="2111" y="19638"/>
                    </a:lnTo>
                    <a:lnTo>
                      <a:pt x="2583" y="19638"/>
                    </a:lnTo>
                    <a:lnTo>
                      <a:pt x="3287" y="19147"/>
                    </a:lnTo>
                    <a:lnTo>
                      <a:pt x="21365" y="19147"/>
                    </a:lnTo>
                    <a:lnTo>
                      <a:pt x="20894" y="18652"/>
                    </a:lnTo>
                    <a:lnTo>
                      <a:pt x="20894" y="17185"/>
                    </a:lnTo>
                    <a:lnTo>
                      <a:pt x="21600" y="16689"/>
                    </a:lnTo>
                    <a:lnTo>
                      <a:pt x="21600" y="15222"/>
                    </a:lnTo>
                    <a:lnTo>
                      <a:pt x="20894" y="13255"/>
                    </a:lnTo>
                    <a:lnTo>
                      <a:pt x="20894" y="12274"/>
                    </a:lnTo>
                    <a:lnTo>
                      <a:pt x="18781" y="7854"/>
                    </a:lnTo>
                    <a:lnTo>
                      <a:pt x="13147" y="7854"/>
                    </a:lnTo>
                    <a:lnTo>
                      <a:pt x="11503" y="4420"/>
                    </a:lnTo>
                    <a:lnTo>
                      <a:pt x="10799" y="3439"/>
                    </a:lnTo>
                    <a:lnTo>
                      <a:pt x="10799" y="2453"/>
                    </a:lnTo>
                    <a:lnTo>
                      <a:pt x="10330" y="1962"/>
                    </a:lnTo>
                    <a:lnTo>
                      <a:pt x="10330" y="0"/>
                    </a:lnTo>
                    <a:close/>
                  </a:path>
                </a:pathLst>
              </a:custGeom>
              <a:solidFill>
                <a:srgbClr val="2A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1" name="object 631"/>
            <p:cNvSpPr/>
            <p:nvPr/>
          </p:nvSpPr>
          <p:spPr>
            <a:xfrm>
              <a:off x="450754" y="3192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9A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2" name="object 633"/>
            <p:cNvSpPr/>
            <p:nvPr/>
          </p:nvSpPr>
          <p:spPr>
            <a:xfrm>
              <a:off x="456983" y="3099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6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3" name="object 634"/>
            <p:cNvSpPr/>
            <p:nvPr/>
          </p:nvSpPr>
          <p:spPr>
            <a:xfrm>
              <a:off x="455110" y="3167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4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4" name="object 635"/>
            <p:cNvSpPr/>
            <p:nvPr/>
          </p:nvSpPr>
          <p:spPr>
            <a:xfrm>
              <a:off x="483133" y="3192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0"/>
                  </a:lnTo>
                  <a:lnTo>
                    <a:pt x="0" y="7173"/>
                  </a:lnTo>
                  <a:lnTo>
                    <a:pt x="21600" y="21600"/>
                  </a:lnTo>
                  <a:lnTo>
                    <a:pt x="16254" y="7173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65A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5" name="object 636"/>
            <p:cNvSpPr/>
            <p:nvPr/>
          </p:nvSpPr>
          <p:spPr>
            <a:xfrm>
              <a:off x="448265" y="3198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2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AA8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6" name="object 637"/>
            <p:cNvSpPr/>
            <p:nvPr/>
          </p:nvSpPr>
          <p:spPr>
            <a:xfrm>
              <a:off x="445775" y="3198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8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7" name="object 638"/>
            <p:cNvSpPr/>
            <p:nvPr/>
          </p:nvSpPr>
          <p:spPr>
            <a:xfrm>
              <a:off x="488117" y="3217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5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9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8" name="object 639"/>
            <p:cNvSpPr/>
            <p:nvPr/>
          </p:nvSpPr>
          <p:spPr>
            <a:xfrm>
              <a:off x="423977" y="3360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45" y="3599"/>
                  </a:lnTo>
                  <a:lnTo>
                    <a:pt x="6171" y="10764"/>
                  </a:lnTo>
                  <a:lnTo>
                    <a:pt x="0" y="18001"/>
                  </a:lnTo>
                  <a:lnTo>
                    <a:pt x="9255" y="14400"/>
                  </a:lnTo>
                  <a:lnTo>
                    <a:pt x="9255" y="21600"/>
                  </a:lnTo>
                  <a:lnTo>
                    <a:pt x="12342" y="14400"/>
                  </a:lnTo>
                  <a:lnTo>
                    <a:pt x="21600" y="7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EC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9" name="object 641"/>
            <p:cNvSpPr/>
            <p:nvPr/>
          </p:nvSpPr>
          <p:spPr>
            <a:xfrm>
              <a:off x="449509" y="3049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0" y="21600"/>
                  </a:lnTo>
                  <a:lnTo>
                    <a:pt x="72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49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2" name="object 642"/>
            <p:cNvGrpSpPr/>
            <p:nvPr/>
          </p:nvGrpSpPr>
          <p:grpSpPr>
            <a:xfrm>
              <a:off x="506188" y="310535"/>
              <a:ext cx="19551" cy="19561"/>
              <a:chOff x="0" y="0"/>
              <a:chExt cx="19550" cy="19560"/>
            </a:xfrm>
          </p:grpSpPr>
          <p:sp>
            <p:nvSpPr>
              <p:cNvPr id="1700" name="Shape"/>
              <p:cNvSpPr/>
              <p:nvPr/>
            </p:nvSpPr>
            <p:spPr>
              <a:xfrm>
                <a:off x="6847" y="685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24" y="7153"/>
                    </a:lnTo>
                    <a:lnTo>
                      <a:pt x="21600" y="21600"/>
                    </a:lnTo>
                    <a:lnTo>
                      <a:pt x="21600" y="17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8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1" name="Triangl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21" y="0"/>
                    </a:lnTo>
                    <a:close/>
                  </a:path>
                </a:pathLst>
              </a:custGeom>
              <a:solidFill>
                <a:srgbClr val="198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05" name="object 643"/>
            <p:cNvGrpSpPr/>
            <p:nvPr/>
          </p:nvGrpSpPr>
          <p:grpSpPr>
            <a:xfrm>
              <a:off x="503569" y="318631"/>
              <a:ext cx="20803" cy="20176"/>
              <a:chOff x="0" y="0"/>
              <a:chExt cx="20802" cy="20175"/>
            </a:xfrm>
          </p:grpSpPr>
          <p:sp>
            <p:nvSpPr>
              <p:cNvPr id="1703" name="Shape"/>
              <p:cNvSpPr/>
              <p:nvPr/>
            </p:nvSpPr>
            <p:spPr>
              <a:xfrm>
                <a:off x="6847" y="7473"/>
                <a:ext cx="1395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94" y="0"/>
                    </a:moveTo>
                    <a:lnTo>
                      <a:pt x="0" y="0"/>
                    </a:lnTo>
                    <a:lnTo>
                      <a:pt x="2313" y="6474"/>
                    </a:lnTo>
                    <a:lnTo>
                      <a:pt x="8094" y="17264"/>
                    </a:lnTo>
                    <a:lnTo>
                      <a:pt x="15801" y="21600"/>
                    </a:lnTo>
                    <a:lnTo>
                      <a:pt x="21600" y="19421"/>
                    </a:lnTo>
                    <a:lnTo>
                      <a:pt x="21600" y="12969"/>
                    </a:lnTo>
                    <a:lnTo>
                      <a:pt x="15801" y="6474"/>
                    </a:lnTo>
                    <a:lnTo>
                      <a:pt x="15801" y="2179"/>
                    </a:lnTo>
                    <a:lnTo>
                      <a:pt x="11966" y="2179"/>
                    </a:lnTo>
                    <a:lnTo>
                      <a:pt x="8094" y="0"/>
                    </a:lnTo>
                    <a:close/>
                  </a:path>
                </a:pathLst>
              </a:custGeom>
              <a:solidFill>
                <a:srgbClr val="4B9B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4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9B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06" name="object 645"/>
            <p:cNvSpPr/>
            <p:nvPr/>
          </p:nvSpPr>
          <p:spPr>
            <a:xfrm>
              <a:off x="518636" y="3335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DA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7" name="object 646"/>
            <p:cNvSpPr/>
            <p:nvPr/>
          </p:nvSpPr>
          <p:spPr>
            <a:xfrm>
              <a:off x="513029" y="3317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4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16198" y="12977"/>
                  </a:lnTo>
                  <a:lnTo>
                    <a:pt x="21600" y="21600"/>
                  </a:lnTo>
                  <a:lnTo>
                    <a:pt x="21600" y="12977"/>
                  </a:lnTo>
                  <a:lnTo>
                    <a:pt x="10852" y="8623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26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8" name="object 647"/>
            <p:cNvSpPr/>
            <p:nvPr/>
          </p:nvSpPr>
          <p:spPr>
            <a:xfrm>
              <a:off x="506183" y="3248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727"/>
                  </a:lnTo>
                  <a:lnTo>
                    <a:pt x="21600" y="21600"/>
                  </a:lnTo>
                  <a:lnTo>
                    <a:pt x="21600" y="16228"/>
                  </a:lnTo>
                  <a:lnTo>
                    <a:pt x="8639" y="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7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9" name="object 648"/>
            <p:cNvSpPr/>
            <p:nvPr/>
          </p:nvSpPr>
          <p:spPr>
            <a:xfrm>
              <a:off x="512406" y="3273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2" y="0"/>
                  </a:moveTo>
                  <a:lnTo>
                    <a:pt x="0" y="0"/>
                  </a:lnTo>
                  <a:lnTo>
                    <a:pt x="4812" y="2695"/>
                  </a:lnTo>
                  <a:lnTo>
                    <a:pt x="4812" y="5393"/>
                  </a:lnTo>
                  <a:lnTo>
                    <a:pt x="12022" y="13483"/>
                  </a:lnTo>
                  <a:lnTo>
                    <a:pt x="16786" y="16179"/>
                  </a:lnTo>
                  <a:lnTo>
                    <a:pt x="16786" y="18876"/>
                  </a:lnTo>
                  <a:lnTo>
                    <a:pt x="21600" y="21600"/>
                  </a:lnTo>
                  <a:lnTo>
                    <a:pt x="21600" y="13483"/>
                  </a:lnTo>
                  <a:lnTo>
                    <a:pt x="14392" y="5393"/>
                  </a:lnTo>
                  <a:lnTo>
                    <a:pt x="14392" y="0"/>
                  </a:lnTo>
                  <a:close/>
                </a:path>
              </a:pathLst>
            </a:custGeom>
            <a:solidFill>
              <a:srgbClr val="5098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0" name="object 649"/>
            <p:cNvSpPr/>
            <p:nvPr/>
          </p:nvSpPr>
          <p:spPr>
            <a:xfrm>
              <a:off x="510545" y="3217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1" name="object 651"/>
            <p:cNvSpPr/>
            <p:nvPr/>
          </p:nvSpPr>
          <p:spPr>
            <a:xfrm>
              <a:off x="518007" y="3310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0852" y="10772"/>
                  </a:lnTo>
                  <a:lnTo>
                    <a:pt x="10852" y="5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4" name="object 652"/>
            <p:cNvGrpSpPr/>
            <p:nvPr/>
          </p:nvGrpSpPr>
          <p:grpSpPr>
            <a:xfrm>
              <a:off x="453376" y="295086"/>
              <a:ext cx="22418" cy="27536"/>
              <a:chOff x="0" y="0"/>
              <a:chExt cx="22417" cy="27535"/>
            </a:xfrm>
          </p:grpSpPr>
          <p:sp>
            <p:nvSpPr>
              <p:cNvPr id="1712" name="Shape"/>
              <p:cNvSpPr/>
              <p:nvPr/>
            </p:nvSpPr>
            <p:spPr>
              <a:xfrm>
                <a:off x="5479" y="1483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23" y="7164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8623" y="14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3" name="Shape"/>
              <p:cNvSpPr/>
              <p:nvPr/>
            </p:nvSpPr>
            <p:spPr>
              <a:xfrm>
                <a:off x="-1" y="-1"/>
                <a:ext cx="22419" cy="17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4" y="0"/>
                    </a:moveTo>
                    <a:lnTo>
                      <a:pt x="8395" y="3096"/>
                    </a:lnTo>
                    <a:lnTo>
                      <a:pt x="8395" y="6162"/>
                    </a:lnTo>
                    <a:lnTo>
                      <a:pt x="5997" y="9259"/>
                    </a:lnTo>
                    <a:lnTo>
                      <a:pt x="4797" y="13882"/>
                    </a:lnTo>
                    <a:lnTo>
                      <a:pt x="2386" y="16963"/>
                    </a:lnTo>
                    <a:lnTo>
                      <a:pt x="0" y="21600"/>
                    </a:lnTo>
                    <a:lnTo>
                      <a:pt x="19201" y="21600"/>
                    </a:lnTo>
                    <a:lnTo>
                      <a:pt x="21600" y="20044"/>
                    </a:lnTo>
                    <a:lnTo>
                      <a:pt x="16790" y="13882"/>
                    </a:lnTo>
                    <a:lnTo>
                      <a:pt x="13192" y="10799"/>
                    </a:lnTo>
                    <a:lnTo>
                      <a:pt x="13192" y="7703"/>
                    </a:lnTo>
                    <a:lnTo>
                      <a:pt x="10794" y="6162"/>
                    </a:lnTo>
                    <a:lnTo>
                      <a:pt x="10794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5" name="object 653"/>
            <p:cNvSpPr/>
            <p:nvPr/>
          </p:nvSpPr>
          <p:spPr>
            <a:xfrm>
              <a:off x="454494" y="2987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6B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6" name="object 654"/>
            <p:cNvSpPr/>
            <p:nvPr/>
          </p:nvSpPr>
          <p:spPr>
            <a:xfrm>
              <a:off x="456983" y="2899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72"/>
                  </a:lnTo>
                  <a:lnTo>
                    <a:pt x="0" y="21600"/>
                  </a:lnTo>
                  <a:lnTo>
                    <a:pt x="21600" y="16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3E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7" name="object 655"/>
            <p:cNvSpPr/>
            <p:nvPr/>
          </p:nvSpPr>
          <p:spPr>
            <a:xfrm>
              <a:off x="451383" y="3036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6139" y="0"/>
                  </a:lnTo>
                  <a:lnTo>
                    <a:pt x="0" y="16173"/>
                  </a:lnTo>
                  <a:lnTo>
                    <a:pt x="3084" y="21600"/>
                  </a:lnTo>
                  <a:lnTo>
                    <a:pt x="9226" y="10798"/>
                  </a:lnTo>
                  <a:lnTo>
                    <a:pt x="21600" y="10798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157A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8" name="object 656"/>
            <p:cNvSpPr/>
            <p:nvPr/>
          </p:nvSpPr>
          <p:spPr>
            <a:xfrm>
              <a:off x="427214" y="322480"/>
              <a:ext cx="32385" cy="2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1" y="0"/>
                  </a:moveTo>
                  <a:lnTo>
                    <a:pt x="17449" y="2064"/>
                  </a:lnTo>
                  <a:lnTo>
                    <a:pt x="15781" y="2064"/>
                  </a:lnTo>
                  <a:lnTo>
                    <a:pt x="15781" y="0"/>
                  </a:lnTo>
                  <a:lnTo>
                    <a:pt x="13291" y="2064"/>
                  </a:lnTo>
                  <a:lnTo>
                    <a:pt x="7480" y="11308"/>
                  </a:lnTo>
                  <a:lnTo>
                    <a:pt x="5811" y="11308"/>
                  </a:lnTo>
                  <a:lnTo>
                    <a:pt x="4980" y="13373"/>
                  </a:lnTo>
                  <a:lnTo>
                    <a:pt x="4159" y="16444"/>
                  </a:lnTo>
                  <a:lnTo>
                    <a:pt x="2490" y="17481"/>
                  </a:lnTo>
                  <a:lnTo>
                    <a:pt x="0" y="21600"/>
                  </a:lnTo>
                  <a:lnTo>
                    <a:pt x="1660" y="20573"/>
                  </a:lnTo>
                  <a:lnTo>
                    <a:pt x="5811" y="20573"/>
                  </a:lnTo>
                  <a:lnTo>
                    <a:pt x="9962" y="18509"/>
                  </a:lnTo>
                  <a:lnTo>
                    <a:pt x="14129" y="15427"/>
                  </a:lnTo>
                  <a:lnTo>
                    <a:pt x="17449" y="11308"/>
                  </a:lnTo>
                  <a:lnTo>
                    <a:pt x="19932" y="7199"/>
                  </a:lnTo>
                  <a:lnTo>
                    <a:pt x="21600" y="4129"/>
                  </a:lnTo>
                  <a:lnTo>
                    <a:pt x="21600" y="1037"/>
                  </a:lnTo>
                  <a:lnTo>
                    <a:pt x="19101" y="1037"/>
                  </a:lnTo>
                  <a:lnTo>
                    <a:pt x="19101" y="0"/>
                  </a:lnTo>
                  <a:close/>
                </a:path>
              </a:pathLst>
            </a:custGeom>
            <a:solidFill>
              <a:srgbClr val="6FB7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2" name="object 659"/>
            <p:cNvGrpSpPr/>
            <p:nvPr/>
          </p:nvGrpSpPr>
          <p:grpSpPr>
            <a:xfrm>
              <a:off x="478307" y="295086"/>
              <a:ext cx="33608" cy="26285"/>
              <a:chOff x="0" y="0"/>
              <a:chExt cx="33607" cy="26284"/>
            </a:xfrm>
          </p:grpSpPr>
          <p:sp>
            <p:nvSpPr>
              <p:cNvPr id="1719" name="Shape"/>
              <p:cNvSpPr/>
              <p:nvPr/>
            </p:nvSpPr>
            <p:spPr>
              <a:xfrm>
                <a:off x="18657" y="13582"/>
                <a:ext cx="149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4" y="0"/>
                    </a:moveTo>
                    <a:lnTo>
                      <a:pt x="0" y="0"/>
                    </a:lnTo>
                    <a:lnTo>
                      <a:pt x="7218" y="7225"/>
                    </a:lnTo>
                    <a:lnTo>
                      <a:pt x="14387" y="18008"/>
                    </a:lnTo>
                    <a:lnTo>
                      <a:pt x="21600" y="21600"/>
                    </a:lnTo>
                    <a:lnTo>
                      <a:pt x="21600" y="7225"/>
                    </a:lnTo>
                    <a:lnTo>
                      <a:pt x="19801" y="3630"/>
                    </a:lnTo>
                    <a:lnTo>
                      <a:pt x="18594" y="0"/>
                    </a:lnTo>
                    <a:close/>
                  </a:path>
                </a:pathLst>
              </a:custGeom>
              <a:solidFill>
                <a:srgbClr val="0D42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0" name="Shape"/>
              <p:cNvSpPr/>
              <p:nvPr/>
            </p:nvSpPr>
            <p:spPr>
              <a:xfrm>
                <a:off x="9943" y="12337"/>
                <a:ext cx="215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72" y="0"/>
                    </a:moveTo>
                    <a:lnTo>
                      <a:pt x="0" y="0"/>
                    </a:lnTo>
                    <a:lnTo>
                      <a:pt x="9" y="10819"/>
                    </a:lnTo>
                    <a:lnTo>
                      <a:pt x="2492" y="21600"/>
                    </a:lnTo>
                    <a:lnTo>
                      <a:pt x="4970" y="21600"/>
                    </a:lnTo>
                    <a:lnTo>
                      <a:pt x="8721" y="17968"/>
                    </a:lnTo>
                    <a:lnTo>
                      <a:pt x="8721" y="3595"/>
                    </a:lnTo>
                    <a:lnTo>
                      <a:pt x="21600" y="3595"/>
                    </a:lnTo>
                    <a:lnTo>
                      <a:pt x="20772" y="0"/>
                    </a:lnTo>
                    <a:close/>
                  </a:path>
                </a:pathLst>
              </a:custGeom>
              <a:solidFill>
                <a:srgbClr val="0D42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1" name="Shape"/>
              <p:cNvSpPr/>
              <p:nvPr/>
            </p:nvSpPr>
            <p:spPr>
              <a:xfrm>
                <a:off x="-1" y="0"/>
                <a:ext cx="30701" cy="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5" y="0"/>
                    </a:moveTo>
                    <a:lnTo>
                      <a:pt x="8749" y="0"/>
                    </a:lnTo>
                    <a:lnTo>
                      <a:pt x="6996" y="4061"/>
                    </a:lnTo>
                    <a:lnTo>
                      <a:pt x="5237" y="10807"/>
                    </a:lnTo>
                    <a:lnTo>
                      <a:pt x="2609" y="14854"/>
                    </a:lnTo>
                    <a:lnTo>
                      <a:pt x="625" y="18915"/>
                    </a:lnTo>
                    <a:lnTo>
                      <a:pt x="0" y="20264"/>
                    </a:lnTo>
                    <a:lnTo>
                      <a:pt x="2609" y="21600"/>
                    </a:lnTo>
                    <a:lnTo>
                      <a:pt x="6996" y="16203"/>
                    </a:lnTo>
                    <a:lnTo>
                      <a:pt x="21600" y="16203"/>
                    </a:lnTo>
                    <a:lnTo>
                      <a:pt x="21018" y="14854"/>
                    </a:lnTo>
                    <a:lnTo>
                      <a:pt x="17515" y="12156"/>
                    </a:lnTo>
                    <a:lnTo>
                      <a:pt x="15754" y="8108"/>
                    </a:lnTo>
                    <a:lnTo>
                      <a:pt x="13127" y="4061"/>
                    </a:lnTo>
                    <a:lnTo>
                      <a:pt x="11375" y="0"/>
                    </a:lnTo>
                    <a:close/>
                  </a:path>
                </a:pathLst>
              </a:custGeom>
              <a:solidFill>
                <a:srgbClr val="0D42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25" name="object 660"/>
            <p:cNvGrpSpPr/>
            <p:nvPr/>
          </p:nvGrpSpPr>
          <p:grpSpPr>
            <a:xfrm>
              <a:off x="497047" y="299740"/>
              <a:ext cx="15820" cy="14570"/>
              <a:chOff x="0" y="0"/>
              <a:chExt cx="15819" cy="14569"/>
            </a:xfrm>
          </p:grpSpPr>
          <p:sp>
            <p:nvSpPr>
              <p:cNvPr id="1723" name="Triangle"/>
              <p:cNvSpPr/>
              <p:nvPr/>
            </p:nvSpPr>
            <p:spPr>
              <a:xfrm>
                <a:off x="3117" y="1866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34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3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4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327" y="12975"/>
                    </a:lnTo>
                    <a:lnTo>
                      <a:pt x="21600" y="21600"/>
                    </a:lnTo>
                    <a:lnTo>
                      <a:pt x="18558" y="1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3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29" name="object 661"/>
            <p:cNvGrpSpPr/>
            <p:nvPr/>
          </p:nvGrpSpPr>
          <p:grpSpPr>
            <a:xfrm>
              <a:off x="458355" y="318631"/>
              <a:ext cx="32386" cy="35004"/>
              <a:chOff x="0" y="0"/>
              <a:chExt cx="32385" cy="35003"/>
            </a:xfrm>
          </p:grpSpPr>
          <p:sp>
            <p:nvSpPr>
              <p:cNvPr id="1726" name="Shape"/>
              <p:cNvSpPr/>
              <p:nvPr/>
            </p:nvSpPr>
            <p:spPr>
              <a:xfrm>
                <a:off x="0" y="7594"/>
                <a:ext cx="32386" cy="27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0" y="0"/>
                    </a:moveTo>
                    <a:lnTo>
                      <a:pt x="830" y="0"/>
                    </a:lnTo>
                    <a:lnTo>
                      <a:pt x="0" y="4915"/>
                    </a:lnTo>
                    <a:lnTo>
                      <a:pt x="1660" y="9819"/>
                    </a:lnTo>
                    <a:lnTo>
                      <a:pt x="4150" y="13743"/>
                    </a:lnTo>
                    <a:lnTo>
                      <a:pt x="5811" y="17677"/>
                    </a:lnTo>
                    <a:lnTo>
                      <a:pt x="8301" y="19628"/>
                    </a:lnTo>
                    <a:lnTo>
                      <a:pt x="11630" y="21600"/>
                    </a:lnTo>
                    <a:lnTo>
                      <a:pt x="16620" y="18648"/>
                    </a:lnTo>
                    <a:lnTo>
                      <a:pt x="19101" y="12752"/>
                    </a:lnTo>
                    <a:lnTo>
                      <a:pt x="21600" y="5896"/>
                    </a:lnTo>
                    <a:lnTo>
                      <a:pt x="21600" y="2943"/>
                    </a:lnTo>
                    <a:lnTo>
                      <a:pt x="9131" y="2943"/>
                    </a:lnTo>
                    <a:lnTo>
                      <a:pt x="8635" y="1962"/>
                    </a:lnTo>
                    <a:lnTo>
                      <a:pt x="6649" y="1962"/>
                    </a:lnTo>
                    <a:lnTo>
                      <a:pt x="498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7" name="Shape"/>
              <p:cNvSpPr/>
              <p:nvPr/>
            </p:nvSpPr>
            <p:spPr>
              <a:xfrm>
                <a:off x="13689" y="0"/>
                <a:ext cx="1869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901"/>
                    </a:lnTo>
                    <a:lnTo>
                      <a:pt x="20163" y="13499"/>
                    </a:lnTo>
                    <a:lnTo>
                      <a:pt x="18724" y="10800"/>
                    </a:lnTo>
                    <a:lnTo>
                      <a:pt x="15833" y="8099"/>
                    </a:lnTo>
                    <a:lnTo>
                      <a:pt x="10081" y="80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8" name="Triangle"/>
              <p:cNvSpPr/>
              <p:nvPr/>
            </p:nvSpPr>
            <p:spPr>
              <a:xfrm>
                <a:off x="5107" y="124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32" name="object 664"/>
            <p:cNvGrpSpPr/>
            <p:nvPr/>
          </p:nvGrpSpPr>
          <p:grpSpPr>
            <a:xfrm>
              <a:off x="460095" y="321749"/>
              <a:ext cx="13954" cy="13941"/>
              <a:chOff x="0" y="0"/>
              <a:chExt cx="13953" cy="13940"/>
            </a:xfrm>
          </p:grpSpPr>
          <p:sp>
            <p:nvSpPr>
              <p:cNvPr id="1730" name="Triangle"/>
              <p:cNvSpPr/>
              <p:nvPr/>
            </p:nvSpPr>
            <p:spPr>
              <a:xfrm>
                <a:off x="1250" y="1238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DA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1" name="Triangle"/>
              <p:cNvSpPr/>
              <p:nvPr/>
            </p:nvSpPr>
            <p:spPr>
              <a:xfrm>
                <a:off x="-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A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3" name="object 667"/>
            <p:cNvSpPr/>
            <p:nvPr/>
          </p:nvSpPr>
          <p:spPr>
            <a:xfrm>
              <a:off x="478161" y="323736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99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A89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36" name="object 668"/>
            <p:cNvGrpSpPr/>
            <p:nvPr/>
          </p:nvGrpSpPr>
          <p:grpSpPr>
            <a:xfrm>
              <a:off x="467575" y="329959"/>
              <a:ext cx="14570" cy="23174"/>
              <a:chOff x="0" y="0"/>
              <a:chExt cx="14569" cy="23173"/>
            </a:xfrm>
          </p:grpSpPr>
          <p:sp>
            <p:nvSpPr>
              <p:cNvPr id="1734" name="Triangle"/>
              <p:cNvSpPr/>
              <p:nvPr/>
            </p:nvSpPr>
            <p:spPr>
              <a:xfrm>
                <a:off x="1866" y="1047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17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5" name="Shape"/>
              <p:cNvSpPr/>
              <p:nvPr/>
            </p:nvSpPr>
            <p:spPr>
              <a:xfrm>
                <a:off x="0" y="0"/>
                <a:ext cx="12703" cy="14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7" name="object 669"/>
            <p:cNvSpPr/>
            <p:nvPr/>
          </p:nvSpPr>
          <p:spPr>
            <a:xfrm>
              <a:off x="474421" y="3248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44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8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3" name="object 673"/>
            <p:cNvGrpSpPr/>
            <p:nvPr/>
          </p:nvGrpSpPr>
          <p:grpSpPr>
            <a:xfrm>
              <a:off x="429703" y="326225"/>
              <a:ext cx="95913" cy="35620"/>
              <a:chOff x="0" y="0"/>
              <a:chExt cx="95912" cy="35619"/>
            </a:xfrm>
          </p:grpSpPr>
          <p:sp>
            <p:nvSpPr>
              <p:cNvPr id="1738" name="Shape"/>
              <p:cNvSpPr/>
              <p:nvPr/>
            </p:nvSpPr>
            <p:spPr>
              <a:xfrm>
                <a:off x="66014" y="22917"/>
                <a:ext cx="267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96" y="0"/>
                    </a:moveTo>
                    <a:lnTo>
                      <a:pt x="0" y="0"/>
                    </a:lnTo>
                    <a:lnTo>
                      <a:pt x="3013" y="4794"/>
                    </a:lnTo>
                    <a:lnTo>
                      <a:pt x="5021" y="14383"/>
                    </a:lnTo>
                    <a:lnTo>
                      <a:pt x="7040" y="21600"/>
                    </a:lnTo>
                    <a:lnTo>
                      <a:pt x="7040" y="7215"/>
                    </a:lnTo>
                    <a:lnTo>
                      <a:pt x="13066" y="7215"/>
                    </a:lnTo>
                    <a:lnTo>
                      <a:pt x="13066" y="4794"/>
                    </a:lnTo>
                    <a:lnTo>
                      <a:pt x="21600" y="4794"/>
                    </a:lnTo>
                    <a:lnTo>
                      <a:pt x="20096" y="2396"/>
                    </a:lnTo>
                    <a:lnTo>
                      <a:pt x="20096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9" name="Shape"/>
              <p:cNvSpPr/>
              <p:nvPr/>
            </p:nvSpPr>
            <p:spPr>
              <a:xfrm>
                <a:off x="0" y="-1"/>
                <a:ext cx="41098" cy="33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67" y="0"/>
                    </a:moveTo>
                    <a:lnTo>
                      <a:pt x="15059" y="0"/>
                    </a:lnTo>
                    <a:lnTo>
                      <a:pt x="12442" y="1599"/>
                    </a:lnTo>
                    <a:lnTo>
                      <a:pt x="12442" y="4005"/>
                    </a:lnTo>
                    <a:lnTo>
                      <a:pt x="11127" y="6395"/>
                    </a:lnTo>
                    <a:lnTo>
                      <a:pt x="7259" y="12705"/>
                    </a:lnTo>
                    <a:lnTo>
                      <a:pt x="7202" y="12799"/>
                    </a:lnTo>
                    <a:lnTo>
                      <a:pt x="3270" y="15197"/>
                    </a:lnTo>
                    <a:lnTo>
                      <a:pt x="0" y="16796"/>
                    </a:lnTo>
                    <a:lnTo>
                      <a:pt x="0" y="18403"/>
                    </a:lnTo>
                    <a:lnTo>
                      <a:pt x="1308" y="18403"/>
                    </a:lnTo>
                    <a:lnTo>
                      <a:pt x="1308" y="20800"/>
                    </a:lnTo>
                    <a:lnTo>
                      <a:pt x="3925" y="21600"/>
                    </a:lnTo>
                    <a:lnTo>
                      <a:pt x="3925" y="19202"/>
                    </a:lnTo>
                    <a:lnTo>
                      <a:pt x="4585" y="18665"/>
                    </a:lnTo>
                    <a:lnTo>
                      <a:pt x="4585" y="18403"/>
                    </a:lnTo>
                    <a:lnTo>
                      <a:pt x="5894" y="17603"/>
                    </a:lnTo>
                    <a:lnTo>
                      <a:pt x="12430" y="17603"/>
                    </a:lnTo>
                    <a:lnTo>
                      <a:pt x="14397" y="15996"/>
                    </a:lnTo>
                    <a:lnTo>
                      <a:pt x="19637" y="15996"/>
                    </a:lnTo>
                    <a:lnTo>
                      <a:pt x="19637" y="15197"/>
                    </a:lnTo>
                    <a:lnTo>
                      <a:pt x="21600" y="15197"/>
                    </a:lnTo>
                    <a:lnTo>
                      <a:pt x="20298" y="13606"/>
                    </a:lnTo>
                    <a:lnTo>
                      <a:pt x="18983" y="11200"/>
                    </a:lnTo>
                    <a:lnTo>
                      <a:pt x="17668" y="8002"/>
                    </a:lnTo>
                    <a:lnTo>
                      <a:pt x="16367" y="4005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0" name="Shape"/>
              <p:cNvSpPr/>
              <p:nvPr/>
            </p:nvSpPr>
            <p:spPr>
              <a:xfrm>
                <a:off x="37362" y="22295"/>
                <a:ext cx="286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5" y="0"/>
                    </a:moveTo>
                    <a:lnTo>
                      <a:pt x="0" y="0"/>
                    </a:lnTo>
                    <a:lnTo>
                      <a:pt x="948" y="5393"/>
                    </a:lnTo>
                    <a:lnTo>
                      <a:pt x="1886" y="13509"/>
                    </a:lnTo>
                    <a:lnTo>
                      <a:pt x="3753" y="18902"/>
                    </a:lnTo>
                    <a:lnTo>
                      <a:pt x="6578" y="21600"/>
                    </a:lnTo>
                    <a:lnTo>
                      <a:pt x="13146" y="21600"/>
                    </a:lnTo>
                    <a:lnTo>
                      <a:pt x="13146" y="10814"/>
                    </a:lnTo>
                    <a:lnTo>
                      <a:pt x="21600" y="10814"/>
                    </a:lnTo>
                    <a:lnTo>
                      <a:pt x="21600" y="8117"/>
                    </a:lnTo>
                    <a:lnTo>
                      <a:pt x="7516" y="8117"/>
                    </a:lnTo>
                    <a:lnTo>
                      <a:pt x="3753" y="2695"/>
                    </a:lnTo>
                    <a:lnTo>
                      <a:pt x="2815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1" name="Shape"/>
              <p:cNvSpPr/>
              <p:nvPr/>
            </p:nvSpPr>
            <p:spPr>
              <a:xfrm>
                <a:off x="82207" y="22289"/>
                <a:ext cx="1370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1" y="0"/>
                    </a:moveTo>
                    <a:lnTo>
                      <a:pt x="0" y="0"/>
                    </a:lnTo>
                    <a:lnTo>
                      <a:pt x="11791" y="16254"/>
                    </a:lnTo>
                    <a:lnTo>
                      <a:pt x="13733" y="21600"/>
                    </a:lnTo>
                    <a:lnTo>
                      <a:pt x="20298" y="21600"/>
                    </a:lnTo>
                    <a:lnTo>
                      <a:pt x="21600" y="19838"/>
                    </a:lnTo>
                    <a:lnTo>
                      <a:pt x="21600" y="16254"/>
                    </a:lnTo>
                    <a:lnTo>
                      <a:pt x="19638" y="5454"/>
                    </a:lnTo>
                    <a:lnTo>
                      <a:pt x="16671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2" name="Shape"/>
              <p:cNvSpPr/>
              <p:nvPr/>
            </p:nvSpPr>
            <p:spPr>
              <a:xfrm>
                <a:off x="47332" y="8712"/>
                <a:ext cx="43589" cy="18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02" y="0"/>
                    </a:moveTo>
                    <a:lnTo>
                      <a:pt x="6174" y="8628"/>
                    </a:lnTo>
                    <a:lnTo>
                      <a:pt x="3701" y="18709"/>
                    </a:lnTo>
                    <a:lnTo>
                      <a:pt x="0" y="21600"/>
                    </a:lnTo>
                    <a:lnTo>
                      <a:pt x="9258" y="21600"/>
                    </a:lnTo>
                    <a:lnTo>
                      <a:pt x="9258" y="17272"/>
                    </a:lnTo>
                    <a:lnTo>
                      <a:pt x="21600" y="17272"/>
                    </a:lnTo>
                    <a:lnTo>
                      <a:pt x="21600" y="14410"/>
                    </a:lnTo>
                    <a:lnTo>
                      <a:pt x="18881" y="12790"/>
                    </a:lnTo>
                    <a:lnTo>
                      <a:pt x="15121" y="9008"/>
                    </a:lnTo>
                    <a:lnTo>
                      <a:pt x="11360" y="4684"/>
                    </a:lnTo>
                    <a:lnTo>
                      <a:pt x="8641" y="1437"/>
                    </a:lnTo>
                    <a:lnTo>
                      <a:pt x="7402" y="0"/>
                    </a:lnTo>
                    <a:close/>
                  </a:path>
                </a:pathLst>
              </a:custGeom>
              <a:solidFill>
                <a:srgbClr val="0B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44" name="object 674"/>
            <p:cNvSpPr/>
            <p:nvPr/>
          </p:nvSpPr>
          <p:spPr>
            <a:xfrm>
              <a:off x="454494" y="3254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43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5" name="object 675"/>
            <p:cNvSpPr/>
            <p:nvPr/>
          </p:nvSpPr>
          <p:spPr>
            <a:xfrm>
              <a:off x="441413" y="3441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71" y="0"/>
                  </a:moveTo>
                  <a:lnTo>
                    <a:pt x="0" y="21600"/>
                  </a:lnTo>
                  <a:lnTo>
                    <a:pt x="21600" y="7146"/>
                  </a:lnTo>
                  <a:lnTo>
                    <a:pt x="14471" y="0"/>
                  </a:lnTo>
                  <a:close/>
                </a:path>
              </a:pathLst>
            </a:custGeom>
            <a:solidFill>
              <a:srgbClr val="2C9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6" name="object 677"/>
            <p:cNvSpPr/>
            <p:nvPr/>
          </p:nvSpPr>
          <p:spPr>
            <a:xfrm>
              <a:off x="524243" y="419526"/>
              <a:ext cx="12702" cy="12702"/>
            </a:xfrm>
            <a:prstGeom prst="rect">
              <a:avLst/>
            </a:prstGeom>
            <a:solidFill>
              <a:srgbClr val="2976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7" name="object 679"/>
            <p:cNvSpPr/>
            <p:nvPr/>
          </p:nvSpPr>
          <p:spPr>
            <a:xfrm>
              <a:off x="447636" y="4157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A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8" name="object 680"/>
            <p:cNvSpPr/>
            <p:nvPr/>
          </p:nvSpPr>
          <p:spPr>
            <a:xfrm>
              <a:off x="453250" y="4139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3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BD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9" name="object 681"/>
            <p:cNvSpPr/>
            <p:nvPr/>
          </p:nvSpPr>
          <p:spPr>
            <a:xfrm>
              <a:off x="532955" y="415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0" y="0"/>
                  </a:lnTo>
                  <a:lnTo>
                    <a:pt x="10836" y="21600"/>
                  </a:lnTo>
                  <a:lnTo>
                    <a:pt x="21600" y="2160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FCE3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0" name="object 682"/>
            <p:cNvSpPr/>
            <p:nvPr/>
          </p:nvSpPr>
          <p:spPr>
            <a:xfrm>
              <a:off x="462584" y="4070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71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3D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1" name="object 683"/>
            <p:cNvSpPr/>
            <p:nvPr/>
          </p:nvSpPr>
          <p:spPr>
            <a:xfrm>
              <a:off x="451998" y="4157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744"/>
                  </a:lnTo>
                  <a:lnTo>
                    <a:pt x="0" y="10744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998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2" name="object 684"/>
            <p:cNvSpPr/>
            <p:nvPr/>
          </p:nvSpPr>
          <p:spPr>
            <a:xfrm>
              <a:off x="424605" y="4089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281"/>
                  </a:lnTo>
                  <a:lnTo>
                    <a:pt x="0" y="21600"/>
                  </a:lnTo>
                  <a:lnTo>
                    <a:pt x="5384" y="21600"/>
                  </a:lnTo>
                  <a:lnTo>
                    <a:pt x="10772" y="12918"/>
                  </a:lnTo>
                  <a:lnTo>
                    <a:pt x="21600" y="85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2C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55" name="object 685"/>
            <p:cNvGrpSpPr/>
            <p:nvPr/>
          </p:nvGrpSpPr>
          <p:grpSpPr>
            <a:xfrm>
              <a:off x="532338" y="400831"/>
              <a:ext cx="15815" cy="15198"/>
              <a:chOff x="0" y="0"/>
              <a:chExt cx="15814" cy="15197"/>
            </a:xfrm>
          </p:grpSpPr>
          <p:sp>
            <p:nvSpPr>
              <p:cNvPr id="1753" name="Triangle"/>
              <p:cNvSpPr/>
              <p:nvPr/>
            </p:nvSpPr>
            <p:spPr>
              <a:xfrm>
                <a:off x="3111" y="249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4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21" y="0"/>
                    </a:moveTo>
                    <a:lnTo>
                      <a:pt x="0" y="0"/>
                    </a:lnTo>
                    <a:lnTo>
                      <a:pt x="7248" y="21600"/>
                    </a:lnTo>
                    <a:lnTo>
                      <a:pt x="21600" y="21600"/>
                    </a:lnTo>
                    <a:lnTo>
                      <a:pt x="14421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58" name="object 686"/>
            <p:cNvGrpSpPr/>
            <p:nvPr/>
          </p:nvGrpSpPr>
          <p:grpSpPr>
            <a:xfrm>
              <a:off x="500576" y="415779"/>
              <a:ext cx="15820" cy="15199"/>
              <a:chOff x="0" y="0"/>
              <a:chExt cx="15819" cy="15198"/>
            </a:xfrm>
          </p:grpSpPr>
          <p:sp>
            <p:nvSpPr>
              <p:cNvPr id="1756" name="Shape"/>
              <p:cNvSpPr/>
              <p:nvPr/>
            </p:nvSpPr>
            <p:spPr>
              <a:xfrm>
                <a:off x="3117" y="249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95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7" name="Triangl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0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95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9" name="object 688"/>
            <p:cNvSpPr/>
            <p:nvPr/>
          </p:nvSpPr>
          <p:spPr>
            <a:xfrm>
              <a:off x="529850" y="4269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63" y="8117"/>
                  </a:lnTo>
                  <a:lnTo>
                    <a:pt x="15437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63" name="object 689"/>
            <p:cNvGrpSpPr/>
            <p:nvPr/>
          </p:nvGrpSpPr>
          <p:grpSpPr>
            <a:xfrm>
              <a:off x="484383" y="410179"/>
              <a:ext cx="14576" cy="20177"/>
              <a:chOff x="0" y="0"/>
              <a:chExt cx="14575" cy="20176"/>
            </a:xfrm>
          </p:grpSpPr>
          <p:sp>
            <p:nvSpPr>
              <p:cNvPr id="1760" name="Shape"/>
              <p:cNvSpPr/>
              <p:nvPr/>
            </p:nvSpPr>
            <p:spPr>
              <a:xfrm>
                <a:off x="622" y="747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32B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1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12" y="9588"/>
                    </a:lnTo>
                    <a:lnTo>
                      <a:pt x="16188" y="19177"/>
                    </a:lnTo>
                    <a:lnTo>
                      <a:pt x="16188" y="21600"/>
                    </a:lnTo>
                    <a:lnTo>
                      <a:pt x="21600" y="19177"/>
                    </a:lnTo>
                    <a:lnTo>
                      <a:pt x="10828" y="9588"/>
                    </a:lnTo>
                    <a:lnTo>
                      <a:pt x="10828" y="4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2B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2" name="Triangle"/>
              <p:cNvSpPr/>
              <p:nvPr/>
            </p:nvSpPr>
            <p:spPr>
              <a:xfrm>
                <a:off x="187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19" y="17318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2B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66" name="object 690"/>
            <p:cNvGrpSpPr/>
            <p:nvPr/>
          </p:nvGrpSpPr>
          <p:grpSpPr>
            <a:xfrm>
              <a:off x="409650" y="431350"/>
              <a:ext cx="18932" cy="14563"/>
              <a:chOff x="0" y="0"/>
              <a:chExt cx="18930" cy="14562"/>
            </a:xfrm>
          </p:grpSpPr>
          <p:sp>
            <p:nvSpPr>
              <p:cNvPr id="1764" name="Shape"/>
              <p:cNvSpPr/>
              <p:nvPr/>
            </p:nvSpPr>
            <p:spPr>
              <a:xfrm>
                <a:off x="0" y="18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99" y="16255"/>
                    </a:lnTo>
                    <a:lnTo>
                      <a:pt x="0" y="16255"/>
                    </a:lnTo>
                    <a:lnTo>
                      <a:pt x="2727" y="21600"/>
                    </a:lnTo>
                    <a:lnTo>
                      <a:pt x="16228" y="21600"/>
                    </a:lnTo>
                    <a:lnTo>
                      <a:pt x="21600" y="108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5" name="Square"/>
              <p:cNvSpPr/>
              <p:nvPr/>
            </p:nvSpPr>
            <p:spPr>
              <a:xfrm>
                <a:off x="6228" y="-1"/>
                <a:ext cx="12703" cy="12701"/>
              </a:xfrm>
              <a:prstGeom prst="rect">
                <a:avLst/>
              </a:prstGeom>
              <a:solidFill>
                <a:srgbClr val="18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69" name="object 691"/>
            <p:cNvGrpSpPr/>
            <p:nvPr/>
          </p:nvGrpSpPr>
          <p:grpSpPr>
            <a:xfrm>
              <a:off x="410891" y="433223"/>
              <a:ext cx="15192" cy="14564"/>
              <a:chOff x="0" y="0"/>
              <a:chExt cx="15191" cy="14563"/>
            </a:xfrm>
          </p:grpSpPr>
          <p:sp>
            <p:nvSpPr>
              <p:cNvPr id="1767" name="Shape"/>
              <p:cNvSpPr/>
              <p:nvPr/>
            </p:nvSpPr>
            <p:spPr>
              <a:xfrm>
                <a:off x="-1" y="186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E2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8" name="Triangle"/>
              <p:cNvSpPr/>
              <p:nvPr/>
            </p:nvSpPr>
            <p:spPr>
              <a:xfrm>
                <a:off x="2489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9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E2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0" name="object 692"/>
            <p:cNvSpPr/>
            <p:nvPr/>
          </p:nvSpPr>
          <p:spPr>
            <a:xfrm>
              <a:off x="416503" y="4164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202" y="2399"/>
                  </a:lnTo>
                  <a:lnTo>
                    <a:pt x="16804" y="2399"/>
                  </a:lnTo>
                  <a:lnTo>
                    <a:pt x="7190" y="9575"/>
                  </a:lnTo>
                  <a:lnTo>
                    <a:pt x="4817" y="12000"/>
                  </a:lnTo>
                  <a:lnTo>
                    <a:pt x="0" y="14399"/>
                  </a:lnTo>
                  <a:lnTo>
                    <a:pt x="0" y="19224"/>
                  </a:lnTo>
                  <a:lnTo>
                    <a:pt x="4817" y="14399"/>
                  </a:lnTo>
                  <a:lnTo>
                    <a:pt x="0" y="21600"/>
                  </a:lnTo>
                  <a:lnTo>
                    <a:pt x="4817" y="21600"/>
                  </a:lnTo>
                  <a:lnTo>
                    <a:pt x="9588" y="19224"/>
                  </a:lnTo>
                  <a:lnTo>
                    <a:pt x="21600" y="71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42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3" name="object 693"/>
            <p:cNvGrpSpPr/>
            <p:nvPr/>
          </p:nvGrpSpPr>
          <p:grpSpPr>
            <a:xfrm>
              <a:off x="514400" y="422123"/>
              <a:ext cx="26279" cy="26291"/>
              <a:chOff x="0" y="0"/>
              <a:chExt cx="26278" cy="26289"/>
            </a:xfrm>
          </p:grpSpPr>
          <p:sp>
            <p:nvSpPr>
              <p:cNvPr id="1771" name="Shape"/>
              <p:cNvSpPr/>
              <p:nvPr/>
            </p:nvSpPr>
            <p:spPr>
              <a:xfrm>
                <a:off x="13576" y="1358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3599"/>
                    </a:lnTo>
                    <a:lnTo>
                      <a:pt x="5372" y="10764"/>
                    </a:lnTo>
                    <a:lnTo>
                      <a:pt x="10800" y="10764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0800" y="72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4CA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2" name="Shape"/>
              <p:cNvSpPr/>
              <p:nvPr/>
            </p:nvSpPr>
            <p:spPr>
              <a:xfrm>
                <a:off x="0" y="0"/>
                <a:ext cx="17439" cy="19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3" y="0"/>
                    </a:moveTo>
                    <a:lnTo>
                      <a:pt x="0" y="0"/>
                    </a:lnTo>
                    <a:lnTo>
                      <a:pt x="0" y="4061"/>
                    </a:lnTo>
                    <a:lnTo>
                      <a:pt x="1541" y="4061"/>
                    </a:lnTo>
                    <a:lnTo>
                      <a:pt x="3083" y="6759"/>
                    </a:lnTo>
                    <a:lnTo>
                      <a:pt x="9250" y="10821"/>
                    </a:lnTo>
                    <a:lnTo>
                      <a:pt x="13891" y="14854"/>
                    </a:lnTo>
                    <a:lnTo>
                      <a:pt x="18516" y="17566"/>
                    </a:lnTo>
                    <a:lnTo>
                      <a:pt x="18516" y="21600"/>
                    </a:lnTo>
                    <a:lnTo>
                      <a:pt x="21600" y="21600"/>
                    </a:lnTo>
                    <a:lnTo>
                      <a:pt x="21600" y="18915"/>
                    </a:lnTo>
                    <a:lnTo>
                      <a:pt x="20058" y="16203"/>
                    </a:lnTo>
                    <a:lnTo>
                      <a:pt x="16958" y="13505"/>
                    </a:lnTo>
                    <a:lnTo>
                      <a:pt x="15417" y="10821"/>
                    </a:lnTo>
                    <a:lnTo>
                      <a:pt x="10807" y="8108"/>
                    </a:lnTo>
                    <a:lnTo>
                      <a:pt x="10807" y="5423"/>
                    </a:lnTo>
                    <a:lnTo>
                      <a:pt x="7709" y="4061"/>
                    </a:lnTo>
                    <a:lnTo>
                      <a:pt x="3083" y="0"/>
                    </a:lnTo>
                    <a:close/>
                  </a:path>
                </a:pathLst>
              </a:custGeom>
              <a:solidFill>
                <a:srgbClr val="4CA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4" name="object 694"/>
            <p:cNvSpPr/>
            <p:nvPr/>
          </p:nvSpPr>
          <p:spPr>
            <a:xfrm>
              <a:off x="511784" y="4251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6254" y="7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5" name="object 695"/>
            <p:cNvSpPr/>
            <p:nvPr/>
          </p:nvSpPr>
          <p:spPr>
            <a:xfrm>
              <a:off x="424725" y="423380"/>
              <a:ext cx="17427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9" y="0"/>
                  </a:moveTo>
                  <a:lnTo>
                    <a:pt x="15429" y="0"/>
                  </a:lnTo>
                  <a:lnTo>
                    <a:pt x="4628" y="8407"/>
                  </a:lnTo>
                  <a:lnTo>
                    <a:pt x="1542" y="8407"/>
                  </a:lnTo>
                  <a:lnTo>
                    <a:pt x="1542" y="11993"/>
                  </a:lnTo>
                  <a:lnTo>
                    <a:pt x="3086" y="11993"/>
                  </a:lnTo>
                  <a:lnTo>
                    <a:pt x="0" y="13192"/>
                  </a:lnTo>
                  <a:lnTo>
                    <a:pt x="0" y="21600"/>
                  </a:lnTo>
                  <a:lnTo>
                    <a:pt x="3086" y="19201"/>
                  </a:lnTo>
                  <a:lnTo>
                    <a:pt x="6171" y="17990"/>
                  </a:lnTo>
                  <a:lnTo>
                    <a:pt x="10815" y="15603"/>
                  </a:lnTo>
                  <a:lnTo>
                    <a:pt x="10815" y="13192"/>
                  </a:lnTo>
                  <a:lnTo>
                    <a:pt x="15429" y="8407"/>
                  </a:lnTo>
                  <a:lnTo>
                    <a:pt x="21600" y="2399"/>
                  </a:lnTo>
                  <a:lnTo>
                    <a:pt x="18529" y="2399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60AE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6" name="object 696"/>
            <p:cNvSpPr/>
            <p:nvPr/>
          </p:nvSpPr>
          <p:spPr>
            <a:xfrm flipH="1">
              <a:off x="430564" y="426987"/>
              <a:ext cx="9496" cy="12702"/>
            </a:xfrm>
            <a:prstGeom prst="line">
              <a:avLst/>
            </a:pr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77" name="object 697"/>
            <p:cNvSpPr/>
            <p:nvPr/>
          </p:nvSpPr>
          <p:spPr>
            <a:xfrm>
              <a:off x="423982" y="4325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32" y="4318"/>
                  </a:lnTo>
                  <a:lnTo>
                    <a:pt x="0" y="13002"/>
                  </a:lnTo>
                  <a:lnTo>
                    <a:pt x="0" y="21600"/>
                  </a:lnTo>
                  <a:lnTo>
                    <a:pt x="8623" y="17324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492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8" name="object 698"/>
            <p:cNvSpPr/>
            <p:nvPr/>
          </p:nvSpPr>
          <p:spPr>
            <a:xfrm>
              <a:off x="439553" y="426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56" y="0"/>
                  </a:lnTo>
                  <a:lnTo>
                    <a:pt x="0" y="21600"/>
                  </a:lnTo>
                  <a:lnTo>
                    <a:pt x="10772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8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1" name="object 699"/>
            <p:cNvGrpSpPr/>
            <p:nvPr/>
          </p:nvGrpSpPr>
          <p:grpSpPr>
            <a:xfrm>
              <a:off x="432693" y="420766"/>
              <a:ext cx="26407" cy="27651"/>
              <a:chOff x="0" y="0"/>
              <a:chExt cx="26406" cy="27650"/>
            </a:xfrm>
          </p:grpSpPr>
          <p:sp>
            <p:nvSpPr>
              <p:cNvPr id="1779" name="Shape"/>
              <p:cNvSpPr/>
              <p:nvPr/>
            </p:nvSpPr>
            <p:spPr>
              <a:xfrm>
                <a:off x="0" y="1494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37" y="5412"/>
                    </a:lnTo>
                    <a:lnTo>
                      <a:pt x="0" y="16186"/>
                    </a:lnTo>
                    <a:lnTo>
                      <a:pt x="0" y="21600"/>
                    </a:lnTo>
                    <a:lnTo>
                      <a:pt x="6163" y="13492"/>
                    </a:lnTo>
                    <a:lnTo>
                      <a:pt x="15437" y="81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97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hape"/>
              <p:cNvSpPr/>
              <p:nvPr/>
            </p:nvSpPr>
            <p:spPr>
              <a:xfrm>
                <a:off x="13704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7" y="10852"/>
                    </a:lnTo>
                    <a:lnTo>
                      <a:pt x="0" y="21600"/>
                    </a:lnTo>
                    <a:lnTo>
                      <a:pt x="7177" y="16198"/>
                    </a:lnTo>
                    <a:lnTo>
                      <a:pt x="21600" y="5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97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2" name="object 700"/>
            <p:cNvSpPr/>
            <p:nvPr/>
          </p:nvSpPr>
          <p:spPr>
            <a:xfrm>
              <a:off x="447014" y="4164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4" y="0"/>
                  </a:moveTo>
                  <a:lnTo>
                    <a:pt x="10852" y="0"/>
                  </a:lnTo>
                  <a:lnTo>
                    <a:pt x="10852" y="8596"/>
                  </a:lnTo>
                  <a:lnTo>
                    <a:pt x="0" y="21600"/>
                  </a:lnTo>
                  <a:lnTo>
                    <a:pt x="10852" y="12959"/>
                  </a:lnTo>
                  <a:lnTo>
                    <a:pt x="21600" y="4273"/>
                  </a:lnTo>
                  <a:lnTo>
                    <a:pt x="16254" y="0"/>
                  </a:lnTo>
                  <a:close/>
                </a:path>
              </a:pathLst>
            </a:custGeom>
            <a:solidFill>
              <a:srgbClr val="60A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5" name="object 708"/>
            <p:cNvGrpSpPr/>
            <p:nvPr/>
          </p:nvGrpSpPr>
          <p:grpSpPr>
            <a:xfrm>
              <a:off x="493725" y="411430"/>
              <a:ext cx="43094" cy="36871"/>
              <a:chOff x="0" y="0"/>
              <a:chExt cx="43093" cy="36870"/>
            </a:xfrm>
          </p:grpSpPr>
          <p:sp>
            <p:nvSpPr>
              <p:cNvPr id="1783" name="Shape"/>
              <p:cNvSpPr/>
              <p:nvPr/>
            </p:nvSpPr>
            <p:spPr>
              <a:xfrm>
                <a:off x="3238" y="6971"/>
                <a:ext cx="39856" cy="2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" y="0"/>
                    </a:moveTo>
                    <a:lnTo>
                      <a:pt x="0" y="0"/>
                    </a:lnTo>
                    <a:lnTo>
                      <a:pt x="1349" y="2688"/>
                    </a:lnTo>
                    <a:lnTo>
                      <a:pt x="2023" y="5396"/>
                    </a:lnTo>
                    <a:lnTo>
                      <a:pt x="3379" y="7194"/>
                    </a:lnTo>
                    <a:lnTo>
                      <a:pt x="6373" y="12483"/>
                    </a:lnTo>
                    <a:lnTo>
                      <a:pt x="10126" y="17098"/>
                    </a:lnTo>
                    <a:lnTo>
                      <a:pt x="14386" y="20362"/>
                    </a:lnTo>
                    <a:lnTo>
                      <a:pt x="18902" y="21600"/>
                    </a:lnTo>
                    <a:lnTo>
                      <a:pt x="20251" y="21600"/>
                    </a:lnTo>
                    <a:lnTo>
                      <a:pt x="21600" y="19792"/>
                    </a:lnTo>
                    <a:lnTo>
                      <a:pt x="21600" y="17994"/>
                    </a:lnTo>
                    <a:lnTo>
                      <a:pt x="20269" y="17098"/>
                    </a:lnTo>
                    <a:lnTo>
                      <a:pt x="20251" y="16196"/>
                    </a:lnTo>
                    <a:lnTo>
                      <a:pt x="18902" y="16196"/>
                    </a:lnTo>
                    <a:lnTo>
                      <a:pt x="17553" y="15296"/>
                    </a:lnTo>
                    <a:lnTo>
                      <a:pt x="17553" y="13488"/>
                    </a:lnTo>
                    <a:lnTo>
                      <a:pt x="15529" y="11690"/>
                    </a:lnTo>
                    <a:lnTo>
                      <a:pt x="13498" y="8992"/>
                    </a:lnTo>
                    <a:lnTo>
                      <a:pt x="10800" y="6304"/>
                    </a:lnTo>
                    <a:lnTo>
                      <a:pt x="10125" y="4496"/>
                    </a:lnTo>
                    <a:lnTo>
                      <a:pt x="8769" y="4496"/>
                    </a:lnTo>
                    <a:lnTo>
                      <a:pt x="6078" y="2688"/>
                    </a:lnTo>
                    <a:lnTo>
                      <a:pt x="6078" y="900"/>
                    </a:lnTo>
                    <a:lnTo>
                      <a:pt x="1349" y="900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60A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4" name="Triangl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6" name="object 710"/>
            <p:cNvSpPr/>
            <p:nvPr/>
          </p:nvSpPr>
          <p:spPr>
            <a:xfrm>
              <a:off x="514907" y="4357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327" y="0"/>
                  </a:lnTo>
                  <a:lnTo>
                    <a:pt x="0" y="0"/>
                  </a:lnTo>
                  <a:lnTo>
                    <a:pt x="712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19B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7" name="object 711"/>
            <p:cNvSpPr/>
            <p:nvPr/>
          </p:nvSpPr>
          <p:spPr>
            <a:xfrm>
              <a:off x="502443" y="422679"/>
              <a:ext cx="12702" cy="12621"/>
            </a:xfrm>
            <a:prstGeom prst="line">
              <a:avLst/>
            </a:prstGeom>
            <a:solidFill>
              <a:srgbClr val="4A95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88" name="object 713"/>
            <p:cNvSpPr/>
            <p:nvPr/>
          </p:nvSpPr>
          <p:spPr>
            <a:xfrm>
              <a:off x="525488" y="4431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A4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9" name="object 714"/>
            <p:cNvSpPr/>
            <p:nvPr/>
          </p:nvSpPr>
          <p:spPr>
            <a:xfrm>
              <a:off x="515531" y="4288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5341" y="21600"/>
                  </a:lnTo>
                  <a:lnTo>
                    <a:pt x="21600" y="21600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4195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2" name="object 716"/>
            <p:cNvGrpSpPr/>
            <p:nvPr/>
          </p:nvGrpSpPr>
          <p:grpSpPr>
            <a:xfrm>
              <a:off x="519880" y="431972"/>
              <a:ext cx="16449" cy="16452"/>
              <a:chOff x="0" y="0"/>
              <a:chExt cx="16448" cy="16451"/>
            </a:xfrm>
          </p:grpSpPr>
          <p:sp>
            <p:nvSpPr>
              <p:cNvPr id="1790" name="Triangle"/>
              <p:cNvSpPr/>
              <p:nvPr/>
            </p:nvSpPr>
            <p:spPr>
              <a:xfrm>
                <a:off x="3745" y="374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4331" y="10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hap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21" y="5384"/>
                    </a:lnTo>
                    <a:lnTo>
                      <a:pt x="21600" y="21600"/>
                    </a:lnTo>
                    <a:lnTo>
                      <a:pt x="21600" y="10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3" name="object 726"/>
            <p:cNvSpPr/>
            <p:nvPr/>
          </p:nvSpPr>
          <p:spPr>
            <a:xfrm>
              <a:off x="460723" y="461868"/>
              <a:ext cx="12702" cy="12702"/>
            </a:xfrm>
            <a:prstGeom prst="rect">
              <a:avLst/>
            </a:prstGeom>
            <a:solidFill>
              <a:srgbClr val="6B38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4" name="object 733"/>
            <p:cNvSpPr/>
            <p:nvPr/>
          </p:nvSpPr>
          <p:spPr>
            <a:xfrm>
              <a:off x="463213" y="47432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2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5" name="object 735"/>
            <p:cNvSpPr/>
            <p:nvPr/>
          </p:nvSpPr>
          <p:spPr>
            <a:xfrm>
              <a:off x="451376" y="6051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14421" y="5398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7173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B46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6" name="object 736"/>
            <p:cNvSpPr/>
            <p:nvPr/>
          </p:nvSpPr>
          <p:spPr>
            <a:xfrm>
              <a:off x="476288" y="551664"/>
              <a:ext cx="12702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53"/>
                  </a:lnTo>
                  <a:lnTo>
                    <a:pt x="13002" y="1453"/>
                  </a:lnTo>
                  <a:lnTo>
                    <a:pt x="13002" y="2017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5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7" name="object 737"/>
            <p:cNvSpPr/>
            <p:nvPr/>
          </p:nvSpPr>
          <p:spPr>
            <a:xfrm>
              <a:off x="458221" y="609462"/>
              <a:ext cx="12702" cy="12702"/>
            </a:xfrm>
            <a:prstGeom prst="rect">
              <a:avLst/>
            </a:prstGeom>
            <a:solidFill>
              <a:srgbClr val="7B37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8" name="object 738"/>
            <p:cNvSpPr/>
            <p:nvPr/>
          </p:nvSpPr>
          <p:spPr>
            <a:xfrm>
              <a:off x="463206" y="6019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0"/>
                  </a:lnTo>
                  <a:lnTo>
                    <a:pt x="10852" y="4775"/>
                  </a:lnTo>
                  <a:lnTo>
                    <a:pt x="0" y="9600"/>
                  </a:lnTo>
                  <a:lnTo>
                    <a:pt x="0" y="21600"/>
                  </a:lnTo>
                  <a:lnTo>
                    <a:pt x="10852" y="12000"/>
                  </a:lnTo>
                  <a:lnTo>
                    <a:pt x="21600" y="120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24B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2" name="object 740"/>
            <p:cNvGrpSpPr/>
            <p:nvPr/>
          </p:nvGrpSpPr>
          <p:grpSpPr>
            <a:xfrm>
              <a:off x="469442" y="452019"/>
              <a:ext cx="21073" cy="29898"/>
              <a:chOff x="0" y="0"/>
              <a:chExt cx="21072" cy="29897"/>
            </a:xfrm>
          </p:grpSpPr>
          <p:sp>
            <p:nvSpPr>
              <p:cNvPr id="1799" name="Shape"/>
              <p:cNvSpPr/>
              <p:nvPr/>
            </p:nvSpPr>
            <p:spPr>
              <a:xfrm>
                <a:off x="8369" y="6235"/>
                <a:ext cx="12704" cy="23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991" y="5681"/>
                    </a:lnTo>
                    <a:lnTo>
                      <a:pt x="5130" y="12499"/>
                    </a:lnTo>
                    <a:lnTo>
                      <a:pt x="0" y="14866"/>
                    </a:lnTo>
                    <a:lnTo>
                      <a:pt x="1841" y="19328"/>
                    </a:lnTo>
                    <a:lnTo>
                      <a:pt x="11705" y="19328"/>
                    </a:lnTo>
                    <a:lnTo>
                      <a:pt x="1170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A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0" name="Shape"/>
              <p:cNvSpPr/>
              <p:nvPr/>
            </p:nvSpPr>
            <p:spPr>
              <a:xfrm>
                <a:off x="1517" y="1421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29" y="0"/>
                    </a:moveTo>
                    <a:lnTo>
                      <a:pt x="0" y="0"/>
                    </a:lnTo>
                    <a:lnTo>
                      <a:pt x="0" y="14193"/>
                    </a:lnTo>
                    <a:lnTo>
                      <a:pt x="14545" y="21600"/>
                    </a:lnTo>
                    <a:lnTo>
                      <a:pt x="21600" y="15631"/>
                    </a:lnTo>
                    <a:lnTo>
                      <a:pt x="19458" y="6130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6A2A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1" name="Shape"/>
              <p:cNvSpPr/>
              <p:nvPr/>
            </p:nvSpPr>
            <p:spPr>
              <a:xfrm>
                <a:off x="-1" y="-1"/>
                <a:ext cx="12703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828"/>
                    </a:lnTo>
                    <a:lnTo>
                      <a:pt x="4297" y="19619"/>
                    </a:lnTo>
                    <a:lnTo>
                      <a:pt x="8639" y="21600"/>
                    </a:lnTo>
                    <a:lnTo>
                      <a:pt x="8639" y="12266"/>
                    </a:lnTo>
                    <a:lnTo>
                      <a:pt x="12959" y="8590"/>
                    </a:lnTo>
                    <a:lnTo>
                      <a:pt x="15097" y="4901"/>
                    </a:lnTo>
                    <a:lnTo>
                      <a:pt x="21600" y="2462"/>
                    </a:lnTo>
                    <a:lnTo>
                      <a:pt x="4297" y="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A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3" name="object 743"/>
            <p:cNvSpPr/>
            <p:nvPr/>
          </p:nvSpPr>
          <p:spPr>
            <a:xfrm>
              <a:off x="110101" y="5939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7173" y="21600"/>
                  </a:lnTo>
                  <a:lnTo>
                    <a:pt x="1435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C45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6" name="object 744"/>
            <p:cNvGrpSpPr/>
            <p:nvPr/>
          </p:nvGrpSpPr>
          <p:grpSpPr>
            <a:xfrm>
              <a:off x="110724" y="595142"/>
              <a:ext cx="13325" cy="16437"/>
              <a:chOff x="0" y="0"/>
              <a:chExt cx="13324" cy="16435"/>
            </a:xfrm>
          </p:grpSpPr>
          <p:sp>
            <p:nvSpPr>
              <p:cNvPr id="1804" name="Square"/>
              <p:cNvSpPr/>
              <p:nvPr/>
            </p:nvSpPr>
            <p:spPr>
              <a:xfrm>
                <a:off x="622" y="3733"/>
                <a:ext cx="12703" cy="12703"/>
              </a:xfrm>
              <a:prstGeom prst="rect">
                <a:avLst/>
              </a:prstGeom>
              <a:solidFill>
                <a:srgbClr val="AF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5" name="Triangl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7" name="object 745"/>
            <p:cNvSpPr/>
            <p:nvPr/>
          </p:nvSpPr>
          <p:spPr>
            <a:xfrm>
              <a:off x="115087" y="5851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16" y="0"/>
                  </a:lnTo>
                  <a:lnTo>
                    <a:pt x="8639" y="4332"/>
                  </a:lnTo>
                  <a:lnTo>
                    <a:pt x="0" y="10778"/>
                  </a:lnTo>
                  <a:lnTo>
                    <a:pt x="0" y="21600"/>
                  </a:lnTo>
                  <a:lnTo>
                    <a:pt x="4318" y="21600"/>
                  </a:lnTo>
                  <a:lnTo>
                    <a:pt x="12916" y="17266"/>
                  </a:lnTo>
                  <a:lnTo>
                    <a:pt x="17279" y="12955"/>
                  </a:lnTo>
                  <a:lnTo>
                    <a:pt x="21600" y="6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4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8" name="object 746"/>
            <p:cNvSpPr/>
            <p:nvPr/>
          </p:nvSpPr>
          <p:spPr>
            <a:xfrm>
              <a:off x="111346" y="581559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0"/>
                  </a:lnTo>
                  <a:lnTo>
                    <a:pt x="12977" y="1981"/>
                  </a:lnTo>
                  <a:lnTo>
                    <a:pt x="8623" y="1981"/>
                  </a:lnTo>
                  <a:lnTo>
                    <a:pt x="8623" y="9828"/>
                  </a:lnTo>
                  <a:lnTo>
                    <a:pt x="4310" y="13752"/>
                  </a:lnTo>
                  <a:lnTo>
                    <a:pt x="0" y="13752"/>
                  </a:lnTo>
                  <a:lnTo>
                    <a:pt x="0" y="21600"/>
                  </a:lnTo>
                  <a:lnTo>
                    <a:pt x="8623" y="21600"/>
                  </a:lnTo>
                  <a:lnTo>
                    <a:pt x="8623" y="15694"/>
                  </a:lnTo>
                  <a:lnTo>
                    <a:pt x="17290" y="11791"/>
                  </a:lnTo>
                  <a:lnTo>
                    <a:pt x="21600" y="58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40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9" name="object 747"/>
            <p:cNvSpPr/>
            <p:nvPr/>
          </p:nvSpPr>
          <p:spPr>
            <a:xfrm>
              <a:off x="108236" y="5839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39" y="7222"/>
                  </a:lnTo>
                  <a:lnTo>
                    <a:pt x="0" y="722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39" y="18005"/>
                  </a:lnTo>
                  <a:lnTo>
                    <a:pt x="21600" y="108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250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2" name="object 748"/>
            <p:cNvGrpSpPr/>
            <p:nvPr/>
          </p:nvGrpSpPr>
          <p:grpSpPr>
            <a:xfrm>
              <a:off x="107613" y="584556"/>
              <a:ext cx="13942" cy="16437"/>
              <a:chOff x="0" y="0"/>
              <a:chExt cx="13941" cy="16436"/>
            </a:xfrm>
          </p:grpSpPr>
          <p:sp>
            <p:nvSpPr>
              <p:cNvPr id="1810" name="Shape"/>
              <p:cNvSpPr/>
              <p:nvPr/>
            </p:nvSpPr>
            <p:spPr>
              <a:xfrm>
                <a:off x="0" y="3733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64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1" name="Triangle"/>
              <p:cNvSpPr/>
              <p:nvPr/>
            </p:nvSpPr>
            <p:spPr>
              <a:xfrm>
                <a:off x="1238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7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15" name="object 749"/>
            <p:cNvGrpSpPr/>
            <p:nvPr/>
          </p:nvGrpSpPr>
          <p:grpSpPr>
            <a:xfrm>
              <a:off x="70992" y="574091"/>
              <a:ext cx="17101" cy="49946"/>
              <a:chOff x="0" y="0"/>
              <a:chExt cx="17100" cy="49945"/>
            </a:xfrm>
          </p:grpSpPr>
          <p:sp>
            <p:nvSpPr>
              <p:cNvPr id="1813" name="Shape"/>
              <p:cNvSpPr/>
              <p:nvPr/>
            </p:nvSpPr>
            <p:spPr>
              <a:xfrm>
                <a:off x="4397" y="3724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732" y="7009"/>
                    </a:lnTo>
                    <a:lnTo>
                      <a:pt x="21600" y="4315"/>
                    </a:lnTo>
                    <a:lnTo>
                      <a:pt x="16977" y="4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6D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4" name="Shape"/>
              <p:cNvSpPr/>
              <p:nvPr/>
            </p:nvSpPr>
            <p:spPr>
              <a:xfrm>
                <a:off x="0" y="0"/>
                <a:ext cx="16181" cy="3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23" y="0"/>
                    </a:moveTo>
                    <a:lnTo>
                      <a:pt x="0" y="0"/>
                    </a:lnTo>
                    <a:lnTo>
                      <a:pt x="0" y="2017"/>
                    </a:lnTo>
                    <a:lnTo>
                      <a:pt x="13292" y="6071"/>
                    </a:lnTo>
                    <a:lnTo>
                      <a:pt x="16632" y="8776"/>
                    </a:lnTo>
                    <a:lnTo>
                      <a:pt x="16580" y="13330"/>
                    </a:lnTo>
                    <a:lnTo>
                      <a:pt x="16214" y="17885"/>
                    </a:lnTo>
                    <a:lnTo>
                      <a:pt x="15407" y="21600"/>
                    </a:lnTo>
                    <a:lnTo>
                      <a:pt x="18294" y="21600"/>
                    </a:lnTo>
                    <a:lnTo>
                      <a:pt x="18294" y="20251"/>
                    </a:lnTo>
                    <a:lnTo>
                      <a:pt x="21600" y="18902"/>
                    </a:lnTo>
                    <a:lnTo>
                      <a:pt x="21600" y="3373"/>
                    </a:lnTo>
                    <a:lnTo>
                      <a:pt x="16632" y="3373"/>
                    </a:lnTo>
                    <a:lnTo>
                      <a:pt x="13292" y="2698"/>
                    </a:lnTo>
                    <a:lnTo>
                      <a:pt x="9986" y="1356"/>
                    </a:lnTo>
                    <a:lnTo>
                      <a:pt x="3323" y="1356"/>
                    </a:lnTo>
                    <a:lnTo>
                      <a:pt x="3323" y="0"/>
                    </a:lnTo>
                    <a:close/>
                  </a:path>
                </a:pathLst>
              </a:custGeom>
              <a:solidFill>
                <a:srgbClr val="CF6D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6" name="object 751"/>
            <p:cNvSpPr/>
            <p:nvPr/>
          </p:nvSpPr>
          <p:spPr>
            <a:xfrm>
              <a:off x="78340" y="5783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20"/>
                  </a:lnTo>
                  <a:lnTo>
                    <a:pt x="21600" y="21600"/>
                  </a:lnTo>
                  <a:lnTo>
                    <a:pt x="21600" y="3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7" name="object 753"/>
            <p:cNvSpPr/>
            <p:nvPr/>
          </p:nvSpPr>
          <p:spPr>
            <a:xfrm>
              <a:off x="78340" y="5795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852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81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0" name="object 754"/>
            <p:cNvGrpSpPr/>
            <p:nvPr/>
          </p:nvGrpSpPr>
          <p:grpSpPr>
            <a:xfrm>
              <a:off x="70871" y="569615"/>
              <a:ext cx="16430" cy="18932"/>
              <a:chOff x="0" y="0"/>
              <a:chExt cx="16429" cy="18931"/>
            </a:xfrm>
          </p:grpSpPr>
          <p:sp>
            <p:nvSpPr>
              <p:cNvPr id="1818" name="Shape"/>
              <p:cNvSpPr/>
              <p:nvPr/>
            </p:nvSpPr>
            <p:spPr>
              <a:xfrm>
                <a:off x="3727" y="622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26" y="0"/>
                    </a:moveTo>
                    <a:lnTo>
                      <a:pt x="0" y="0"/>
                    </a:lnTo>
                    <a:lnTo>
                      <a:pt x="0" y="4775"/>
                    </a:lnTo>
                    <a:lnTo>
                      <a:pt x="16228" y="14376"/>
                    </a:lnTo>
                    <a:lnTo>
                      <a:pt x="21600" y="21600"/>
                    </a:lnTo>
                    <a:lnTo>
                      <a:pt x="21600" y="7176"/>
                    </a:lnTo>
                    <a:lnTo>
                      <a:pt x="16228" y="7176"/>
                    </a:lnTo>
                    <a:lnTo>
                      <a:pt x="10800" y="4775"/>
                    </a:lnTo>
                    <a:lnTo>
                      <a:pt x="5426" y="0"/>
                    </a:lnTo>
                    <a:close/>
                  </a:path>
                </a:pathLst>
              </a:custGeom>
              <a:solidFill>
                <a:srgbClr val="E49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9" name="Triangl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9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1" name="object 755"/>
            <p:cNvSpPr/>
            <p:nvPr/>
          </p:nvSpPr>
          <p:spPr>
            <a:xfrm>
              <a:off x="82695" y="595262"/>
              <a:ext cx="12702" cy="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0"/>
                  </a:lnTo>
                  <a:lnTo>
                    <a:pt x="8664" y="2552"/>
                  </a:lnTo>
                  <a:lnTo>
                    <a:pt x="8664" y="16521"/>
                  </a:lnTo>
                  <a:lnTo>
                    <a:pt x="0" y="19060"/>
                  </a:lnTo>
                  <a:lnTo>
                    <a:pt x="4310" y="21600"/>
                  </a:lnTo>
                  <a:lnTo>
                    <a:pt x="12977" y="21600"/>
                  </a:lnTo>
                  <a:lnTo>
                    <a:pt x="12977" y="19060"/>
                  </a:lnTo>
                  <a:lnTo>
                    <a:pt x="21600" y="165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2" name="object 756"/>
            <p:cNvSpPr/>
            <p:nvPr/>
          </p:nvSpPr>
          <p:spPr>
            <a:xfrm>
              <a:off x="80828" y="607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3" name="object 757"/>
            <p:cNvSpPr/>
            <p:nvPr/>
          </p:nvSpPr>
          <p:spPr>
            <a:xfrm>
              <a:off x="87058" y="590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87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7" name="object 758"/>
            <p:cNvGrpSpPr/>
            <p:nvPr/>
          </p:nvGrpSpPr>
          <p:grpSpPr>
            <a:xfrm>
              <a:off x="81444" y="602609"/>
              <a:ext cx="17066" cy="58791"/>
              <a:chOff x="0" y="0"/>
              <a:chExt cx="17065" cy="58790"/>
            </a:xfrm>
          </p:grpSpPr>
          <p:sp>
            <p:nvSpPr>
              <p:cNvPr id="1824" name="Shape"/>
              <p:cNvSpPr/>
              <p:nvPr/>
            </p:nvSpPr>
            <p:spPr>
              <a:xfrm>
                <a:off x="634" y="4608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6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9C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hape"/>
              <p:cNvSpPr/>
              <p:nvPr/>
            </p:nvSpPr>
            <p:spPr>
              <a:xfrm>
                <a:off x="-1" y="6355"/>
                <a:ext cx="12703" cy="44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24" y="0"/>
                    </a:moveTo>
                    <a:lnTo>
                      <a:pt x="9600" y="0"/>
                    </a:lnTo>
                    <a:lnTo>
                      <a:pt x="9600" y="5995"/>
                    </a:lnTo>
                    <a:lnTo>
                      <a:pt x="6084" y="9250"/>
                    </a:lnTo>
                    <a:lnTo>
                      <a:pt x="3008" y="12673"/>
                    </a:lnTo>
                    <a:lnTo>
                      <a:pt x="827" y="16207"/>
                    </a:lnTo>
                    <a:lnTo>
                      <a:pt x="0" y="19796"/>
                    </a:lnTo>
                    <a:lnTo>
                      <a:pt x="0" y="21600"/>
                    </a:lnTo>
                    <a:lnTo>
                      <a:pt x="12024" y="21600"/>
                    </a:lnTo>
                    <a:lnTo>
                      <a:pt x="12024" y="4203"/>
                    </a:lnTo>
                    <a:lnTo>
                      <a:pt x="16823" y="4203"/>
                    </a:lnTo>
                    <a:lnTo>
                      <a:pt x="16823" y="2997"/>
                    </a:lnTo>
                    <a:lnTo>
                      <a:pt x="21600" y="1793"/>
                    </a:lnTo>
                    <a:lnTo>
                      <a:pt x="21600" y="1199"/>
                    </a:lnTo>
                    <a:lnTo>
                      <a:pt x="16823" y="1199"/>
                    </a:lnTo>
                    <a:lnTo>
                      <a:pt x="14424" y="0"/>
                    </a:lnTo>
                    <a:close/>
                  </a:path>
                </a:pathLst>
              </a:custGeom>
              <a:solidFill>
                <a:srgbClr val="EB9C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6" name="Shape"/>
              <p:cNvSpPr/>
              <p:nvPr/>
            </p:nvSpPr>
            <p:spPr>
              <a:xfrm>
                <a:off x="4362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2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9C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8" name="object 760"/>
            <p:cNvSpPr/>
            <p:nvPr/>
          </p:nvSpPr>
          <p:spPr>
            <a:xfrm>
              <a:off x="73360" y="649328"/>
              <a:ext cx="12702" cy="12702"/>
            </a:xfrm>
            <a:prstGeom prst="rect">
              <a:avLst/>
            </a:prstGeom>
            <a:solidFill>
              <a:srgbClr val="B85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9" name="object 761"/>
            <p:cNvSpPr/>
            <p:nvPr/>
          </p:nvSpPr>
          <p:spPr>
            <a:xfrm>
              <a:off x="73983" y="654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3" y="7221"/>
                  </a:lnTo>
                  <a:lnTo>
                    <a:pt x="0" y="7221"/>
                  </a:lnTo>
                  <a:lnTo>
                    <a:pt x="714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0" name="object 763"/>
            <p:cNvSpPr/>
            <p:nvPr/>
          </p:nvSpPr>
          <p:spPr>
            <a:xfrm>
              <a:off x="73802" y="633114"/>
              <a:ext cx="12702" cy="2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24" y="567"/>
                  </a:lnTo>
                  <a:lnTo>
                    <a:pt x="10662" y="7292"/>
                  </a:lnTo>
                  <a:lnTo>
                    <a:pt x="9967" y="7779"/>
                  </a:lnTo>
                  <a:lnTo>
                    <a:pt x="2926" y="14567"/>
                  </a:lnTo>
                  <a:lnTo>
                    <a:pt x="2739" y="14750"/>
                  </a:lnTo>
                  <a:lnTo>
                    <a:pt x="0" y="21600"/>
                  </a:lnTo>
                  <a:lnTo>
                    <a:pt x="15922" y="21600"/>
                  </a:lnTo>
                  <a:lnTo>
                    <a:pt x="12880" y="14750"/>
                  </a:lnTo>
                  <a:lnTo>
                    <a:pt x="12797" y="14567"/>
                  </a:lnTo>
                  <a:lnTo>
                    <a:pt x="14790" y="7779"/>
                  </a:lnTo>
                  <a:lnTo>
                    <a:pt x="14932" y="7292"/>
                  </a:lnTo>
                  <a:lnTo>
                    <a:pt x="21086" y="5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461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1" name="object 764"/>
            <p:cNvSpPr/>
            <p:nvPr/>
          </p:nvSpPr>
          <p:spPr>
            <a:xfrm>
              <a:off x="81450" y="649942"/>
              <a:ext cx="12702" cy="12702"/>
            </a:xfrm>
            <a:prstGeom prst="rect">
              <a:avLst/>
            </a:prstGeom>
            <a:solidFill>
              <a:srgbClr val="EF9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2" name="object 766"/>
            <p:cNvSpPr/>
            <p:nvPr/>
          </p:nvSpPr>
          <p:spPr>
            <a:xfrm>
              <a:off x="77710" y="6511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273" y="13517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E28D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5" name="object 767"/>
            <p:cNvGrpSpPr/>
            <p:nvPr/>
          </p:nvGrpSpPr>
          <p:grpSpPr>
            <a:xfrm>
              <a:off x="82073" y="604475"/>
              <a:ext cx="17065" cy="41856"/>
              <a:chOff x="0" y="0"/>
              <a:chExt cx="17064" cy="41855"/>
            </a:xfrm>
          </p:grpSpPr>
          <p:sp>
            <p:nvSpPr>
              <p:cNvPr id="1833" name="Shape"/>
              <p:cNvSpPr/>
              <p:nvPr/>
            </p:nvSpPr>
            <p:spPr>
              <a:xfrm>
                <a:off x="0" y="8211"/>
                <a:ext cx="12702" cy="3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0" y="0"/>
                    </a:lnTo>
                    <a:lnTo>
                      <a:pt x="0" y="19194"/>
                    </a:lnTo>
                    <a:lnTo>
                      <a:pt x="10824" y="21600"/>
                    </a:lnTo>
                    <a:lnTo>
                      <a:pt x="10824" y="3212"/>
                    </a:lnTo>
                    <a:lnTo>
                      <a:pt x="21600" y="3212"/>
                    </a:lnTo>
                    <a:lnTo>
                      <a:pt x="21600" y="1606"/>
                    </a:lnTo>
                    <a:lnTo>
                      <a:pt x="16212" y="1606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D57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4" name="Shape"/>
              <p:cNvSpPr/>
              <p:nvPr/>
            </p:nvSpPr>
            <p:spPr>
              <a:xfrm>
                <a:off x="4361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39" y="0"/>
                    </a:moveTo>
                    <a:lnTo>
                      <a:pt x="8639" y="9275"/>
                    </a:lnTo>
                    <a:lnTo>
                      <a:pt x="0" y="15408"/>
                    </a:lnTo>
                    <a:lnTo>
                      <a:pt x="0" y="21600"/>
                    </a:lnTo>
                    <a:lnTo>
                      <a:pt x="4321" y="21600"/>
                    </a:lnTo>
                    <a:lnTo>
                      <a:pt x="12916" y="15408"/>
                    </a:lnTo>
                    <a:lnTo>
                      <a:pt x="12916" y="6192"/>
                    </a:lnTo>
                    <a:lnTo>
                      <a:pt x="21600" y="6192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D57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6" name="object 768"/>
            <p:cNvSpPr/>
            <p:nvPr/>
          </p:nvSpPr>
          <p:spPr>
            <a:xfrm>
              <a:off x="82695" y="613944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003"/>
                  </a:lnTo>
                  <a:lnTo>
                    <a:pt x="4832" y="20389"/>
                  </a:lnTo>
                  <a:lnTo>
                    <a:pt x="12005" y="21600"/>
                  </a:lnTo>
                  <a:lnTo>
                    <a:pt x="21600" y="21600"/>
                  </a:lnTo>
                  <a:lnTo>
                    <a:pt x="21600" y="12607"/>
                  </a:lnTo>
                  <a:lnTo>
                    <a:pt x="7248" y="7213"/>
                  </a:lnTo>
                  <a:lnTo>
                    <a:pt x="7248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7" name="object 769"/>
            <p:cNvSpPr/>
            <p:nvPr/>
          </p:nvSpPr>
          <p:spPr>
            <a:xfrm>
              <a:off x="83324" y="626402"/>
              <a:ext cx="12702" cy="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538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8" name="Shape"/>
            <p:cNvSpPr/>
            <p:nvPr/>
          </p:nvSpPr>
          <p:spPr>
            <a:xfrm>
              <a:off x="87058" y="613944"/>
              <a:ext cx="12702" cy="4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14400" y="568"/>
                  </a:lnTo>
                  <a:lnTo>
                    <a:pt x="7200" y="1709"/>
                  </a:lnTo>
                  <a:lnTo>
                    <a:pt x="7200" y="3408"/>
                  </a:lnTo>
                  <a:lnTo>
                    <a:pt x="0" y="3408"/>
                  </a:lnTo>
                  <a:lnTo>
                    <a:pt x="0" y="20464"/>
                  </a:lnTo>
                  <a:lnTo>
                    <a:pt x="10764" y="20464"/>
                  </a:lnTo>
                  <a:lnTo>
                    <a:pt x="10764" y="21600"/>
                  </a:lnTo>
                  <a:lnTo>
                    <a:pt x="21600" y="21600"/>
                  </a:lnTo>
                  <a:lnTo>
                    <a:pt x="21600" y="10803"/>
                  </a:lnTo>
                  <a:lnTo>
                    <a:pt x="14400" y="10803"/>
                  </a:lnTo>
                  <a:lnTo>
                    <a:pt x="14400" y="1136"/>
                  </a:lnTo>
                  <a:lnTo>
                    <a:pt x="21600" y="113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9" name="object 772"/>
            <p:cNvSpPr/>
            <p:nvPr/>
          </p:nvSpPr>
          <p:spPr>
            <a:xfrm>
              <a:off x="92042" y="6399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63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C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0" name="object 773"/>
            <p:cNvSpPr/>
            <p:nvPr/>
          </p:nvSpPr>
          <p:spPr>
            <a:xfrm>
              <a:off x="88918" y="649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7248" y="1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5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3" name="object 776"/>
            <p:cNvGrpSpPr/>
            <p:nvPr/>
          </p:nvGrpSpPr>
          <p:grpSpPr>
            <a:xfrm>
              <a:off x="87680" y="628143"/>
              <a:ext cx="15193" cy="23168"/>
              <a:chOff x="0" y="0"/>
              <a:chExt cx="15192" cy="23167"/>
            </a:xfrm>
          </p:grpSpPr>
          <p:sp>
            <p:nvSpPr>
              <p:cNvPr id="1841" name="Shape"/>
              <p:cNvSpPr/>
              <p:nvPr/>
            </p:nvSpPr>
            <p:spPr>
              <a:xfrm>
                <a:off x="0" y="6971"/>
                <a:ext cx="12702" cy="16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123" y="13299"/>
                    </a:lnTo>
                    <a:lnTo>
                      <a:pt x="21600" y="33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7B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2" name="Triangle"/>
              <p:cNvSpPr/>
              <p:nvPr/>
            </p:nvSpPr>
            <p:spPr>
              <a:xfrm>
                <a:off x="248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B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4" name="object 777"/>
            <p:cNvSpPr/>
            <p:nvPr/>
          </p:nvSpPr>
          <p:spPr>
            <a:xfrm>
              <a:off x="88296" y="6368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5" name="object 778"/>
            <p:cNvSpPr/>
            <p:nvPr/>
          </p:nvSpPr>
          <p:spPr>
            <a:xfrm>
              <a:off x="80213" y="642583"/>
              <a:ext cx="12702" cy="1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987"/>
                  </a:lnTo>
                  <a:lnTo>
                    <a:pt x="12916" y="17987"/>
                  </a:lnTo>
                  <a:lnTo>
                    <a:pt x="12916" y="21600"/>
                  </a:lnTo>
                  <a:lnTo>
                    <a:pt x="21600" y="21600"/>
                  </a:lnTo>
                  <a:lnTo>
                    <a:pt x="21600" y="3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87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6" name="object 781"/>
            <p:cNvSpPr/>
            <p:nvPr/>
          </p:nvSpPr>
          <p:spPr>
            <a:xfrm>
              <a:off x="82695" y="643841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7" y="0"/>
                  </a:moveTo>
                  <a:lnTo>
                    <a:pt x="0" y="0"/>
                  </a:lnTo>
                  <a:lnTo>
                    <a:pt x="0" y="17986"/>
                  </a:lnTo>
                  <a:lnTo>
                    <a:pt x="12977" y="17986"/>
                  </a:lnTo>
                  <a:lnTo>
                    <a:pt x="12977" y="21600"/>
                  </a:lnTo>
                  <a:lnTo>
                    <a:pt x="21600" y="21600"/>
                  </a:lnTo>
                  <a:lnTo>
                    <a:pt x="21600" y="14406"/>
                  </a:lnTo>
                  <a:lnTo>
                    <a:pt x="12977" y="14406"/>
                  </a:lnTo>
                  <a:lnTo>
                    <a:pt x="12977" y="0"/>
                  </a:lnTo>
                  <a:close/>
                </a:path>
              </a:pathLst>
            </a:custGeom>
            <a:solidFill>
              <a:srgbClr val="EB9C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7" name="object 782"/>
            <p:cNvSpPr/>
            <p:nvPr/>
          </p:nvSpPr>
          <p:spPr>
            <a:xfrm>
              <a:off x="90798" y="6094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199"/>
                  </a:lnTo>
                  <a:lnTo>
                    <a:pt x="10772" y="12000"/>
                  </a:lnTo>
                  <a:lnTo>
                    <a:pt x="0" y="12000"/>
                  </a:lnTo>
                  <a:lnTo>
                    <a:pt x="0" y="21600"/>
                  </a:lnTo>
                  <a:lnTo>
                    <a:pt x="10772" y="21600"/>
                  </a:lnTo>
                  <a:lnTo>
                    <a:pt x="10772" y="14424"/>
                  </a:lnTo>
                  <a:lnTo>
                    <a:pt x="21600" y="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1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8" name="object 785"/>
            <p:cNvSpPr/>
            <p:nvPr/>
          </p:nvSpPr>
          <p:spPr>
            <a:xfrm>
              <a:off x="89547" y="6063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97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1" name="object 786"/>
            <p:cNvGrpSpPr/>
            <p:nvPr/>
          </p:nvGrpSpPr>
          <p:grpSpPr>
            <a:xfrm>
              <a:off x="40347" y="544069"/>
              <a:ext cx="46828" cy="35004"/>
              <a:chOff x="0" y="0"/>
              <a:chExt cx="46826" cy="35002"/>
            </a:xfrm>
          </p:grpSpPr>
          <p:sp>
            <p:nvSpPr>
              <p:cNvPr id="1849" name="Shape"/>
              <p:cNvSpPr/>
              <p:nvPr/>
            </p:nvSpPr>
            <p:spPr>
              <a:xfrm>
                <a:off x="6972" y="7594"/>
                <a:ext cx="39855" cy="27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9" y="0"/>
                    </a:moveTo>
                    <a:lnTo>
                      <a:pt x="0" y="0"/>
                    </a:lnTo>
                    <a:lnTo>
                      <a:pt x="0" y="2943"/>
                    </a:lnTo>
                    <a:lnTo>
                      <a:pt x="1356" y="3923"/>
                    </a:lnTo>
                    <a:lnTo>
                      <a:pt x="2699" y="7857"/>
                    </a:lnTo>
                    <a:lnTo>
                      <a:pt x="4054" y="9819"/>
                    </a:lnTo>
                    <a:lnTo>
                      <a:pt x="4729" y="11781"/>
                    </a:lnTo>
                    <a:lnTo>
                      <a:pt x="8783" y="13753"/>
                    </a:lnTo>
                    <a:lnTo>
                      <a:pt x="10125" y="15705"/>
                    </a:lnTo>
                    <a:lnTo>
                      <a:pt x="12156" y="17677"/>
                    </a:lnTo>
                    <a:lnTo>
                      <a:pt x="12831" y="19649"/>
                    </a:lnTo>
                    <a:lnTo>
                      <a:pt x="14854" y="21600"/>
                    </a:lnTo>
                    <a:lnTo>
                      <a:pt x="14854" y="18658"/>
                    </a:lnTo>
                    <a:lnTo>
                      <a:pt x="21600" y="18658"/>
                    </a:lnTo>
                    <a:lnTo>
                      <a:pt x="19583" y="17677"/>
                    </a:lnTo>
                    <a:lnTo>
                      <a:pt x="18227" y="15705"/>
                    </a:lnTo>
                    <a:lnTo>
                      <a:pt x="15529" y="12772"/>
                    </a:lnTo>
                    <a:lnTo>
                      <a:pt x="14180" y="10800"/>
                    </a:lnTo>
                    <a:lnTo>
                      <a:pt x="12156" y="9819"/>
                    </a:lnTo>
                    <a:lnTo>
                      <a:pt x="12156" y="6877"/>
                    </a:lnTo>
                    <a:lnTo>
                      <a:pt x="8102" y="2943"/>
                    </a:lnTo>
                    <a:lnTo>
                      <a:pt x="6071" y="2943"/>
                    </a:lnTo>
                    <a:lnTo>
                      <a:pt x="4729" y="0"/>
                    </a:lnTo>
                    <a:close/>
                  </a:path>
                </a:pathLst>
              </a:custGeom>
              <a:solidFill>
                <a:srgbClr val="9C4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0" name="Triangl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C45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2" name="object 787"/>
            <p:cNvSpPr/>
            <p:nvPr/>
          </p:nvSpPr>
          <p:spPr>
            <a:xfrm>
              <a:off x="66001" y="568364"/>
              <a:ext cx="174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" y="0"/>
                  </a:moveTo>
                  <a:lnTo>
                    <a:pt x="0" y="0"/>
                  </a:lnTo>
                  <a:lnTo>
                    <a:pt x="0" y="4775"/>
                  </a:lnTo>
                  <a:lnTo>
                    <a:pt x="3096" y="4775"/>
                  </a:lnTo>
                  <a:lnTo>
                    <a:pt x="9259" y="14424"/>
                  </a:lnTo>
                  <a:lnTo>
                    <a:pt x="12341" y="14424"/>
                  </a:lnTo>
                  <a:lnTo>
                    <a:pt x="15438" y="16775"/>
                  </a:lnTo>
                  <a:lnTo>
                    <a:pt x="18503" y="21600"/>
                  </a:lnTo>
                  <a:lnTo>
                    <a:pt x="21600" y="21600"/>
                  </a:lnTo>
                  <a:lnTo>
                    <a:pt x="18503" y="16775"/>
                  </a:lnTo>
                  <a:lnTo>
                    <a:pt x="6178" y="4775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92D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3" name="object 788"/>
            <p:cNvSpPr/>
            <p:nvPr/>
          </p:nvSpPr>
          <p:spPr>
            <a:xfrm>
              <a:off x="64636" y="5696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0" y="0"/>
                  </a:lnTo>
                  <a:lnTo>
                    <a:pt x="5419" y="3112"/>
                  </a:lnTo>
                  <a:lnTo>
                    <a:pt x="5419" y="9275"/>
                  </a:lnTo>
                  <a:lnTo>
                    <a:pt x="8117" y="15408"/>
                  </a:lnTo>
                  <a:lnTo>
                    <a:pt x="16207" y="21600"/>
                  </a:lnTo>
                  <a:lnTo>
                    <a:pt x="16207" y="12387"/>
                  </a:lnTo>
                  <a:lnTo>
                    <a:pt x="21600" y="12387"/>
                  </a:lnTo>
                  <a:lnTo>
                    <a:pt x="16207" y="6192"/>
                  </a:lnTo>
                  <a:lnTo>
                    <a:pt x="10814" y="6192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BD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4" name="object 789"/>
            <p:cNvSpPr/>
            <p:nvPr/>
          </p:nvSpPr>
          <p:spPr>
            <a:xfrm>
              <a:off x="65887" y="5696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683" y="1442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A8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8" name="object 790"/>
            <p:cNvGrpSpPr/>
            <p:nvPr/>
          </p:nvGrpSpPr>
          <p:grpSpPr>
            <a:xfrm>
              <a:off x="95148" y="568156"/>
              <a:ext cx="14577" cy="76932"/>
              <a:chOff x="0" y="0"/>
              <a:chExt cx="14575" cy="76931"/>
            </a:xfrm>
          </p:grpSpPr>
          <p:sp>
            <p:nvSpPr>
              <p:cNvPr id="1855" name="Shape"/>
              <p:cNvSpPr/>
              <p:nvPr/>
            </p:nvSpPr>
            <p:spPr>
              <a:xfrm>
                <a:off x="1251" y="9656"/>
                <a:ext cx="12703" cy="6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3" y="0"/>
                    </a:moveTo>
                    <a:lnTo>
                      <a:pt x="0" y="0"/>
                    </a:lnTo>
                    <a:lnTo>
                      <a:pt x="0" y="5203"/>
                    </a:lnTo>
                    <a:lnTo>
                      <a:pt x="6148" y="5203"/>
                    </a:lnTo>
                    <a:lnTo>
                      <a:pt x="6148" y="8404"/>
                    </a:lnTo>
                    <a:lnTo>
                      <a:pt x="9239" y="8404"/>
                    </a:lnTo>
                    <a:lnTo>
                      <a:pt x="9239" y="9199"/>
                    </a:lnTo>
                    <a:lnTo>
                      <a:pt x="15452" y="9603"/>
                    </a:lnTo>
                    <a:lnTo>
                      <a:pt x="15452" y="10802"/>
                    </a:lnTo>
                    <a:lnTo>
                      <a:pt x="9239" y="10802"/>
                    </a:lnTo>
                    <a:lnTo>
                      <a:pt x="6148" y="12001"/>
                    </a:lnTo>
                    <a:lnTo>
                      <a:pt x="9239" y="13999"/>
                    </a:lnTo>
                    <a:lnTo>
                      <a:pt x="9239" y="16800"/>
                    </a:lnTo>
                    <a:lnTo>
                      <a:pt x="12361" y="16800"/>
                    </a:lnTo>
                    <a:lnTo>
                      <a:pt x="12361" y="21600"/>
                    </a:lnTo>
                    <a:lnTo>
                      <a:pt x="18541" y="20397"/>
                    </a:lnTo>
                    <a:lnTo>
                      <a:pt x="15452" y="18399"/>
                    </a:lnTo>
                    <a:lnTo>
                      <a:pt x="18541" y="17200"/>
                    </a:lnTo>
                    <a:lnTo>
                      <a:pt x="18541" y="15601"/>
                    </a:lnTo>
                    <a:lnTo>
                      <a:pt x="21600" y="15601"/>
                    </a:lnTo>
                    <a:lnTo>
                      <a:pt x="18541" y="13999"/>
                    </a:lnTo>
                    <a:lnTo>
                      <a:pt x="18541" y="7201"/>
                    </a:lnTo>
                    <a:lnTo>
                      <a:pt x="15452" y="5203"/>
                    </a:lnTo>
                    <a:lnTo>
                      <a:pt x="15452" y="2801"/>
                    </a:lnTo>
                    <a:lnTo>
                      <a:pt x="9239" y="2402"/>
                    </a:lnTo>
                    <a:lnTo>
                      <a:pt x="9239" y="404"/>
                    </a:lnTo>
                    <a:lnTo>
                      <a:pt x="3089" y="404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6" name="Triangle"/>
              <p:cNvSpPr/>
              <p:nvPr/>
            </p:nvSpPr>
            <p:spPr>
              <a:xfrm>
                <a:off x="0" y="248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5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7" name="Triangle"/>
              <p:cNvSpPr/>
              <p:nvPr/>
            </p:nvSpPr>
            <p:spPr>
              <a:xfrm>
                <a:off x="187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21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9" name="object 791"/>
            <p:cNvSpPr/>
            <p:nvPr/>
          </p:nvSpPr>
          <p:spPr>
            <a:xfrm>
              <a:off x="100132" y="618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6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0" name="Shape"/>
            <p:cNvSpPr/>
            <p:nvPr/>
          </p:nvSpPr>
          <p:spPr>
            <a:xfrm>
              <a:off x="95160" y="5870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27" y="0"/>
                  </a:lnTo>
                  <a:lnTo>
                    <a:pt x="14327" y="6130"/>
                  </a:lnTo>
                  <a:lnTo>
                    <a:pt x="0" y="12325"/>
                  </a:lnTo>
                  <a:lnTo>
                    <a:pt x="0" y="21600"/>
                  </a:lnTo>
                  <a:lnTo>
                    <a:pt x="14327" y="21600"/>
                  </a:lnTo>
                  <a:lnTo>
                    <a:pt x="14327" y="9243"/>
                  </a:lnTo>
                  <a:lnTo>
                    <a:pt x="21600" y="92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87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1" name="object 793"/>
            <p:cNvSpPr/>
            <p:nvPr/>
          </p:nvSpPr>
          <p:spPr>
            <a:xfrm>
              <a:off x="94532" y="590157"/>
              <a:ext cx="12702" cy="12702"/>
            </a:xfrm>
            <a:prstGeom prst="rect">
              <a:avLst/>
            </a:prstGeom>
            <a:solidFill>
              <a:srgbClr val="AA5E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64" name="object 794"/>
            <p:cNvGrpSpPr/>
            <p:nvPr/>
          </p:nvGrpSpPr>
          <p:grpSpPr>
            <a:xfrm>
              <a:off x="97650" y="584556"/>
              <a:ext cx="13948" cy="29391"/>
              <a:chOff x="0" y="0"/>
              <a:chExt cx="13947" cy="29390"/>
            </a:xfrm>
          </p:grpSpPr>
          <p:sp>
            <p:nvSpPr>
              <p:cNvPr id="1862" name="Shape"/>
              <p:cNvSpPr/>
              <p:nvPr/>
            </p:nvSpPr>
            <p:spPr>
              <a:xfrm>
                <a:off x="1244" y="11950"/>
                <a:ext cx="12704" cy="17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3" name="Square"/>
              <p:cNvSpPr/>
              <p:nvPr/>
            </p:nvSpPr>
            <p:spPr>
              <a:xfrm>
                <a:off x="-1" y="-1"/>
                <a:ext cx="12703" cy="12701"/>
              </a:xfrm>
              <a:prstGeom prst="rect">
                <a:avLst/>
              </a:prstGeom>
              <a:solidFill>
                <a:srgbClr val="B8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67" name="object 795"/>
            <p:cNvGrpSpPr/>
            <p:nvPr/>
          </p:nvGrpSpPr>
          <p:grpSpPr>
            <a:xfrm>
              <a:off x="95147" y="596508"/>
              <a:ext cx="13339" cy="34877"/>
              <a:chOff x="0" y="0"/>
              <a:chExt cx="13338" cy="34875"/>
            </a:xfrm>
          </p:grpSpPr>
          <p:sp>
            <p:nvSpPr>
              <p:cNvPr id="1865" name="Square"/>
              <p:cNvSpPr/>
              <p:nvPr/>
            </p:nvSpPr>
            <p:spPr>
              <a:xfrm>
                <a:off x="-1" y="16178"/>
                <a:ext cx="12703" cy="18698"/>
              </a:xfrm>
              <a:prstGeom prst="rect">
                <a:avLst/>
              </a:prstGeom>
              <a:solidFill>
                <a:srgbClr val="B36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635" y="-1"/>
                <a:ext cx="12704" cy="16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323"/>
                    </a:lnTo>
                    <a:lnTo>
                      <a:pt x="0" y="4984"/>
                    </a:lnTo>
                    <a:lnTo>
                      <a:pt x="10744" y="4984"/>
                    </a:lnTo>
                    <a:lnTo>
                      <a:pt x="1074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36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68" name="object 796"/>
            <p:cNvSpPr/>
            <p:nvPr/>
          </p:nvSpPr>
          <p:spPr>
            <a:xfrm>
              <a:off x="92042" y="613944"/>
              <a:ext cx="12702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55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98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9" name="object 797"/>
            <p:cNvSpPr/>
            <p:nvPr/>
          </p:nvSpPr>
          <p:spPr>
            <a:xfrm>
              <a:off x="90798" y="597765"/>
              <a:ext cx="12702" cy="1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63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C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object 799"/>
            <p:cNvSpPr/>
            <p:nvPr/>
          </p:nvSpPr>
          <p:spPr>
            <a:xfrm>
              <a:off x="91420" y="6032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9E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1" name="object 800"/>
            <p:cNvSpPr/>
            <p:nvPr/>
          </p:nvSpPr>
          <p:spPr>
            <a:xfrm>
              <a:off x="90798" y="5938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8E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2" name="object 801"/>
            <p:cNvSpPr/>
            <p:nvPr/>
          </p:nvSpPr>
          <p:spPr>
            <a:xfrm>
              <a:off x="87058" y="5957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057"/>
                  </a:lnTo>
                  <a:lnTo>
                    <a:pt x="0" y="21600"/>
                  </a:lnTo>
                  <a:lnTo>
                    <a:pt x="21600" y="154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770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3" name="Shape"/>
            <p:cNvSpPr/>
            <p:nvPr/>
          </p:nvSpPr>
          <p:spPr>
            <a:xfrm>
              <a:off x="92659" y="575337"/>
              <a:ext cx="12701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2" y="0"/>
                  </a:moveTo>
                  <a:lnTo>
                    <a:pt x="7208" y="2526"/>
                  </a:lnTo>
                  <a:lnTo>
                    <a:pt x="7208" y="5079"/>
                  </a:lnTo>
                  <a:lnTo>
                    <a:pt x="0" y="5079"/>
                  </a:lnTo>
                  <a:lnTo>
                    <a:pt x="0" y="21600"/>
                  </a:lnTo>
                  <a:lnTo>
                    <a:pt x="4812" y="19060"/>
                  </a:lnTo>
                  <a:lnTo>
                    <a:pt x="14392" y="19060"/>
                  </a:lnTo>
                  <a:lnTo>
                    <a:pt x="14392" y="13981"/>
                  </a:lnTo>
                  <a:lnTo>
                    <a:pt x="21600" y="13981"/>
                  </a:lnTo>
                  <a:lnTo>
                    <a:pt x="21600" y="11429"/>
                  </a:lnTo>
                  <a:lnTo>
                    <a:pt x="16786" y="10158"/>
                  </a:lnTo>
                  <a:lnTo>
                    <a:pt x="16786" y="3809"/>
                  </a:lnTo>
                  <a:lnTo>
                    <a:pt x="12022" y="3809"/>
                  </a:lnTo>
                  <a:lnTo>
                    <a:pt x="13586" y="2954"/>
                  </a:lnTo>
                  <a:lnTo>
                    <a:pt x="15604" y="1900"/>
                  </a:lnTo>
                  <a:lnTo>
                    <a:pt x="12022" y="0"/>
                  </a:lnTo>
                  <a:close/>
                </a:path>
              </a:pathLst>
            </a:custGeom>
            <a:solidFill>
              <a:srgbClr val="9C4D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6" name="object 805"/>
            <p:cNvGrpSpPr/>
            <p:nvPr/>
          </p:nvGrpSpPr>
          <p:grpSpPr>
            <a:xfrm>
              <a:off x="97650" y="578013"/>
              <a:ext cx="13948" cy="17065"/>
              <a:chOff x="0" y="0"/>
              <a:chExt cx="13947" cy="17064"/>
            </a:xfrm>
          </p:grpSpPr>
          <p:sp>
            <p:nvSpPr>
              <p:cNvPr id="1874" name="Shape"/>
              <p:cNvSpPr/>
              <p:nvPr/>
            </p:nvSpPr>
            <p:spPr>
              <a:xfrm>
                <a:off x="1244" y="4362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4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5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842"/>
                    </a:lnTo>
                    <a:lnTo>
                      <a:pt x="0" y="1917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84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79" name="object 806"/>
            <p:cNvGrpSpPr/>
            <p:nvPr/>
          </p:nvGrpSpPr>
          <p:grpSpPr>
            <a:xfrm>
              <a:off x="93700" y="570853"/>
              <a:ext cx="14154" cy="14151"/>
              <a:chOff x="0" y="0"/>
              <a:chExt cx="14153" cy="14150"/>
            </a:xfrm>
          </p:grpSpPr>
          <p:sp>
            <p:nvSpPr>
              <p:cNvPr id="1877" name="Triangle"/>
              <p:cNvSpPr/>
              <p:nvPr/>
            </p:nvSpPr>
            <p:spPr>
              <a:xfrm>
                <a:off x="-1" y="144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A53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8" name="Triangle"/>
              <p:cNvSpPr/>
              <p:nvPr/>
            </p:nvSpPr>
            <p:spPr>
              <a:xfrm>
                <a:off x="145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A53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80" name="object 808"/>
            <p:cNvSpPr/>
            <p:nvPr/>
          </p:nvSpPr>
          <p:spPr>
            <a:xfrm>
              <a:off x="89553" y="5851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419"/>
                  </a:lnTo>
                  <a:lnTo>
                    <a:pt x="3555" y="5419"/>
                  </a:lnTo>
                  <a:lnTo>
                    <a:pt x="3555" y="21600"/>
                  </a:lnTo>
                  <a:lnTo>
                    <a:pt x="21600" y="21600"/>
                  </a:lnTo>
                  <a:lnTo>
                    <a:pt x="21600" y="16207"/>
                  </a:lnTo>
                  <a:lnTo>
                    <a:pt x="14375" y="13509"/>
                  </a:lnTo>
                  <a:lnTo>
                    <a:pt x="7187" y="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89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1" name="object 809"/>
            <p:cNvSpPr/>
            <p:nvPr/>
          </p:nvSpPr>
          <p:spPr>
            <a:xfrm>
              <a:off x="84569" y="5882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54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5" name="object 810"/>
            <p:cNvGrpSpPr/>
            <p:nvPr/>
          </p:nvGrpSpPr>
          <p:grpSpPr>
            <a:xfrm>
              <a:off x="68998" y="551664"/>
              <a:ext cx="31879" cy="33632"/>
              <a:chOff x="0" y="0"/>
              <a:chExt cx="31878" cy="33631"/>
            </a:xfrm>
          </p:grpSpPr>
          <p:sp>
            <p:nvSpPr>
              <p:cNvPr id="1882" name="Shape"/>
              <p:cNvSpPr/>
              <p:nvPr/>
            </p:nvSpPr>
            <p:spPr>
              <a:xfrm>
                <a:off x="15158" y="0"/>
                <a:ext cx="16721" cy="33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7" y="0"/>
                    </a:moveTo>
                    <a:lnTo>
                      <a:pt x="13560" y="807"/>
                    </a:lnTo>
                    <a:lnTo>
                      <a:pt x="5520" y="13606"/>
                    </a:lnTo>
                    <a:lnTo>
                      <a:pt x="0" y="14063"/>
                    </a:lnTo>
                    <a:lnTo>
                      <a:pt x="2287" y="15205"/>
                    </a:lnTo>
                    <a:lnTo>
                      <a:pt x="7127" y="16013"/>
                    </a:lnTo>
                    <a:lnTo>
                      <a:pt x="7127" y="21600"/>
                    </a:lnTo>
                    <a:lnTo>
                      <a:pt x="10343" y="21600"/>
                    </a:lnTo>
                    <a:lnTo>
                      <a:pt x="10343" y="20010"/>
                    </a:lnTo>
                    <a:lnTo>
                      <a:pt x="15167" y="20010"/>
                    </a:lnTo>
                    <a:lnTo>
                      <a:pt x="15167" y="16796"/>
                    </a:lnTo>
                    <a:lnTo>
                      <a:pt x="18400" y="16796"/>
                    </a:lnTo>
                    <a:lnTo>
                      <a:pt x="21600" y="15205"/>
                    </a:lnTo>
                    <a:lnTo>
                      <a:pt x="21600" y="1606"/>
                    </a:lnTo>
                    <a:lnTo>
                      <a:pt x="15167" y="1606"/>
                    </a:lnTo>
                    <a:lnTo>
                      <a:pt x="15167" y="0"/>
                    </a:lnTo>
                    <a:close/>
                  </a:path>
                </a:pathLst>
              </a:custGeom>
              <a:solidFill>
                <a:srgbClr val="9548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3" name="Shape"/>
              <p:cNvSpPr/>
              <p:nvPr/>
            </p:nvSpPr>
            <p:spPr>
              <a:xfrm>
                <a:off x="5966" y="1358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407" y="21600"/>
                    </a:lnTo>
                    <a:lnTo>
                      <a:pt x="21600" y="19283"/>
                    </a:lnTo>
                    <a:lnTo>
                      <a:pt x="18914" y="16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8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hape"/>
              <p:cNvSpPr/>
              <p:nvPr/>
            </p:nvSpPr>
            <p:spPr>
              <a:xfrm>
                <a:off x="0" y="735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346" y="7187"/>
                    </a:lnTo>
                    <a:lnTo>
                      <a:pt x="21600" y="21600"/>
                    </a:lnTo>
                    <a:lnTo>
                      <a:pt x="17254" y="14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8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86" name="object 811"/>
            <p:cNvSpPr/>
            <p:nvPr/>
          </p:nvSpPr>
          <p:spPr>
            <a:xfrm>
              <a:off x="88296" y="5478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4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7" name="object 812"/>
            <p:cNvSpPr/>
            <p:nvPr/>
          </p:nvSpPr>
          <p:spPr>
            <a:xfrm>
              <a:off x="96398" y="5509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5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8" name="object 813"/>
            <p:cNvSpPr/>
            <p:nvPr/>
          </p:nvSpPr>
          <p:spPr>
            <a:xfrm>
              <a:off x="78961" y="5683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2" y="0"/>
                  </a:moveTo>
                  <a:lnTo>
                    <a:pt x="0" y="0"/>
                  </a:lnTo>
                  <a:lnTo>
                    <a:pt x="8664" y="14352"/>
                  </a:lnTo>
                  <a:lnTo>
                    <a:pt x="21600" y="21600"/>
                  </a:lnTo>
                  <a:lnTo>
                    <a:pt x="12932" y="0"/>
                  </a:lnTo>
                  <a:close/>
                </a:path>
              </a:pathLst>
            </a:custGeom>
            <a:solidFill>
              <a:srgbClr val="9A4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9" name="object 814"/>
            <p:cNvSpPr/>
            <p:nvPr/>
          </p:nvSpPr>
          <p:spPr>
            <a:xfrm>
              <a:off x="90175" y="560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4318"/>
                  </a:lnTo>
                  <a:lnTo>
                    <a:pt x="0" y="21600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7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0" name="Shape"/>
            <p:cNvSpPr/>
            <p:nvPr/>
          </p:nvSpPr>
          <p:spPr>
            <a:xfrm>
              <a:off x="100875" y="551663"/>
              <a:ext cx="14951" cy="5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0" y="0"/>
                  </a:lnTo>
                  <a:lnTo>
                    <a:pt x="0" y="10331"/>
                  </a:lnTo>
                  <a:lnTo>
                    <a:pt x="3614" y="12208"/>
                  </a:lnTo>
                  <a:lnTo>
                    <a:pt x="5413" y="15022"/>
                  </a:lnTo>
                  <a:lnTo>
                    <a:pt x="5413" y="20188"/>
                  </a:lnTo>
                  <a:lnTo>
                    <a:pt x="8993" y="21600"/>
                  </a:lnTo>
                  <a:lnTo>
                    <a:pt x="8993" y="19724"/>
                  </a:lnTo>
                  <a:lnTo>
                    <a:pt x="10809" y="19724"/>
                  </a:lnTo>
                  <a:lnTo>
                    <a:pt x="10809" y="18780"/>
                  </a:lnTo>
                  <a:lnTo>
                    <a:pt x="12607" y="17378"/>
                  </a:lnTo>
                  <a:lnTo>
                    <a:pt x="12607" y="13620"/>
                  </a:lnTo>
                  <a:lnTo>
                    <a:pt x="16205" y="12676"/>
                  </a:lnTo>
                  <a:lnTo>
                    <a:pt x="16205" y="11269"/>
                  </a:lnTo>
                  <a:lnTo>
                    <a:pt x="18022" y="10331"/>
                  </a:lnTo>
                  <a:lnTo>
                    <a:pt x="21600" y="10331"/>
                  </a:lnTo>
                  <a:lnTo>
                    <a:pt x="21600" y="943"/>
                  </a:lnTo>
                  <a:lnTo>
                    <a:pt x="5413" y="943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8943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1" name="object 816"/>
            <p:cNvSpPr/>
            <p:nvPr/>
          </p:nvSpPr>
          <p:spPr>
            <a:xfrm>
              <a:off x="106362" y="5770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3" y="4812"/>
                  </a:lnTo>
                  <a:lnTo>
                    <a:pt x="12374" y="4812"/>
                  </a:lnTo>
                  <a:lnTo>
                    <a:pt x="0" y="9626"/>
                  </a:lnTo>
                  <a:lnTo>
                    <a:pt x="0" y="21600"/>
                  </a:lnTo>
                  <a:lnTo>
                    <a:pt x="9255" y="21600"/>
                  </a:lnTo>
                  <a:lnTo>
                    <a:pt x="15429" y="16786"/>
                  </a:lnTo>
                  <a:lnTo>
                    <a:pt x="15429" y="11997"/>
                  </a:lnTo>
                  <a:lnTo>
                    <a:pt x="21600" y="48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238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2" name="object 817"/>
            <p:cNvSpPr/>
            <p:nvPr/>
          </p:nvSpPr>
          <p:spPr>
            <a:xfrm>
              <a:off x="101384" y="551664"/>
              <a:ext cx="12702" cy="6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1" y="0"/>
                  </a:moveTo>
                  <a:lnTo>
                    <a:pt x="3084" y="0"/>
                  </a:lnTo>
                  <a:lnTo>
                    <a:pt x="3084" y="885"/>
                  </a:lnTo>
                  <a:lnTo>
                    <a:pt x="6171" y="1321"/>
                  </a:lnTo>
                  <a:lnTo>
                    <a:pt x="0" y="1321"/>
                  </a:lnTo>
                  <a:lnTo>
                    <a:pt x="0" y="11027"/>
                  </a:lnTo>
                  <a:lnTo>
                    <a:pt x="6171" y="12789"/>
                  </a:lnTo>
                  <a:lnTo>
                    <a:pt x="9226" y="15433"/>
                  </a:lnTo>
                  <a:lnTo>
                    <a:pt x="9226" y="20283"/>
                  </a:lnTo>
                  <a:lnTo>
                    <a:pt x="15429" y="21600"/>
                  </a:lnTo>
                  <a:lnTo>
                    <a:pt x="15429" y="19842"/>
                  </a:lnTo>
                  <a:lnTo>
                    <a:pt x="18513" y="19842"/>
                  </a:lnTo>
                  <a:lnTo>
                    <a:pt x="18513" y="18957"/>
                  </a:lnTo>
                  <a:lnTo>
                    <a:pt x="21600" y="17635"/>
                  </a:lnTo>
                  <a:lnTo>
                    <a:pt x="21600" y="14106"/>
                  </a:lnTo>
                  <a:lnTo>
                    <a:pt x="9226" y="14106"/>
                  </a:lnTo>
                  <a:lnTo>
                    <a:pt x="9226" y="885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D18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3" name="object 818"/>
            <p:cNvSpPr/>
            <p:nvPr/>
          </p:nvSpPr>
          <p:spPr>
            <a:xfrm>
              <a:off x="101383" y="6051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98"/>
                  </a:lnTo>
                  <a:lnTo>
                    <a:pt x="14402" y="21600"/>
                  </a:lnTo>
                  <a:lnTo>
                    <a:pt x="14402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6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4" name="object 819"/>
            <p:cNvSpPr/>
            <p:nvPr/>
          </p:nvSpPr>
          <p:spPr>
            <a:xfrm>
              <a:off x="105746" y="5914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6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5" name="object 820"/>
            <p:cNvSpPr/>
            <p:nvPr/>
          </p:nvSpPr>
          <p:spPr>
            <a:xfrm>
              <a:off x="105746" y="587040"/>
              <a:ext cx="12702" cy="12702"/>
            </a:xfrm>
            <a:prstGeom prst="rect">
              <a:avLst/>
            </a:prstGeom>
            <a:solidFill>
              <a:srgbClr val="B36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98" name="object 821"/>
            <p:cNvGrpSpPr/>
            <p:nvPr/>
          </p:nvGrpSpPr>
          <p:grpSpPr>
            <a:xfrm>
              <a:off x="96870" y="552151"/>
              <a:ext cx="12854" cy="30669"/>
              <a:chOff x="0" y="0"/>
              <a:chExt cx="12853" cy="30668"/>
            </a:xfrm>
          </p:grpSpPr>
          <p:sp>
            <p:nvSpPr>
              <p:cNvPr id="1896" name="Triangle"/>
              <p:cNvSpPr/>
              <p:nvPr/>
            </p:nvSpPr>
            <p:spPr>
              <a:xfrm>
                <a:off x="0" y="9453"/>
                <a:ext cx="12702" cy="2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6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37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7" name="Shape"/>
              <p:cNvSpPr/>
              <p:nvPr/>
            </p:nvSpPr>
            <p:spPr>
              <a:xfrm>
                <a:off x="15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56" y="4329"/>
                    </a:lnTo>
                    <a:lnTo>
                      <a:pt x="108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37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1" name="object 822"/>
            <p:cNvGrpSpPr/>
            <p:nvPr/>
          </p:nvGrpSpPr>
          <p:grpSpPr>
            <a:xfrm>
              <a:off x="117067" y="545319"/>
              <a:ext cx="38624" cy="43724"/>
              <a:chOff x="0" y="0"/>
              <a:chExt cx="38623" cy="43723"/>
            </a:xfrm>
          </p:grpSpPr>
          <p:sp>
            <p:nvSpPr>
              <p:cNvPr id="1899" name="Shape"/>
              <p:cNvSpPr/>
              <p:nvPr/>
            </p:nvSpPr>
            <p:spPr>
              <a:xfrm>
                <a:off x="-1" y="10076"/>
                <a:ext cx="37130" cy="33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28" y="0"/>
                    </a:moveTo>
                    <a:lnTo>
                      <a:pt x="7972" y="0"/>
                    </a:lnTo>
                    <a:lnTo>
                      <a:pt x="4352" y="1606"/>
                    </a:lnTo>
                    <a:lnTo>
                      <a:pt x="6531" y="4004"/>
                    </a:lnTo>
                    <a:lnTo>
                      <a:pt x="731" y="4004"/>
                    </a:lnTo>
                    <a:lnTo>
                      <a:pt x="731" y="7200"/>
                    </a:lnTo>
                    <a:lnTo>
                      <a:pt x="0" y="12003"/>
                    </a:lnTo>
                    <a:lnTo>
                      <a:pt x="731" y="15199"/>
                    </a:lnTo>
                    <a:lnTo>
                      <a:pt x="731" y="16797"/>
                    </a:lnTo>
                    <a:lnTo>
                      <a:pt x="2896" y="16797"/>
                    </a:lnTo>
                    <a:lnTo>
                      <a:pt x="2896" y="18395"/>
                    </a:lnTo>
                    <a:lnTo>
                      <a:pt x="4352" y="19994"/>
                    </a:lnTo>
                    <a:lnTo>
                      <a:pt x="4352" y="21600"/>
                    </a:lnTo>
                    <a:lnTo>
                      <a:pt x="7294" y="18250"/>
                    </a:lnTo>
                    <a:lnTo>
                      <a:pt x="13726" y="12156"/>
                    </a:lnTo>
                    <a:lnTo>
                      <a:pt x="16669" y="8806"/>
                    </a:lnTo>
                    <a:lnTo>
                      <a:pt x="19565" y="6401"/>
                    </a:lnTo>
                    <a:lnTo>
                      <a:pt x="21021" y="3204"/>
                    </a:lnTo>
                    <a:lnTo>
                      <a:pt x="21600" y="1606"/>
                    </a:lnTo>
                    <a:lnTo>
                      <a:pt x="13772" y="1606"/>
                    </a:lnTo>
                    <a:lnTo>
                      <a:pt x="14036" y="1461"/>
                    </a:lnTo>
                    <a:lnTo>
                      <a:pt x="9428" y="0"/>
                    </a:lnTo>
                    <a:close/>
                  </a:path>
                </a:pathLst>
              </a:custGeom>
              <a:solidFill>
                <a:srgbClr val="8E43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0" name="Shape"/>
              <p:cNvSpPr/>
              <p:nvPr/>
            </p:nvSpPr>
            <p:spPr>
              <a:xfrm>
                <a:off x="24125" y="-1"/>
                <a:ext cx="144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91" y="0"/>
                    </a:moveTo>
                    <a:lnTo>
                      <a:pt x="10473" y="6472"/>
                    </a:lnTo>
                    <a:lnTo>
                      <a:pt x="6745" y="17262"/>
                    </a:lnTo>
                    <a:lnTo>
                      <a:pt x="0" y="21206"/>
                    </a:lnTo>
                    <a:lnTo>
                      <a:pt x="1180" y="21600"/>
                    </a:lnTo>
                    <a:lnTo>
                      <a:pt x="19375" y="21600"/>
                    </a:lnTo>
                    <a:lnTo>
                      <a:pt x="21600" y="15126"/>
                    </a:lnTo>
                    <a:lnTo>
                      <a:pt x="17891" y="10788"/>
                    </a:lnTo>
                    <a:lnTo>
                      <a:pt x="17891" y="0"/>
                    </a:lnTo>
                    <a:close/>
                  </a:path>
                </a:pathLst>
              </a:custGeom>
              <a:solidFill>
                <a:srgbClr val="8E43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02" name="object 823"/>
            <p:cNvSpPr/>
            <p:nvPr/>
          </p:nvSpPr>
          <p:spPr>
            <a:xfrm>
              <a:off x="126287" y="5658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327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6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5" name="object 824"/>
            <p:cNvGrpSpPr/>
            <p:nvPr/>
          </p:nvGrpSpPr>
          <p:grpSpPr>
            <a:xfrm>
              <a:off x="117582" y="568667"/>
              <a:ext cx="17060" cy="17065"/>
              <a:chOff x="0" y="0"/>
              <a:chExt cx="17059" cy="17064"/>
            </a:xfrm>
          </p:grpSpPr>
          <p:sp>
            <p:nvSpPr>
              <p:cNvPr id="1903" name="Shape"/>
              <p:cNvSpPr/>
              <p:nvPr/>
            </p:nvSpPr>
            <p:spPr>
              <a:xfrm>
                <a:off x="-1" y="4362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32" y="5877"/>
                    </a:lnTo>
                    <a:lnTo>
                      <a:pt x="0" y="21600"/>
                    </a:lnTo>
                    <a:lnTo>
                      <a:pt x="17245" y="58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4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4" name="Triangle"/>
              <p:cNvSpPr/>
              <p:nvPr/>
            </p:nvSpPr>
            <p:spPr>
              <a:xfrm>
                <a:off x="4356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57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4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06" name="object 825"/>
            <p:cNvSpPr/>
            <p:nvPr/>
          </p:nvSpPr>
          <p:spPr>
            <a:xfrm>
              <a:off x="133140" y="562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5384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38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9" name="object 826"/>
            <p:cNvGrpSpPr/>
            <p:nvPr/>
          </p:nvGrpSpPr>
          <p:grpSpPr>
            <a:xfrm>
              <a:off x="143732" y="552920"/>
              <a:ext cx="12702" cy="18177"/>
              <a:chOff x="0" y="0"/>
              <a:chExt cx="12701" cy="18176"/>
            </a:xfrm>
          </p:grpSpPr>
          <p:sp>
            <p:nvSpPr>
              <p:cNvPr id="1907" name="Shape"/>
              <p:cNvSpPr/>
              <p:nvPr/>
            </p:nvSpPr>
            <p:spPr>
              <a:xfrm>
                <a:off x="-1" y="547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08" y="0"/>
                    </a:lnTo>
                    <a:lnTo>
                      <a:pt x="12325" y="7176"/>
                    </a:lnTo>
                    <a:lnTo>
                      <a:pt x="6192" y="12000"/>
                    </a:lnTo>
                    <a:lnTo>
                      <a:pt x="0" y="21600"/>
                    </a:lnTo>
                    <a:lnTo>
                      <a:pt x="12325" y="14399"/>
                    </a:lnTo>
                    <a:lnTo>
                      <a:pt x="21600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8" name="Shape"/>
              <p:cNvSpPr/>
              <p:nvPr/>
            </p:nvSpPr>
            <p:spPr>
              <a:xfrm>
                <a:off x="-1" y="-1"/>
                <a:ext cx="12703" cy="13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20" y="0"/>
                    </a:lnTo>
                    <a:lnTo>
                      <a:pt x="18520" y="1963"/>
                    </a:lnTo>
                    <a:lnTo>
                      <a:pt x="15408" y="5871"/>
                    </a:lnTo>
                    <a:lnTo>
                      <a:pt x="9275" y="5871"/>
                    </a:lnTo>
                    <a:lnTo>
                      <a:pt x="9275" y="9819"/>
                    </a:lnTo>
                    <a:lnTo>
                      <a:pt x="0" y="21600"/>
                    </a:lnTo>
                    <a:lnTo>
                      <a:pt x="6192" y="19637"/>
                    </a:lnTo>
                    <a:lnTo>
                      <a:pt x="12325" y="13746"/>
                    </a:lnTo>
                    <a:lnTo>
                      <a:pt x="15408" y="9819"/>
                    </a:lnTo>
                    <a:lnTo>
                      <a:pt x="21600" y="98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10" name="object 827"/>
            <p:cNvSpPr/>
            <p:nvPr/>
          </p:nvSpPr>
          <p:spPr>
            <a:xfrm>
              <a:off x="115823" y="567741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959" y="0"/>
                  </a:lnTo>
                  <a:lnTo>
                    <a:pt x="8301" y="8639"/>
                  </a:lnTo>
                  <a:lnTo>
                    <a:pt x="3336" y="10800"/>
                  </a:lnTo>
                  <a:lnTo>
                    <a:pt x="0" y="17258"/>
                  </a:lnTo>
                  <a:lnTo>
                    <a:pt x="0" y="21600"/>
                  </a:lnTo>
                  <a:lnTo>
                    <a:pt x="3336" y="21600"/>
                  </a:lnTo>
                  <a:lnTo>
                    <a:pt x="8301" y="15140"/>
                  </a:lnTo>
                  <a:lnTo>
                    <a:pt x="14959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3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13" name="object 828"/>
            <p:cNvGrpSpPr/>
            <p:nvPr/>
          </p:nvGrpSpPr>
          <p:grpSpPr>
            <a:xfrm>
              <a:off x="121307" y="562141"/>
              <a:ext cx="15193" cy="14564"/>
              <a:chOff x="0" y="0"/>
              <a:chExt cx="15192" cy="14563"/>
            </a:xfrm>
          </p:grpSpPr>
          <p:sp>
            <p:nvSpPr>
              <p:cNvPr id="1911" name="Shape"/>
              <p:cNvSpPr/>
              <p:nvPr/>
            </p:nvSpPr>
            <p:spPr>
              <a:xfrm>
                <a:off x="0" y="186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87" y="0"/>
                    </a:lnTo>
                    <a:lnTo>
                      <a:pt x="0" y="21600"/>
                    </a:lnTo>
                    <a:lnTo>
                      <a:pt x="72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35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2" name="Triangle"/>
              <p:cNvSpPr/>
              <p:nvPr/>
            </p:nvSpPr>
            <p:spPr>
              <a:xfrm>
                <a:off x="2489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35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6" name="object 829"/>
            <p:cNvGrpSpPr/>
            <p:nvPr/>
          </p:nvGrpSpPr>
          <p:grpSpPr>
            <a:xfrm>
              <a:off x="112593" y="571482"/>
              <a:ext cx="15821" cy="13935"/>
              <a:chOff x="0" y="0"/>
              <a:chExt cx="15820" cy="13934"/>
            </a:xfrm>
          </p:grpSpPr>
          <p:sp>
            <p:nvSpPr>
              <p:cNvPr id="1914" name="Shape"/>
              <p:cNvSpPr/>
              <p:nvPr/>
            </p:nvSpPr>
            <p:spPr>
              <a:xfrm>
                <a:off x="-1" y="123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406" y="21600"/>
                    </a:lnTo>
                    <a:lnTo>
                      <a:pt x="21600" y="10852"/>
                    </a:lnTo>
                    <a:lnTo>
                      <a:pt x="7240" y="10852"/>
                    </a:lnTo>
                    <a:lnTo>
                      <a:pt x="7240" y="0"/>
                    </a:lnTo>
                    <a:close/>
                  </a:path>
                </a:pathLst>
              </a:custGeom>
              <a:solidFill>
                <a:srgbClr val="8A39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5" name="Triangle"/>
              <p:cNvSpPr/>
              <p:nvPr/>
            </p:nvSpPr>
            <p:spPr>
              <a:xfrm>
                <a:off x="3117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6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39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9" name="object 831"/>
            <p:cNvGrpSpPr/>
            <p:nvPr/>
          </p:nvGrpSpPr>
          <p:grpSpPr>
            <a:xfrm>
              <a:off x="131279" y="556218"/>
              <a:ext cx="13941" cy="17065"/>
              <a:chOff x="0" y="0"/>
              <a:chExt cx="13940" cy="17064"/>
            </a:xfrm>
          </p:grpSpPr>
          <p:sp>
            <p:nvSpPr>
              <p:cNvPr id="1917" name="Shape"/>
              <p:cNvSpPr/>
              <p:nvPr/>
            </p:nvSpPr>
            <p:spPr>
              <a:xfrm>
                <a:off x="0" y="43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16" y="0"/>
                    </a:moveTo>
                    <a:lnTo>
                      <a:pt x="8594" y="9224"/>
                    </a:lnTo>
                    <a:lnTo>
                      <a:pt x="0" y="9224"/>
                    </a:lnTo>
                    <a:lnTo>
                      <a:pt x="0" y="21600"/>
                    </a:lnTo>
                    <a:lnTo>
                      <a:pt x="8594" y="21600"/>
                    </a:lnTo>
                    <a:lnTo>
                      <a:pt x="21600" y="3063"/>
                    </a:lnTo>
                    <a:lnTo>
                      <a:pt x="12916" y="3063"/>
                    </a:lnTo>
                    <a:lnTo>
                      <a:pt x="12916" y="0"/>
                    </a:lnTo>
                    <a:close/>
                  </a:path>
                </a:pathLst>
              </a:custGeom>
              <a:solidFill>
                <a:srgbClr val="7C42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8" name="Triangle"/>
              <p:cNvSpPr/>
              <p:nvPr/>
            </p:nvSpPr>
            <p:spPr>
              <a:xfrm>
                <a:off x="1237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2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0" name="object 832"/>
            <p:cNvSpPr/>
            <p:nvPr/>
          </p:nvSpPr>
          <p:spPr>
            <a:xfrm>
              <a:off x="125672" y="5602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D1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3" name="object 833"/>
            <p:cNvGrpSpPr/>
            <p:nvPr/>
          </p:nvGrpSpPr>
          <p:grpSpPr>
            <a:xfrm>
              <a:off x="130028" y="561512"/>
              <a:ext cx="14569" cy="14570"/>
              <a:chOff x="0" y="0"/>
              <a:chExt cx="14568" cy="14569"/>
            </a:xfrm>
          </p:grpSpPr>
          <p:sp>
            <p:nvSpPr>
              <p:cNvPr id="1921" name="Shape"/>
              <p:cNvSpPr/>
              <p:nvPr/>
            </p:nvSpPr>
            <p:spPr>
              <a:xfrm>
                <a:off x="-1" y="186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46" y="21600"/>
                    </a:lnTo>
                    <a:lnTo>
                      <a:pt x="143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4E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2" name="Shape"/>
              <p:cNvSpPr/>
              <p:nvPr/>
            </p:nvSpPr>
            <p:spPr>
              <a:xfrm>
                <a:off x="1866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4E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4" name="object 834"/>
            <p:cNvSpPr/>
            <p:nvPr/>
          </p:nvSpPr>
          <p:spPr>
            <a:xfrm>
              <a:off x="139496" y="545441"/>
              <a:ext cx="13705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52" y="4047"/>
                  </a:lnTo>
                  <a:lnTo>
                    <a:pt x="9809" y="10792"/>
                  </a:lnTo>
                  <a:lnTo>
                    <a:pt x="1961" y="13505"/>
                  </a:lnTo>
                  <a:lnTo>
                    <a:pt x="5865" y="13505"/>
                  </a:lnTo>
                  <a:lnTo>
                    <a:pt x="1961" y="16203"/>
                  </a:lnTo>
                  <a:lnTo>
                    <a:pt x="1961" y="18888"/>
                  </a:lnTo>
                  <a:lnTo>
                    <a:pt x="0" y="21600"/>
                  </a:lnTo>
                  <a:lnTo>
                    <a:pt x="7847" y="21600"/>
                  </a:lnTo>
                  <a:lnTo>
                    <a:pt x="9809" y="18888"/>
                  </a:lnTo>
                  <a:lnTo>
                    <a:pt x="19619" y="13505"/>
                  </a:lnTo>
                  <a:lnTo>
                    <a:pt x="19619" y="10792"/>
                  </a:lnTo>
                  <a:lnTo>
                    <a:pt x="21600" y="67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B35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5" name="object 835"/>
            <p:cNvSpPr/>
            <p:nvPr/>
          </p:nvSpPr>
          <p:spPr>
            <a:xfrm>
              <a:off x="137502" y="5577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0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2F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6" name="object 836"/>
            <p:cNvSpPr/>
            <p:nvPr/>
          </p:nvSpPr>
          <p:spPr>
            <a:xfrm>
              <a:off x="145598" y="5471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002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2E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7" name="object 837"/>
            <p:cNvSpPr/>
            <p:nvPr/>
          </p:nvSpPr>
          <p:spPr>
            <a:xfrm>
              <a:off x="140620" y="5534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3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A2A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8" name="object 838"/>
            <p:cNvSpPr/>
            <p:nvPr/>
          </p:nvSpPr>
          <p:spPr>
            <a:xfrm>
              <a:off x="123183" y="557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325"/>
                  </a:lnTo>
                  <a:lnTo>
                    <a:pt x="0" y="21600"/>
                  </a:lnTo>
                  <a:lnTo>
                    <a:pt x="10739" y="18488"/>
                  </a:lnTo>
                  <a:lnTo>
                    <a:pt x="21600" y="18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CC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3" name="object 839"/>
            <p:cNvGrpSpPr/>
            <p:nvPr/>
          </p:nvGrpSpPr>
          <p:grpSpPr>
            <a:xfrm>
              <a:off x="89674" y="589040"/>
              <a:ext cx="38116" cy="77345"/>
              <a:chOff x="0" y="0"/>
              <a:chExt cx="38115" cy="77344"/>
            </a:xfrm>
          </p:grpSpPr>
          <p:sp>
            <p:nvSpPr>
              <p:cNvPr id="1929" name="Triangle"/>
              <p:cNvSpPr/>
              <p:nvPr/>
            </p:nvSpPr>
            <p:spPr>
              <a:xfrm>
                <a:off x="7466" y="64642"/>
                <a:ext cx="13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8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0" name="Shape"/>
              <p:cNvSpPr/>
              <p:nvPr/>
            </p:nvSpPr>
            <p:spPr>
              <a:xfrm>
                <a:off x="0" y="13703"/>
                <a:ext cx="33618" cy="56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8" y="0"/>
                    </a:moveTo>
                    <a:lnTo>
                      <a:pt x="4798" y="7680"/>
                    </a:lnTo>
                    <a:lnTo>
                      <a:pt x="3199" y="7680"/>
                    </a:lnTo>
                    <a:lnTo>
                      <a:pt x="3199" y="11037"/>
                    </a:lnTo>
                    <a:lnTo>
                      <a:pt x="4798" y="12956"/>
                    </a:lnTo>
                    <a:lnTo>
                      <a:pt x="3199" y="14400"/>
                    </a:lnTo>
                    <a:lnTo>
                      <a:pt x="3199" y="19681"/>
                    </a:lnTo>
                    <a:lnTo>
                      <a:pt x="0" y="19681"/>
                    </a:lnTo>
                    <a:lnTo>
                      <a:pt x="0" y="21600"/>
                    </a:lnTo>
                    <a:lnTo>
                      <a:pt x="15210" y="21600"/>
                    </a:lnTo>
                    <a:lnTo>
                      <a:pt x="16002" y="20636"/>
                    </a:lnTo>
                    <a:lnTo>
                      <a:pt x="21600" y="20636"/>
                    </a:lnTo>
                    <a:lnTo>
                      <a:pt x="20009" y="18717"/>
                    </a:lnTo>
                    <a:lnTo>
                      <a:pt x="18410" y="17283"/>
                    </a:lnTo>
                    <a:lnTo>
                      <a:pt x="18410" y="15839"/>
                    </a:lnTo>
                    <a:lnTo>
                      <a:pt x="17601" y="13920"/>
                    </a:lnTo>
                    <a:lnTo>
                      <a:pt x="16802" y="11037"/>
                    </a:lnTo>
                    <a:lnTo>
                      <a:pt x="15210" y="8639"/>
                    </a:lnTo>
                    <a:lnTo>
                      <a:pt x="15210" y="1434"/>
                    </a:lnTo>
                    <a:lnTo>
                      <a:pt x="6406" y="1434"/>
                    </a:lnTo>
                    <a:lnTo>
                      <a:pt x="4798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1" name="Shape"/>
              <p:cNvSpPr/>
              <p:nvPr/>
            </p:nvSpPr>
            <p:spPr>
              <a:xfrm>
                <a:off x="25413" y="6214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3" y="0"/>
                    </a:moveTo>
                    <a:lnTo>
                      <a:pt x="0" y="0"/>
                    </a:lnTo>
                    <a:lnTo>
                      <a:pt x="8639" y="21600"/>
                    </a:lnTo>
                    <a:lnTo>
                      <a:pt x="21600" y="21600"/>
                    </a:lnTo>
                    <a:lnTo>
                      <a:pt x="17233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2" name="Shape"/>
              <p:cNvSpPr/>
              <p:nvPr/>
            </p:nvSpPr>
            <p:spPr>
              <a:xfrm>
                <a:off x="9968" y="0"/>
                <a:ext cx="13706" cy="1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47" y="0"/>
                    </a:moveTo>
                    <a:lnTo>
                      <a:pt x="5886" y="0"/>
                    </a:lnTo>
                    <a:lnTo>
                      <a:pt x="5886" y="7714"/>
                    </a:lnTo>
                    <a:lnTo>
                      <a:pt x="3903" y="12342"/>
                    </a:lnTo>
                    <a:lnTo>
                      <a:pt x="3903" y="15429"/>
                    </a:lnTo>
                    <a:lnTo>
                      <a:pt x="1942" y="18529"/>
                    </a:lnTo>
                    <a:lnTo>
                      <a:pt x="0" y="1852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714"/>
                    </a:lnTo>
                    <a:lnTo>
                      <a:pt x="17656" y="6171"/>
                    </a:lnTo>
                    <a:lnTo>
                      <a:pt x="7847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4" name="object 842"/>
            <p:cNvSpPr/>
            <p:nvPr/>
          </p:nvSpPr>
          <p:spPr>
            <a:xfrm>
              <a:off x="92042" y="6530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90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5" name="object 843"/>
            <p:cNvSpPr/>
            <p:nvPr/>
          </p:nvSpPr>
          <p:spPr>
            <a:xfrm>
              <a:off x="90175" y="653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14352" y="10828"/>
                  </a:lnTo>
                  <a:lnTo>
                    <a:pt x="0" y="1082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412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6" name="object 844"/>
            <p:cNvSpPr/>
            <p:nvPr/>
          </p:nvSpPr>
          <p:spPr>
            <a:xfrm>
              <a:off x="105746" y="6418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2325"/>
                  </a:lnTo>
                  <a:lnTo>
                    <a:pt x="21600" y="6163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292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7" name="object 845"/>
            <p:cNvSpPr/>
            <p:nvPr/>
          </p:nvSpPr>
          <p:spPr>
            <a:xfrm>
              <a:off x="110724" y="655550"/>
              <a:ext cx="12702" cy="12702"/>
            </a:xfrm>
            <a:prstGeom prst="rect">
              <a:avLst/>
            </a:prstGeom>
            <a:solidFill>
              <a:srgbClr val="D78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8" name="object 846"/>
            <p:cNvSpPr/>
            <p:nvPr/>
          </p:nvSpPr>
          <p:spPr>
            <a:xfrm>
              <a:off x="98265" y="653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3" y="0"/>
                  </a:moveTo>
                  <a:lnTo>
                    <a:pt x="7222" y="0"/>
                  </a:lnTo>
                  <a:lnTo>
                    <a:pt x="0" y="54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4413" y="16240"/>
                  </a:lnTo>
                  <a:lnTo>
                    <a:pt x="14413" y="0"/>
                  </a:lnTo>
                  <a:close/>
                </a:path>
              </a:pathLst>
            </a:custGeom>
            <a:solidFill>
              <a:srgbClr val="ED94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9" name="object 847"/>
            <p:cNvSpPr/>
            <p:nvPr/>
          </p:nvSpPr>
          <p:spPr>
            <a:xfrm>
              <a:off x="103872" y="6543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7198" y="12957"/>
                  </a:lnTo>
                  <a:lnTo>
                    <a:pt x="0" y="129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57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286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0" name="object 848"/>
            <p:cNvSpPr/>
            <p:nvPr/>
          </p:nvSpPr>
          <p:spPr>
            <a:xfrm>
              <a:off x="104495" y="6530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D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3" name="object 849"/>
            <p:cNvGrpSpPr/>
            <p:nvPr/>
          </p:nvGrpSpPr>
          <p:grpSpPr>
            <a:xfrm>
              <a:off x="101377" y="646837"/>
              <a:ext cx="13954" cy="16437"/>
              <a:chOff x="0" y="0"/>
              <a:chExt cx="13953" cy="16435"/>
            </a:xfrm>
          </p:grpSpPr>
          <p:sp>
            <p:nvSpPr>
              <p:cNvPr id="1941" name="Square"/>
              <p:cNvSpPr/>
              <p:nvPr/>
            </p:nvSpPr>
            <p:spPr>
              <a:xfrm>
                <a:off x="-1" y="3733"/>
                <a:ext cx="12702" cy="12703"/>
              </a:xfrm>
              <a:prstGeom prst="rect">
                <a:avLst/>
              </a:prstGeom>
              <a:solidFill>
                <a:srgbClr val="E28D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2" name="Triangle"/>
              <p:cNvSpPr/>
              <p:nvPr/>
            </p:nvSpPr>
            <p:spPr>
              <a:xfrm>
                <a:off x="1250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D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44" name="object 850"/>
            <p:cNvSpPr/>
            <p:nvPr/>
          </p:nvSpPr>
          <p:spPr>
            <a:xfrm>
              <a:off x="87058" y="6549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B9C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5" name="object 851"/>
            <p:cNvSpPr/>
            <p:nvPr/>
          </p:nvSpPr>
          <p:spPr>
            <a:xfrm>
              <a:off x="85807" y="6536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94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6" name="object 852"/>
            <p:cNvSpPr/>
            <p:nvPr/>
          </p:nvSpPr>
          <p:spPr>
            <a:xfrm>
              <a:off x="110724" y="649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10772" y="7162"/>
                  </a:lnTo>
                  <a:lnTo>
                    <a:pt x="5384" y="7162"/>
                  </a:lnTo>
                  <a:lnTo>
                    <a:pt x="0" y="1076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6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DF90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9" name="object 853"/>
            <p:cNvGrpSpPr/>
            <p:nvPr/>
          </p:nvGrpSpPr>
          <p:grpSpPr>
            <a:xfrm>
              <a:off x="99927" y="636239"/>
              <a:ext cx="15815" cy="21309"/>
              <a:chOff x="0" y="0"/>
              <a:chExt cx="15814" cy="21308"/>
            </a:xfrm>
          </p:grpSpPr>
          <p:sp>
            <p:nvSpPr>
              <p:cNvPr id="1947" name="Shape"/>
              <p:cNvSpPr/>
              <p:nvPr/>
            </p:nvSpPr>
            <p:spPr>
              <a:xfrm>
                <a:off x="3111" y="5099"/>
                <a:ext cx="12704" cy="16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67" y="0"/>
                    </a:moveTo>
                    <a:lnTo>
                      <a:pt x="1636" y="3334"/>
                    </a:lnTo>
                    <a:lnTo>
                      <a:pt x="0" y="3334"/>
                    </a:lnTo>
                    <a:lnTo>
                      <a:pt x="1636" y="4993"/>
                    </a:lnTo>
                    <a:lnTo>
                      <a:pt x="6667" y="16623"/>
                    </a:lnTo>
                    <a:lnTo>
                      <a:pt x="16621" y="21600"/>
                    </a:lnTo>
                    <a:lnTo>
                      <a:pt x="21600" y="19923"/>
                    </a:lnTo>
                    <a:lnTo>
                      <a:pt x="6667" y="1658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DE84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8" name="Triangl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84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56" name="object 854"/>
            <p:cNvGrpSpPr/>
            <p:nvPr/>
          </p:nvGrpSpPr>
          <p:grpSpPr>
            <a:xfrm>
              <a:off x="96017" y="625025"/>
              <a:ext cx="18683" cy="28387"/>
              <a:chOff x="0" y="0"/>
              <a:chExt cx="18682" cy="28386"/>
            </a:xfrm>
          </p:grpSpPr>
          <p:sp>
            <p:nvSpPr>
              <p:cNvPr id="1950" name="Triangle"/>
              <p:cNvSpPr/>
              <p:nvPr/>
            </p:nvSpPr>
            <p:spPr>
              <a:xfrm>
                <a:off x="0" y="1433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1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8813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1" name="Triangle"/>
              <p:cNvSpPr/>
              <p:nvPr/>
            </p:nvSpPr>
            <p:spPr>
              <a:xfrm>
                <a:off x="380" y="50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37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2" name="Shape"/>
              <p:cNvSpPr/>
              <p:nvPr/>
            </p:nvSpPr>
            <p:spPr>
              <a:xfrm>
                <a:off x="1631" y="1009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63"/>
                    </a:moveTo>
                    <a:lnTo>
                      <a:pt x="0" y="0"/>
                    </a:lnTo>
                    <a:lnTo>
                      <a:pt x="0" y="9781"/>
                    </a:lnTo>
                    <a:lnTo>
                      <a:pt x="18961" y="21600"/>
                    </a:lnTo>
                    <a:lnTo>
                      <a:pt x="21600" y="19763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3" name="Shape"/>
              <p:cNvSpPr/>
              <p:nvPr/>
            </p:nvSpPr>
            <p:spPr>
              <a:xfrm>
                <a:off x="2488" y="156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44"/>
                    </a:moveTo>
                    <a:lnTo>
                      <a:pt x="8933" y="0"/>
                    </a:lnTo>
                    <a:lnTo>
                      <a:pt x="0" y="7070"/>
                    </a:lnTo>
                    <a:lnTo>
                      <a:pt x="9665" y="12140"/>
                    </a:lnTo>
                    <a:lnTo>
                      <a:pt x="9665" y="21600"/>
                    </a:lnTo>
                    <a:lnTo>
                      <a:pt x="21600" y="21600"/>
                    </a:lnTo>
                    <a:lnTo>
                      <a:pt x="21600" y="8944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4" name="Shape"/>
              <p:cNvSpPr/>
              <p:nvPr/>
            </p:nvSpPr>
            <p:spPr>
              <a:xfrm>
                <a:off x="411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4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5" name="Square"/>
              <p:cNvSpPr/>
              <p:nvPr/>
            </p:nvSpPr>
            <p:spPr>
              <a:xfrm>
                <a:off x="5981" y="5612"/>
                <a:ext cx="12702" cy="12702"/>
              </a:xfrm>
              <a:prstGeom prst="rect">
                <a:avLst/>
              </a:pr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7" name="object 855"/>
            <p:cNvSpPr/>
            <p:nvPr/>
          </p:nvSpPr>
          <p:spPr>
            <a:xfrm>
              <a:off x="110109" y="6412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6" y="0"/>
                  </a:moveTo>
                  <a:lnTo>
                    <a:pt x="8594" y="0"/>
                  </a:lnTo>
                  <a:lnTo>
                    <a:pt x="8594" y="10822"/>
                  </a:lnTo>
                  <a:lnTo>
                    <a:pt x="0" y="17266"/>
                  </a:lnTo>
                  <a:lnTo>
                    <a:pt x="0" y="21600"/>
                  </a:lnTo>
                  <a:lnTo>
                    <a:pt x="17279" y="21600"/>
                  </a:lnTo>
                  <a:lnTo>
                    <a:pt x="21600" y="17266"/>
                  </a:lnTo>
                  <a:lnTo>
                    <a:pt x="12916" y="1082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DE84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0" name="object 856"/>
            <p:cNvGrpSpPr/>
            <p:nvPr/>
          </p:nvGrpSpPr>
          <p:grpSpPr>
            <a:xfrm>
              <a:off x="101999" y="625653"/>
              <a:ext cx="16443" cy="21422"/>
              <a:chOff x="0" y="0"/>
              <a:chExt cx="16442" cy="21421"/>
            </a:xfrm>
          </p:grpSpPr>
          <p:sp>
            <p:nvSpPr>
              <p:cNvPr id="1958" name="Shape"/>
              <p:cNvSpPr/>
              <p:nvPr/>
            </p:nvSpPr>
            <p:spPr>
              <a:xfrm>
                <a:off x="3739" y="871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398"/>
                    </a:lnTo>
                    <a:lnTo>
                      <a:pt x="10802" y="11987"/>
                    </a:lnTo>
                    <a:lnTo>
                      <a:pt x="10802" y="16806"/>
                    </a:lnTo>
                    <a:lnTo>
                      <a:pt x="16255" y="21600"/>
                    </a:lnTo>
                    <a:lnTo>
                      <a:pt x="21600" y="21600"/>
                    </a:lnTo>
                    <a:lnTo>
                      <a:pt x="21600" y="16806"/>
                    </a:lnTo>
                    <a:lnTo>
                      <a:pt x="16255" y="16806"/>
                    </a:lnTo>
                    <a:lnTo>
                      <a:pt x="10802" y="9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8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9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198"/>
                    </a:lnTo>
                    <a:lnTo>
                      <a:pt x="10856" y="7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8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1" name="object 857"/>
            <p:cNvSpPr/>
            <p:nvPr/>
          </p:nvSpPr>
          <p:spPr>
            <a:xfrm>
              <a:off x="103872" y="6325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5393"/>
                  </a:lnTo>
                  <a:lnTo>
                    <a:pt x="14402" y="16179"/>
                  </a:lnTo>
                  <a:lnTo>
                    <a:pt x="14402" y="21600"/>
                  </a:lnTo>
                  <a:lnTo>
                    <a:pt x="21600" y="16179"/>
                  </a:lnTo>
                  <a:lnTo>
                    <a:pt x="14402" y="5393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997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2" name="object 858"/>
            <p:cNvSpPr/>
            <p:nvPr/>
          </p:nvSpPr>
          <p:spPr>
            <a:xfrm>
              <a:off x="95776" y="648819"/>
              <a:ext cx="12702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5729"/>
                  </a:lnTo>
                  <a:lnTo>
                    <a:pt x="21600" y="5910"/>
                  </a:lnTo>
                  <a:lnTo>
                    <a:pt x="10744" y="1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3" name="object 859"/>
            <p:cNvSpPr/>
            <p:nvPr/>
          </p:nvSpPr>
          <p:spPr>
            <a:xfrm>
              <a:off x="94532" y="6480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B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4" name="object 860"/>
            <p:cNvSpPr/>
            <p:nvPr/>
          </p:nvSpPr>
          <p:spPr>
            <a:xfrm>
              <a:off x="98272" y="646330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205"/>
                  </a:lnTo>
                  <a:lnTo>
                    <a:pt x="21600" y="7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7" name="object 861"/>
            <p:cNvGrpSpPr/>
            <p:nvPr/>
          </p:nvGrpSpPr>
          <p:grpSpPr>
            <a:xfrm>
              <a:off x="103873" y="610211"/>
              <a:ext cx="15192" cy="33632"/>
              <a:chOff x="0" y="0"/>
              <a:chExt cx="15191" cy="33631"/>
            </a:xfrm>
          </p:grpSpPr>
          <p:sp>
            <p:nvSpPr>
              <p:cNvPr id="1965" name="Shape"/>
              <p:cNvSpPr/>
              <p:nvPr/>
            </p:nvSpPr>
            <p:spPr>
              <a:xfrm>
                <a:off x="2488" y="17424"/>
                <a:ext cx="12704" cy="16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6" y="0"/>
                    </a:moveTo>
                    <a:lnTo>
                      <a:pt x="0" y="0"/>
                    </a:lnTo>
                    <a:lnTo>
                      <a:pt x="0" y="3335"/>
                    </a:lnTo>
                    <a:lnTo>
                      <a:pt x="4321" y="8312"/>
                    </a:lnTo>
                    <a:lnTo>
                      <a:pt x="13006" y="14965"/>
                    </a:lnTo>
                    <a:lnTo>
                      <a:pt x="13006" y="21600"/>
                    </a:lnTo>
                    <a:lnTo>
                      <a:pt x="21600" y="21600"/>
                    </a:lnTo>
                    <a:lnTo>
                      <a:pt x="21600" y="18265"/>
                    </a:lnTo>
                    <a:lnTo>
                      <a:pt x="17282" y="11630"/>
                    </a:lnTo>
                    <a:lnTo>
                      <a:pt x="13006" y="11630"/>
                    </a:lnTo>
                    <a:lnTo>
                      <a:pt x="13006" y="0"/>
                    </a:lnTo>
                    <a:close/>
                  </a:path>
                </a:pathLst>
              </a:custGeom>
              <a:solidFill>
                <a:srgbClr val="DF8E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6" name="Shape"/>
              <p:cNvSpPr/>
              <p:nvPr/>
            </p:nvSpPr>
            <p:spPr>
              <a:xfrm>
                <a:off x="-1" y="-1"/>
                <a:ext cx="12703" cy="19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49"/>
                    </a:lnTo>
                    <a:lnTo>
                      <a:pt x="4346" y="6745"/>
                    </a:lnTo>
                    <a:lnTo>
                      <a:pt x="4346" y="21600"/>
                    </a:lnTo>
                    <a:lnTo>
                      <a:pt x="8646" y="21600"/>
                    </a:lnTo>
                    <a:lnTo>
                      <a:pt x="8646" y="18888"/>
                    </a:lnTo>
                    <a:lnTo>
                      <a:pt x="21600" y="18888"/>
                    </a:lnTo>
                    <a:lnTo>
                      <a:pt x="17254" y="16203"/>
                    </a:lnTo>
                    <a:lnTo>
                      <a:pt x="17254" y="12142"/>
                    </a:lnTo>
                    <a:lnTo>
                      <a:pt x="8646" y="8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8E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8" name="object 862"/>
            <p:cNvSpPr/>
            <p:nvPr/>
          </p:nvSpPr>
          <p:spPr>
            <a:xfrm>
              <a:off x="106984" y="6281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10908" y="1293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8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9" name="object 863"/>
            <p:cNvSpPr/>
            <p:nvPr/>
          </p:nvSpPr>
          <p:spPr>
            <a:xfrm>
              <a:off x="106984" y="6194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5405"/>
                  </a:lnTo>
                  <a:lnTo>
                    <a:pt x="10908" y="9275"/>
                  </a:lnTo>
                  <a:lnTo>
                    <a:pt x="10908" y="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0" name="object 864"/>
            <p:cNvSpPr/>
            <p:nvPr/>
          </p:nvSpPr>
          <p:spPr>
            <a:xfrm>
              <a:off x="104501" y="610211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61"/>
                  </a:lnTo>
                  <a:lnTo>
                    <a:pt x="5384" y="7847"/>
                  </a:lnTo>
                  <a:lnTo>
                    <a:pt x="5384" y="15694"/>
                  </a:lnTo>
                  <a:lnTo>
                    <a:pt x="21600" y="21600"/>
                  </a:lnTo>
                  <a:lnTo>
                    <a:pt x="21600" y="17656"/>
                  </a:lnTo>
                  <a:lnTo>
                    <a:pt x="10772" y="11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7D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3" name="object 865"/>
            <p:cNvGrpSpPr/>
            <p:nvPr/>
          </p:nvGrpSpPr>
          <p:grpSpPr>
            <a:xfrm>
              <a:off x="104501" y="594018"/>
              <a:ext cx="13326" cy="37988"/>
              <a:chOff x="0" y="0"/>
              <a:chExt cx="13325" cy="37987"/>
            </a:xfrm>
          </p:grpSpPr>
          <p:sp>
            <p:nvSpPr>
              <p:cNvPr id="1971" name="Shape"/>
              <p:cNvSpPr/>
              <p:nvPr/>
            </p:nvSpPr>
            <p:spPr>
              <a:xfrm>
                <a:off x="622" y="2528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24" y="0"/>
                    </a:moveTo>
                    <a:lnTo>
                      <a:pt x="0" y="2800"/>
                    </a:lnTo>
                    <a:lnTo>
                      <a:pt x="21600" y="21600"/>
                    </a:lnTo>
                    <a:lnTo>
                      <a:pt x="21600" y="7518"/>
                    </a:lnTo>
                    <a:lnTo>
                      <a:pt x="14348" y="2800"/>
                    </a:lnTo>
                    <a:lnTo>
                      <a:pt x="8624" y="0"/>
                    </a:lnTo>
                    <a:close/>
                  </a:path>
                </a:pathLst>
              </a:custGeom>
              <a:solidFill>
                <a:srgbClr val="A64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2" name="Shape"/>
              <p:cNvSpPr/>
              <p:nvPr/>
            </p:nvSpPr>
            <p:spPr>
              <a:xfrm>
                <a:off x="0" y="0"/>
                <a:ext cx="12702" cy="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2" y="0"/>
                    </a:lnTo>
                    <a:lnTo>
                      <a:pt x="10772" y="5188"/>
                    </a:lnTo>
                    <a:lnTo>
                      <a:pt x="5384" y="8311"/>
                    </a:lnTo>
                    <a:lnTo>
                      <a:pt x="5384" y="10376"/>
                    </a:lnTo>
                    <a:lnTo>
                      <a:pt x="0" y="12462"/>
                    </a:lnTo>
                    <a:lnTo>
                      <a:pt x="5384" y="15565"/>
                    </a:lnTo>
                    <a:lnTo>
                      <a:pt x="5384" y="19736"/>
                    </a:lnTo>
                    <a:lnTo>
                      <a:pt x="11858" y="21600"/>
                    </a:lnTo>
                    <a:lnTo>
                      <a:pt x="21600" y="197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4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4" name="object 867"/>
            <p:cNvSpPr/>
            <p:nvPr/>
          </p:nvSpPr>
          <p:spPr>
            <a:xfrm>
              <a:off x="102621" y="608966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48" y="0"/>
                  </a:lnTo>
                  <a:lnTo>
                    <a:pt x="0" y="3923"/>
                  </a:lnTo>
                  <a:lnTo>
                    <a:pt x="7248" y="9809"/>
                  </a:lnTo>
                  <a:lnTo>
                    <a:pt x="7248" y="1571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8C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5" name="object 868"/>
            <p:cNvSpPr/>
            <p:nvPr/>
          </p:nvSpPr>
          <p:spPr>
            <a:xfrm>
              <a:off x="106368" y="593898"/>
              <a:ext cx="12702" cy="12702"/>
            </a:xfrm>
            <a:prstGeom prst="rect">
              <a:avLst/>
            </a:prstGeom>
            <a:solidFill>
              <a:srgbClr val="A24F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6" name="object 869"/>
            <p:cNvSpPr/>
            <p:nvPr/>
          </p:nvSpPr>
          <p:spPr>
            <a:xfrm>
              <a:off x="105746" y="5920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63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7" name="object 870"/>
            <p:cNvSpPr/>
            <p:nvPr/>
          </p:nvSpPr>
          <p:spPr>
            <a:xfrm>
              <a:off x="113347" y="620168"/>
              <a:ext cx="13692" cy="4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7" y="0"/>
                  </a:moveTo>
                  <a:lnTo>
                    <a:pt x="0" y="1968"/>
                  </a:lnTo>
                  <a:lnTo>
                    <a:pt x="3907" y="7200"/>
                  </a:lnTo>
                  <a:lnTo>
                    <a:pt x="3907" y="9822"/>
                  </a:lnTo>
                  <a:lnTo>
                    <a:pt x="5871" y="12438"/>
                  </a:lnTo>
                  <a:lnTo>
                    <a:pt x="7854" y="13746"/>
                  </a:lnTo>
                  <a:lnTo>
                    <a:pt x="7854" y="20292"/>
                  </a:lnTo>
                  <a:lnTo>
                    <a:pt x="11781" y="20292"/>
                  </a:lnTo>
                  <a:lnTo>
                    <a:pt x="15709" y="21600"/>
                  </a:lnTo>
                  <a:lnTo>
                    <a:pt x="21600" y="21600"/>
                  </a:lnTo>
                  <a:lnTo>
                    <a:pt x="15709" y="17677"/>
                  </a:lnTo>
                  <a:lnTo>
                    <a:pt x="11781" y="15708"/>
                  </a:lnTo>
                  <a:lnTo>
                    <a:pt x="11781" y="13746"/>
                  </a:lnTo>
                  <a:lnTo>
                    <a:pt x="9817" y="11123"/>
                  </a:lnTo>
                  <a:lnTo>
                    <a:pt x="7854" y="7200"/>
                  </a:lnTo>
                  <a:lnTo>
                    <a:pt x="3907" y="392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A543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8" name="object 871"/>
            <p:cNvSpPr/>
            <p:nvPr/>
          </p:nvSpPr>
          <p:spPr>
            <a:xfrm>
              <a:off x="115709" y="654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3B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1" name="object 872"/>
            <p:cNvGrpSpPr/>
            <p:nvPr/>
          </p:nvGrpSpPr>
          <p:grpSpPr>
            <a:xfrm>
              <a:off x="116526" y="644334"/>
              <a:ext cx="15622" cy="18932"/>
              <a:chOff x="0" y="0"/>
              <a:chExt cx="15621" cy="18931"/>
            </a:xfrm>
          </p:grpSpPr>
          <p:sp>
            <p:nvSpPr>
              <p:cNvPr id="1979" name="Shape"/>
              <p:cNvSpPr/>
              <p:nvPr/>
            </p:nvSpPr>
            <p:spPr>
              <a:xfrm>
                <a:off x="2918" y="622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2" y="0"/>
                    </a:moveTo>
                    <a:lnTo>
                      <a:pt x="16168" y="18521"/>
                    </a:lnTo>
                    <a:lnTo>
                      <a:pt x="0" y="18521"/>
                    </a:lnTo>
                    <a:lnTo>
                      <a:pt x="5406" y="21600"/>
                    </a:lnTo>
                    <a:lnTo>
                      <a:pt x="21600" y="21600"/>
                    </a:lnTo>
                    <a:lnTo>
                      <a:pt x="5406" y="3119"/>
                    </a:lnTo>
                    <a:lnTo>
                      <a:pt x="1772" y="0"/>
                    </a:lnTo>
                    <a:close/>
                  </a:path>
                </a:pathLst>
              </a:custGeom>
              <a:solidFill>
                <a:srgbClr val="8634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0" name="Triangl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02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34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2" name="object 873"/>
            <p:cNvSpPr/>
            <p:nvPr/>
          </p:nvSpPr>
          <p:spPr>
            <a:xfrm>
              <a:off x="7454" y="427587"/>
              <a:ext cx="204281" cy="14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0" y="0"/>
                  </a:moveTo>
                  <a:lnTo>
                    <a:pt x="6587" y="2338"/>
                  </a:lnTo>
                  <a:lnTo>
                    <a:pt x="5929" y="3633"/>
                  </a:lnTo>
                  <a:lnTo>
                    <a:pt x="5138" y="3263"/>
                  </a:lnTo>
                  <a:lnTo>
                    <a:pt x="1832" y="6713"/>
                  </a:lnTo>
                  <a:lnTo>
                    <a:pt x="1580" y="7893"/>
                  </a:lnTo>
                  <a:lnTo>
                    <a:pt x="1187" y="7523"/>
                  </a:lnTo>
                  <a:lnTo>
                    <a:pt x="922" y="7893"/>
                  </a:lnTo>
                  <a:lnTo>
                    <a:pt x="528" y="7893"/>
                  </a:lnTo>
                  <a:lnTo>
                    <a:pt x="396" y="8079"/>
                  </a:lnTo>
                  <a:lnTo>
                    <a:pt x="133" y="8266"/>
                  </a:lnTo>
                  <a:lnTo>
                    <a:pt x="133" y="8634"/>
                  </a:lnTo>
                  <a:lnTo>
                    <a:pt x="0" y="9559"/>
                  </a:lnTo>
                  <a:lnTo>
                    <a:pt x="528" y="10671"/>
                  </a:lnTo>
                  <a:lnTo>
                    <a:pt x="791" y="11414"/>
                  </a:lnTo>
                  <a:lnTo>
                    <a:pt x="791" y="13079"/>
                  </a:lnTo>
                  <a:lnTo>
                    <a:pt x="528" y="13636"/>
                  </a:lnTo>
                  <a:lnTo>
                    <a:pt x="661" y="14377"/>
                  </a:lnTo>
                  <a:lnTo>
                    <a:pt x="396" y="14932"/>
                  </a:lnTo>
                  <a:lnTo>
                    <a:pt x="791" y="14932"/>
                  </a:lnTo>
                  <a:lnTo>
                    <a:pt x="791" y="15674"/>
                  </a:lnTo>
                  <a:lnTo>
                    <a:pt x="922" y="16227"/>
                  </a:lnTo>
                  <a:lnTo>
                    <a:pt x="1054" y="16227"/>
                  </a:lnTo>
                  <a:lnTo>
                    <a:pt x="1597" y="16995"/>
                  </a:lnTo>
                  <a:lnTo>
                    <a:pt x="2338" y="17780"/>
                  </a:lnTo>
                  <a:lnTo>
                    <a:pt x="3128" y="18391"/>
                  </a:lnTo>
                  <a:lnTo>
                    <a:pt x="3819" y="18637"/>
                  </a:lnTo>
                  <a:lnTo>
                    <a:pt x="4875" y="18637"/>
                  </a:lnTo>
                  <a:lnTo>
                    <a:pt x="5271" y="18822"/>
                  </a:lnTo>
                  <a:lnTo>
                    <a:pt x="5796" y="18822"/>
                  </a:lnTo>
                  <a:lnTo>
                    <a:pt x="6191" y="19190"/>
                  </a:lnTo>
                  <a:lnTo>
                    <a:pt x="6587" y="19190"/>
                  </a:lnTo>
                  <a:lnTo>
                    <a:pt x="7376" y="19932"/>
                  </a:lnTo>
                  <a:lnTo>
                    <a:pt x="7771" y="20673"/>
                  </a:lnTo>
                  <a:lnTo>
                    <a:pt x="8167" y="21600"/>
                  </a:lnTo>
                  <a:lnTo>
                    <a:pt x="9087" y="21600"/>
                  </a:lnTo>
                  <a:lnTo>
                    <a:pt x="9748" y="18822"/>
                  </a:lnTo>
                  <a:lnTo>
                    <a:pt x="9878" y="19190"/>
                  </a:lnTo>
                  <a:lnTo>
                    <a:pt x="10669" y="19190"/>
                  </a:lnTo>
                  <a:lnTo>
                    <a:pt x="10669" y="18822"/>
                  </a:lnTo>
                  <a:lnTo>
                    <a:pt x="10801" y="19377"/>
                  </a:lnTo>
                  <a:lnTo>
                    <a:pt x="11723" y="19377"/>
                  </a:lnTo>
                  <a:lnTo>
                    <a:pt x="11723" y="20303"/>
                  </a:lnTo>
                  <a:lnTo>
                    <a:pt x="12777" y="20303"/>
                  </a:lnTo>
                  <a:lnTo>
                    <a:pt x="12381" y="19747"/>
                  </a:lnTo>
                  <a:lnTo>
                    <a:pt x="13039" y="19377"/>
                  </a:lnTo>
                  <a:lnTo>
                    <a:pt x="13304" y="19747"/>
                  </a:lnTo>
                  <a:lnTo>
                    <a:pt x="14225" y="19747"/>
                  </a:lnTo>
                  <a:lnTo>
                    <a:pt x="14751" y="19190"/>
                  </a:lnTo>
                  <a:lnTo>
                    <a:pt x="15016" y="18265"/>
                  </a:lnTo>
                  <a:lnTo>
                    <a:pt x="15542" y="17897"/>
                  </a:lnTo>
                  <a:lnTo>
                    <a:pt x="15542" y="18450"/>
                  </a:lnTo>
                  <a:lnTo>
                    <a:pt x="15805" y="18822"/>
                  </a:lnTo>
                  <a:lnTo>
                    <a:pt x="15805" y="19377"/>
                  </a:lnTo>
                  <a:lnTo>
                    <a:pt x="15936" y="19377"/>
                  </a:lnTo>
                  <a:lnTo>
                    <a:pt x="16332" y="19932"/>
                  </a:lnTo>
                  <a:lnTo>
                    <a:pt x="18045" y="19932"/>
                  </a:lnTo>
                  <a:lnTo>
                    <a:pt x="18572" y="19747"/>
                  </a:lnTo>
                  <a:lnTo>
                    <a:pt x="19097" y="19005"/>
                  </a:lnTo>
                  <a:lnTo>
                    <a:pt x="19097" y="18450"/>
                  </a:lnTo>
                  <a:lnTo>
                    <a:pt x="18834" y="17897"/>
                  </a:lnTo>
                  <a:lnTo>
                    <a:pt x="18703" y="17525"/>
                  </a:lnTo>
                  <a:lnTo>
                    <a:pt x="18439" y="17525"/>
                  </a:lnTo>
                  <a:lnTo>
                    <a:pt x="19230" y="17340"/>
                  </a:lnTo>
                  <a:lnTo>
                    <a:pt x="20152" y="16967"/>
                  </a:lnTo>
                  <a:lnTo>
                    <a:pt x="21072" y="15674"/>
                  </a:lnTo>
                  <a:lnTo>
                    <a:pt x="21337" y="15117"/>
                  </a:lnTo>
                  <a:lnTo>
                    <a:pt x="21337" y="14005"/>
                  </a:lnTo>
                  <a:lnTo>
                    <a:pt x="20810" y="13264"/>
                  </a:lnTo>
                  <a:lnTo>
                    <a:pt x="21204" y="12709"/>
                  </a:lnTo>
                  <a:lnTo>
                    <a:pt x="21468" y="12154"/>
                  </a:lnTo>
                  <a:lnTo>
                    <a:pt x="21600" y="11414"/>
                  </a:lnTo>
                  <a:lnTo>
                    <a:pt x="21235" y="10340"/>
                  </a:lnTo>
                  <a:lnTo>
                    <a:pt x="20760" y="9908"/>
                  </a:lnTo>
                  <a:lnTo>
                    <a:pt x="20210" y="9720"/>
                  </a:lnTo>
                  <a:lnTo>
                    <a:pt x="19623" y="9376"/>
                  </a:lnTo>
                  <a:lnTo>
                    <a:pt x="19361" y="9376"/>
                  </a:lnTo>
                  <a:lnTo>
                    <a:pt x="19230" y="9191"/>
                  </a:lnTo>
                  <a:lnTo>
                    <a:pt x="19888" y="7340"/>
                  </a:lnTo>
                  <a:lnTo>
                    <a:pt x="19756" y="6596"/>
                  </a:lnTo>
                  <a:lnTo>
                    <a:pt x="19623" y="6228"/>
                  </a:lnTo>
                  <a:lnTo>
                    <a:pt x="19623" y="5856"/>
                  </a:lnTo>
                  <a:lnTo>
                    <a:pt x="19361" y="5856"/>
                  </a:lnTo>
                  <a:lnTo>
                    <a:pt x="18965" y="5486"/>
                  </a:lnTo>
                  <a:lnTo>
                    <a:pt x="18176" y="5856"/>
                  </a:lnTo>
                  <a:lnTo>
                    <a:pt x="17516" y="5856"/>
                  </a:lnTo>
                  <a:lnTo>
                    <a:pt x="17516" y="4373"/>
                  </a:lnTo>
                  <a:lnTo>
                    <a:pt x="17385" y="4005"/>
                  </a:lnTo>
                  <a:lnTo>
                    <a:pt x="17254" y="3448"/>
                  </a:lnTo>
                  <a:lnTo>
                    <a:pt x="16991" y="3448"/>
                  </a:lnTo>
                  <a:lnTo>
                    <a:pt x="16595" y="2895"/>
                  </a:lnTo>
                  <a:lnTo>
                    <a:pt x="14093" y="2895"/>
                  </a:lnTo>
                  <a:lnTo>
                    <a:pt x="13566" y="1782"/>
                  </a:lnTo>
                  <a:lnTo>
                    <a:pt x="13039" y="857"/>
                  </a:lnTo>
                  <a:lnTo>
                    <a:pt x="12117" y="485"/>
                  </a:lnTo>
                  <a:lnTo>
                    <a:pt x="11350" y="95"/>
                  </a:lnTo>
                  <a:lnTo>
                    <a:pt x="10620" y="0"/>
                  </a:lnTo>
                  <a:close/>
                </a:path>
              </a:pathLst>
            </a:custGeom>
            <a:solidFill>
              <a:srgbClr val="467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3" name="object 875"/>
            <p:cNvSpPr/>
            <p:nvPr/>
          </p:nvSpPr>
          <p:spPr>
            <a:xfrm>
              <a:off x="142480" y="47432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4279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6" name="object 876"/>
            <p:cNvGrpSpPr/>
            <p:nvPr/>
          </p:nvGrpSpPr>
          <p:grpSpPr>
            <a:xfrm>
              <a:off x="144968" y="530379"/>
              <a:ext cx="46339" cy="22666"/>
              <a:chOff x="0" y="0"/>
              <a:chExt cx="46338" cy="22665"/>
            </a:xfrm>
          </p:grpSpPr>
          <p:sp>
            <p:nvSpPr>
              <p:cNvPr id="1984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6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69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5" name="Triangle"/>
              <p:cNvSpPr/>
              <p:nvPr/>
            </p:nvSpPr>
            <p:spPr>
              <a:xfrm>
                <a:off x="33636" y="996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469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7" name="object 877"/>
            <p:cNvSpPr/>
            <p:nvPr/>
          </p:nvSpPr>
          <p:spPr>
            <a:xfrm>
              <a:off x="128777" y="4743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64" y="7175"/>
                  </a:lnTo>
                  <a:lnTo>
                    <a:pt x="4364" y="21600"/>
                  </a:lnTo>
                  <a:lnTo>
                    <a:pt x="21600" y="21600"/>
                  </a:lnTo>
                  <a:lnTo>
                    <a:pt x="21600" y="3567"/>
                  </a:lnTo>
                  <a:lnTo>
                    <a:pt x="4364" y="3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1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8" name="object 878"/>
            <p:cNvSpPr/>
            <p:nvPr/>
          </p:nvSpPr>
          <p:spPr>
            <a:xfrm>
              <a:off x="145598" y="4712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2" y="0"/>
                  </a:moveTo>
                  <a:lnTo>
                    <a:pt x="13509" y="0"/>
                  </a:lnTo>
                  <a:lnTo>
                    <a:pt x="10786" y="7208"/>
                  </a:lnTo>
                  <a:lnTo>
                    <a:pt x="0" y="16786"/>
                  </a:lnTo>
                  <a:lnTo>
                    <a:pt x="0" y="21600"/>
                  </a:lnTo>
                  <a:lnTo>
                    <a:pt x="5419" y="21600"/>
                  </a:lnTo>
                  <a:lnTo>
                    <a:pt x="10786" y="19181"/>
                  </a:lnTo>
                  <a:lnTo>
                    <a:pt x="18902" y="14392"/>
                  </a:lnTo>
                  <a:lnTo>
                    <a:pt x="18902" y="9626"/>
                  </a:lnTo>
                  <a:lnTo>
                    <a:pt x="21600" y="4812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3E7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9" name="object 879"/>
            <p:cNvSpPr/>
            <p:nvPr/>
          </p:nvSpPr>
          <p:spPr>
            <a:xfrm>
              <a:off x="68376" y="5197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4320" y="8641"/>
                  </a:lnTo>
                  <a:lnTo>
                    <a:pt x="0" y="172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A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2" name="object 880"/>
            <p:cNvGrpSpPr/>
            <p:nvPr/>
          </p:nvGrpSpPr>
          <p:grpSpPr>
            <a:xfrm>
              <a:off x="62775" y="520409"/>
              <a:ext cx="18926" cy="16444"/>
              <a:chOff x="0" y="0"/>
              <a:chExt cx="18925" cy="16443"/>
            </a:xfrm>
          </p:grpSpPr>
          <p:sp>
            <p:nvSpPr>
              <p:cNvPr id="1990" name="Shape"/>
              <p:cNvSpPr/>
              <p:nvPr/>
            </p:nvSpPr>
            <p:spPr>
              <a:xfrm>
                <a:off x="6222" y="374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84"/>
                    </a:lnTo>
                    <a:lnTo>
                      <a:pt x="24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B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1" name="Triangl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B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3" name="object 881"/>
            <p:cNvSpPr/>
            <p:nvPr/>
          </p:nvSpPr>
          <p:spPr>
            <a:xfrm>
              <a:off x="64756" y="551314"/>
              <a:ext cx="31142" cy="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91" y="0"/>
                  </a:moveTo>
                  <a:lnTo>
                    <a:pt x="0" y="351"/>
                  </a:lnTo>
                  <a:lnTo>
                    <a:pt x="2598" y="351"/>
                  </a:lnTo>
                  <a:lnTo>
                    <a:pt x="863" y="2860"/>
                  </a:lnTo>
                  <a:lnTo>
                    <a:pt x="863" y="5345"/>
                  </a:lnTo>
                  <a:lnTo>
                    <a:pt x="6051" y="10351"/>
                  </a:lnTo>
                  <a:lnTo>
                    <a:pt x="8641" y="15345"/>
                  </a:lnTo>
                  <a:lnTo>
                    <a:pt x="11231" y="21600"/>
                  </a:lnTo>
                  <a:lnTo>
                    <a:pt x="17283" y="21600"/>
                  </a:lnTo>
                  <a:lnTo>
                    <a:pt x="21600" y="351"/>
                  </a:lnTo>
                  <a:lnTo>
                    <a:pt x="15066" y="2107"/>
                  </a:lnTo>
                  <a:lnTo>
                    <a:pt x="9505" y="128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195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7" name="object 882"/>
            <p:cNvGrpSpPr/>
            <p:nvPr/>
          </p:nvGrpSpPr>
          <p:grpSpPr>
            <a:xfrm>
              <a:off x="97141" y="540341"/>
              <a:ext cx="20056" cy="22043"/>
              <a:chOff x="0" y="0"/>
              <a:chExt cx="20055" cy="22042"/>
            </a:xfrm>
          </p:grpSpPr>
          <p:sp>
            <p:nvSpPr>
              <p:cNvPr id="1994" name="Shape"/>
              <p:cNvSpPr/>
              <p:nvPr/>
            </p:nvSpPr>
            <p:spPr>
              <a:xfrm>
                <a:off x="7352" y="934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7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4D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5" name="Shape"/>
              <p:cNvSpPr/>
              <p:nvPr/>
            </p:nvSpPr>
            <p:spPr>
              <a:xfrm>
                <a:off x="0" y="5600"/>
                <a:ext cx="186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2" y="0"/>
                    </a:moveTo>
                    <a:lnTo>
                      <a:pt x="4316" y="0"/>
                    </a:lnTo>
                    <a:lnTo>
                      <a:pt x="1453" y="3059"/>
                    </a:lnTo>
                    <a:lnTo>
                      <a:pt x="0" y="9241"/>
                    </a:lnTo>
                    <a:lnTo>
                      <a:pt x="0" y="15450"/>
                    </a:lnTo>
                    <a:lnTo>
                      <a:pt x="1453" y="21600"/>
                    </a:lnTo>
                    <a:lnTo>
                      <a:pt x="10087" y="21600"/>
                    </a:lnTo>
                    <a:lnTo>
                      <a:pt x="10087" y="15450"/>
                    </a:lnTo>
                    <a:lnTo>
                      <a:pt x="21600" y="15450"/>
                    </a:lnTo>
                    <a:lnTo>
                      <a:pt x="21600" y="9241"/>
                    </a:lnTo>
                    <a:lnTo>
                      <a:pt x="20162" y="6150"/>
                    </a:lnTo>
                    <a:lnTo>
                      <a:pt x="20162" y="0"/>
                    </a:lnTo>
                    <a:close/>
                  </a:path>
                </a:pathLst>
              </a:custGeom>
              <a:solidFill>
                <a:srgbClr val="744D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6" name="Triangle"/>
              <p:cNvSpPr/>
              <p:nvPr/>
            </p:nvSpPr>
            <p:spPr>
              <a:xfrm>
                <a:off x="4863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rgbClr val="744D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8" name="object 883"/>
            <p:cNvSpPr/>
            <p:nvPr/>
          </p:nvSpPr>
          <p:spPr>
            <a:xfrm>
              <a:off x="94531" y="5478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3630" y="21600"/>
                  </a:lnTo>
                  <a:lnTo>
                    <a:pt x="21600" y="21600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6F4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1" name="object 884"/>
            <p:cNvGrpSpPr/>
            <p:nvPr/>
          </p:nvGrpSpPr>
          <p:grpSpPr>
            <a:xfrm>
              <a:off x="101999" y="546564"/>
              <a:ext cx="17066" cy="15191"/>
              <a:chOff x="0" y="0"/>
              <a:chExt cx="17065" cy="15190"/>
            </a:xfrm>
          </p:grpSpPr>
          <p:sp>
            <p:nvSpPr>
              <p:cNvPr id="1999" name="Square"/>
              <p:cNvSpPr/>
              <p:nvPr/>
            </p:nvSpPr>
            <p:spPr>
              <a:xfrm>
                <a:off x="-1" y="2489"/>
                <a:ext cx="12703" cy="12702"/>
              </a:xfrm>
              <a:prstGeom prst="rect">
                <a:avLst/>
              </a:prstGeom>
              <a:solidFill>
                <a:srgbClr val="623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0" name="Shape"/>
              <p:cNvSpPr/>
              <p:nvPr/>
            </p:nvSpPr>
            <p:spPr>
              <a:xfrm>
                <a:off x="4362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00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23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2" name="object 885"/>
            <p:cNvSpPr/>
            <p:nvPr/>
          </p:nvSpPr>
          <p:spPr>
            <a:xfrm>
              <a:off x="105111" y="5465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57" y="0"/>
                  </a:lnTo>
                  <a:lnTo>
                    <a:pt x="9275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5" name="object 886"/>
            <p:cNvGrpSpPr/>
            <p:nvPr/>
          </p:nvGrpSpPr>
          <p:grpSpPr>
            <a:xfrm>
              <a:off x="85926" y="453278"/>
              <a:ext cx="68520" cy="82197"/>
              <a:chOff x="0" y="0"/>
              <a:chExt cx="68519" cy="82196"/>
            </a:xfrm>
          </p:grpSpPr>
          <p:sp>
            <p:nvSpPr>
              <p:cNvPr id="2003" name="Shape"/>
              <p:cNvSpPr/>
              <p:nvPr/>
            </p:nvSpPr>
            <p:spPr>
              <a:xfrm>
                <a:off x="-1" y="62268"/>
                <a:ext cx="29898" cy="19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46"/>
                    </a:moveTo>
                    <a:lnTo>
                      <a:pt x="18003" y="2712"/>
                    </a:lnTo>
                    <a:lnTo>
                      <a:pt x="16205" y="0"/>
                    </a:lnTo>
                    <a:lnTo>
                      <a:pt x="13507" y="0"/>
                    </a:lnTo>
                    <a:lnTo>
                      <a:pt x="11699" y="2712"/>
                    </a:lnTo>
                    <a:lnTo>
                      <a:pt x="10800" y="5396"/>
                    </a:lnTo>
                    <a:lnTo>
                      <a:pt x="9011" y="5396"/>
                    </a:lnTo>
                    <a:lnTo>
                      <a:pt x="6303" y="8108"/>
                    </a:lnTo>
                    <a:lnTo>
                      <a:pt x="0" y="10807"/>
                    </a:lnTo>
                    <a:lnTo>
                      <a:pt x="0" y="16204"/>
                    </a:lnTo>
                    <a:lnTo>
                      <a:pt x="899" y="20250"/>
                    </a:lnTo>
                    <a:lnTo>
                      <a:pt x="2707" y="20250"/>
                    </a:lnTo>
                    <a:lnTo>
                      <a:pt x="6303" y="21600"/>
                    </a:lnTo>
                    <a:lnTo>
                      <a:pt x="9910" y="20250"/>
                    </a:lnTo>
                    <a:lnTo>
                      <a:pt x="13507" y="17552"/>
                    </a:lnTo>
                    <a:lnTo>
                      <a:pt x="16205" y="14854"/>
                    </a:lnTo>
                    <a:lnTo>
                      <a:pt x="21600" y="6746"/>
                    </a:lnTo>
                    <a:close/>
                  </a:path>
                </a:pathLst>
              </a:custGeom>
              <a:solidFill>
                <a:srgbClr val="8EB9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4" name="Shape"/>
              <p:cNvSpPr/>
              <p:nvPr/>
            </p:nvSpPr>
            <p:spPr>
              <a:xfrm>
                <a:off x="43600" y="-1"/>
                <a:ext cx="24920" cy="32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57"/>
                    </a:moveTo>
                    <a:lnTo>
                      <a:pt x="17285" y="8305"/>
                    </a:lnTo>
                    <a:lnTo>
                      <a:pt x="17285" y="5821"/>
                    </a:lnTo>
                    <a:lnTo>
                      <a:pt x="14036" y="2483"/>
                    </a:lnTo>
                    <a:lnTo>
                      <a:pt x="11868" y="0"/>
                    </a:lnTo>
                    <a:lnTo>
                      <a:pt x="6473" y="0"/>
                    </a:lnTo>
                    <a:lnTo>
                      <a:pt x="6473" y="1661"/>
                    </a:lnTo>
                    <a:lnTo>
                      <a:pt x="8642" y="3322"/>
                    </a:lnTo>
                    <a:lnTo>
                      <a:pt x="2158" y="4982"/>
                    </a:lnTo>
                    <a:lnTo>
                      <a:pt x="1078" y="7474"/>
                    </a:lnTo>
                    <a:lnTo>
                      <a:pt x="0" y="10804"/>
                    </a:lnTo>
                    <a:lnTo>
                      <a:pt x="0" y="14126"/>
                    </a:lnTo>
                    <a:lnTo>
                      <a:pt x="4327" y="14126"/>
                    </a:lnTo>
                    <a:lnTo>
                      <a:pt x="4327" y="17448"/>
                    </a:lnTo>
                    <a:lnTo>
                      <a:pt x="8642" y="17448"/>
                    </a:lnTo>
                    <a:lnTo>
                      <a:pt x="8642" y="21600"/>
                    </a:lnTo>
                    <a:lnTo>
                      <a:pt x="14036" y="18278"/>
                    </a:lnTo>
                    <a:lnTo>
                      <a:pt x="16205" y="18278"/>
                    </a:lnTo>
                    <a:lnTo>
                      <a:pt x="20521" y="14956"/>
                    </a:lnTo>
                    <a:lnTo>
                      <a:pt x="21600" y="12457"/>
                    </a:lnTo>
                    <a:close/>
                  </a:path>
                </a:pathLst>
              </a:custGeom>
              <a:solidFill>
                <a:srgbClr val="8EB9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6" name="object 887"/>
            <p:cNvSpPr/>
            <p:nvPr/>
          </p:nvSpPr>
          <p:spPr>
            <a:xfrm>
              <a:off x="128778" y="4693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1" y="0"/>
                  </a:moveTo>
                  <a:lnTo>
                    <a:pt x="0" y="0"/>
                  </a:lnTo>
                  <a:lnTo>
                    <a:pt x="4363" y="7222"/>
                  </a:lnTo>
                  <a:lnTo>
                    <a:pt x="4363" y="21600"/>
                  </a:lnTo>
                  <a:lnTo>
                    <a:pt x="21600" y="21600"/>
                  </a:lnTo>
                  <a:lnTo>
                    <a:pt x="21600" y="14447"/>
                  </a:lnTo>
                  <a:lnTo>
                    <a:pt x="17279" y="7222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5F94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9" name="object 888"/>
            <p:cNvGrpSpPr/>
            <p:nvPr/>
          </p:nvGrpSpPr>
          <p:grpSpPr>
            <a:xfrm>
              <a:off x="138239" y="440075"/>
              <a:ext cx="34877" cy="31874"/>
              <a:chOff x="0" y="0"/>
              <a:chExt cx="34876" cy="31873"/>
            </a:xfrm>
          </p:grpSpPr>
          <p:sp>
            <p:nvSpPr>
              <p:cNvPr id="2007" name="Shape"/>
              <p:cNvSpPr/>
              <p:nvPr/>
            </p:nvSpPr>
            <p:spPr>
              <a:xfrm>
                <a:off x="-1" y="6978"/>
                <a:ext cx="34878" cy="24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4" y="0"/>
                    </a:moveTo>
                    <a:lnTo>
                      <a:pt x="13895" y="0"/>
                    </a:lnTo>
                    <a:lnTo>
                      <a:pt x="14662" y="1079"/>
                    </a:lnTo>
                    <a:lnTo>
                      <a:pt x="11579" y="1079"/>
                    </a:lnTo>
                    <a:lnTo>
                      <a:pt x="8487" y="3229"/>
                    </a:lnTo>
                    <a:lnTo>
                      <a:pt x="0" y="3229"/>
                    </a:lnTo>
                    <a:lnTo>
                      <a:pt x="0" y="5400"/>
                    </a:lnTo>
                    <a:lnTo>
                      <a:pt x="2320" y="6479"/>
                    </a:lnTo>
                    <a:lnTo>
                      <a:pt x="3862" y="6479"/>
                    </a:lnTo>
                    <a:lnTo>
                      <a:pt x="5403" y="8629"/>
                    </a:lnTo>
                    <a:lnTo>
                      <a:pt x="7716" y="12971"/>
                    </a:lnTo>
                    <a:lnTo>
                      <a:pt x="7716" y="17279"/>
                    </a:lnTo>
                    <a:lnTo>
                      <a:pt x="10807" y="21600"/>
                    </a:lnTo>
                    <a:lnTo>
                      <a:pt x="16975" y="21600"/>
                    </a:lnTo>
                    <a:lnTo>
                      <a:pt x="19295" y="20520"/>
                    </a:lnTo>
                    <a:lnTo>
                      <a:pt x="20066" y="17279"/>
                    </a:lnTo>
                    <a:lnTo>
                      <a:pt x="20829" y="15120"/>
                    </a:lnTo>
                    <a:lnTo>
                      <a:pt x="21600" y="15120"/>
                    </a:lnTo>
                    <a:lnTo>
                      <a:pt x="21600" y="6479"/>
                    </a:lnTo>
                    <a:lnTo>
                      <a:pt x="20066" y="2149"/>
                    </a:lnTo>
                    <a:lnTo>
                      <a:pt x="17746" y="2149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5F9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8" name="Triangle"/>
              <p:cNvSpPr/>
              <p:nvPr/>
            </p:nvSpPr>
            <p:spPr>
              <a:xfrm>
                <a:off x="15458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9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0" name="object 889"/>
            <p:cNvSpPr/>
            <p:nvPr/>
          </p:nvSpPr>
          <p:spPr>
            <a:xfrm>
              <a:off x="163658" y="4500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48" y="863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8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1" name="object 890"/>
            <p:cNvSpPr/>
            <p:nvPr/>
          </p:nvSpPr>
          <p:spPr>
            <a:xfrm>
              <a:off x="159422" y="444437"/>
              <a:ext cx="1369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4" y="0"/>
                  </a:moveTo>
                  <a:lnTo>
                    <a:pt x="0" y="0"/>
                  </a:lnTo>
                  <a:lnTo>
                    <a:pt x="0" y="3599"/>
                  </a:lnTo>
                  <a:lnTo>
                    <a:pt x="11781" y="14362"/>
                  </a:lnTo>
                  <a:lnTo>
                    <a:pt x="17693" y="21600"/>
                  </a:lnTo>
                  <a:lnTo>
                    <a:pt x="21600" y="21600"/>
                  </a:lnTo>
                  <a:lnTo>
                    <a:pt x="17693" y="7162"/>
                  </a:lnTo>
                  <a:lnTo>
                    <a:pt x="11781" y="7162"/>
                  </a:lnTo>
                  <a:lnTo>
                    <a:pt x="7854" y="0"/>
                  </a:lnTo>
                  <a:close/>
                </a:path>
              </a:pathLst>
            </a:custGeom>
            <a:solidFill>
              <a:srgbClr val="95C0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2" name="object 891"/>
            <p:cNvSpPr/>
            <p:nvPr/>
          </p:nvSpPr>
          <p:spPr>
            <a:xfrm>
              <a:off x="156933" y="459995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7847" y="0"/>
                  </a:lnTo>
                  <a:lnTo>
                    <a:pt x="5884" y="4775"/>
                  </a:lnTo>
                  <a:lnTo>
                    <a:pt x="1940" y="4775"/>
                  </a:lnTo>
                  <a:lnTo>
                    <a:pt x="0" y="9600"/>
                  </a:lnTo>
                  <a:lnTo>
                    <a:pt x="0" y="21600"/>
                  </a:lnTo>
                  <a:lnTo>
                    <a:pt x="11770" y="21600"/>
                  </a:lnTo>
                  <a:lnTo>
                    <a:pt x="17677" y="19199"/>
                  </a:lnTo>
                  <a:lnTo>
                    <a:pt x="19638" y="12000"/>
                  </a:lnTo>
                  <a:lnTo>
                    <a:pt x="21600" y="7199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ADC9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7" name="object 892"/>
            <p:cNvGrpSpPr/>
            <p:nvPr/>
          </p:nvGrpSpPr>
          <p:grpSpPr>
            <a:xfrm>
              <a:off x="110845" y="486157"/>
              <a:ext cx="67274" cy="43220"/>
              <a:chOff x="0" y="0"/>
              <a:chExt cx="67273" cy="43219"/>
            </a:xfrm>
          </p:grpSpPr>
          <p:sp>
            <p:nvSpPr>
              <p:cNvPr id="2013" name="Shape"/>
              <p:cNvSpPr/>
              <p:nvPr/>
            </p:nvSpPr>
            <p:spPr>
              <a:xfrm>
                <a:off x="-1" y="30517"/>
                <a:ext cx="298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7" y="8072"/>
                    </a:lnTo>
                    <a:lnTo>
                      <a:pt x="7203" y="18927"/>
                    </a:lnTo>
                    <a:lnTo>
                      <a:pt x="9901" y="18927"/>
                    </a:lnTo>
                    <a:lnTo>
                      <a:pt x="14397" y="21600"/>
                    </a:lnTo>
                    <a:lnTo>
                      <a:pt x="17994" y="80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4" name="Shape"/>
              <p:cNvSpPr/>
              <p:nvPr/>
            </p:nvSpPr>
            <p:spPr>
              <a:xfrm>
                <a:off x="2500" y="23043"/>
                <a:ext cx="511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" y="0"/>
                    </a:moveTo>
                    <a:lnTo>
                      <a:pt x="520" y="10772"/>
                    </a:lnTo>
                    <a:lnTo>
                      <a:pt x="0" y="21600"/>
                    </a:lnTo>
                    <a:lnTo>
                      <a:pt x="14721" y="21600"/>
                    </a:lnTo>
                    <a:lnTo>
                      <a:pt x="19060" y="17554"/>
                    </a:lnTo>
                    <a:lnTo>
                      <a:pt x="21600" y="10772"/>
                    </a:lnTo>
                    <a:lnTo>
                      <a:pt x="4730" y="10772"/>
                    </a:lnTo>
                    <a:lnTo>
                      <a:pt x="2102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5" name="Shape"/>
              <p:cNvSpPr/>
              <p:nvPr/>
            </p:nvSpPr>
            <p:spPr>
              <a:xfrm>
                <a:off x="13702" y="5715"/>
                <a:ext cx="53572" cy="23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38" y="0"/>
                    </a:moveTo>
                    <a:lnTo>
                      <a:pt x="7528" y="2282"/>
                    </a:lnTo>
                    <a:lnTo>
                      <a:pt x="7031" y="4554"/>
                    </a:lnTo>
                    <a:lnTo>
                      <a:pt x="6529" y="9096"/>
                    </a:lnTo>
                    <a:lnTo>
                      <a:pt x="3011" y="9096"/>
                    </a:lnTo>
                    <a:lnTo>
                      <a:pt x="1510" y="11379"/>
                    </a:lnTo>
                    <a:lnTo>
                      <a:pt x="502" y="13639"/>
                    </a:lnTo>
                    <a:lnTo>
                      <a:pt x="502" y="18194"/>
                    </a:lnTo>
                    <a:lnTo>
                      <a:pt x="0" y="21600"/>
                    </a:lnTo>
                    <a:lnTo>
                      <a:pt x="16109" y="21600"/>
                    </a:lnTo>
                    <a:lnTo>
                      <a:pt x="17122" y="21004"/>
                    </a:lnTo>
                    <a:lnTo>
                      <a:pt x="20090" y="17058"/>
                    </a:lnTo>
                    <a:lnTo>
                      <a:pt x="21093" y="14787"/>
                    </a:lnTo>
                    <a:lnTo>
                      <a:pt x="21600" y="12504"/>
                    </a:lnTo>
                    <a:lnTo>
                      <a:pt x="21600" y="4554"/>
                    </a:lnTo>
                    <a:lnTo>
                      <a:pt x="10047" y="4554"/>
                    </a:lnTo>
                    <a:lnTo>
                      <a:pt x="10281" y="3759"/>
                    </a:lnTo>
                    <a:lnTo>
                      <a:pt x="9038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6" name="Shape"/>
              <p:cNvSpPr/>
              <p:nvPr/>
            </p:nvSpPr>
            <p:spPr>
              <a:xfrm>
                <a:off x="39201" y="0"/>
                <a:ext cx="2807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30" y="0"/>
                    </a:moveTo>
                    <a:lnTo>
                      <a:pt x="6248" y="0"/>
                    </a:lnTo>
                    <a:lnTo>
                      <a:pt x="3384" y="3084"/>
                    </a:lnTo>
                    <a:lnTo>
                      <a:pt x="0" y="19440"/>
                    </a:lnTo>
                    <a:lnTo>
                      <a:pt x="501" y="21600"/>
                    </a:lnTo>
                    <a:lnTo>
                      <a:pt x="21600" y="21600"/>
                    </a:lnTo>
                    <a:lnTo>
                      <a:pt x="21600" y="18513"/>
                    </a:lnTo>
                    <a:lnTo>
                      <a:pt x="12962" y="18513"/>
                    </a:lnTo>
                    <a:lnTo>
                      <a:pt x="11045" y="15426"/>
                    </a:lnTo>
                    <a:lnTo>
                      <a:pt x="11045" y="6171"/>
                    </a:lnTo>
                    <a:lnTo>
                      <a:pt x="9130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3" name="object 893"/>
            <p:cNvGrpSpPr/>
            <p:nvPr/>
          </p:nvGrpSpPr>
          <p:grpSpPr>
            <a:xfrm>
              <a:off x="-1" y="427586"/>
              <a:ext cx="170138" cy="89207"/>
              <a:chOff x="0" y="0"/>
              <a:chExt cx="170136" cy="89206"/>
            </a:xfrm>
          </p:grpSpPr>
          <p:sp>
            <p:nvSpPr>
              <p:cNvPr id="2018" name="Shape"/>
              <p:cNvSpPr/>
              <p:nvPr/>
            </p:nvSpPr>
            <p:spPr>
              <a:xfrm>
                <a:off x="41096" y="71767"/>
                <a:ext cx="61025" cy="17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203" y="0"/>
                    </a:lnTo>
                    <a:lnTo>
                      <a:pt x="2203" y="4640"/>
                    </a:lnTo>
                    <a:lnTo>
                      <a:pt x="0" y="13891"/>
                    </a:lnTo>
                    <a:lnTo>
                      <a:pt x="0" y="18517"/>
                    </a:lnTo>
                    <a:lnTo>
                      <a:pt x="1762" y="21600"/>
                    </a:lnTo>
                    <a:lnTo>
                      <a:pt x="6612" y="21600"/>
                    </a:lnTo>
                    <a:lnTo>
                      <a:pt x="8815" y="20058"/>
                    </a:lnTo>
                    <a:lnTo>
                      <a:pt x="10141" y="15432"/>
                    </a:lnTo>
                    <a:lnTo>
                      <a:pt x="11463" y="9250"/>
                    </a:lnTo>
                    <a:lnTo>
                      <a:pt x="20283" y="9250"/>
                    </a:lnTo>
                    <a:lnTo>
                      <a:pt x="21600" y="46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9" name="Shape"/>
              <p:cNvSpPr/>
              <p:nvPr/>
            </p:nvSpPr>
            <p:spPr>
              <a:xfrm>
                <a:off x="0" y="14463"/>
                <a:ext cx="165656" cy="64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4" y="0"/>
                    </a:moveTo>
                    <a:lnTo>
                      <a:pt x="2257" y="7743"/>
                    </a:lnTo>
                    <a:lnTo>
                      <a:pt x="1947" y="10389"/>
                    </a:lnTo>
                    <a:lnTo>
                      <a:pt x="649" y="10389"/>
                    </a:lnTo>
                    <a:lnTo>
                      <a:pt x="487" y="10804"/>
                    </a:lnTo>
                    <a:lnTo>
                      <a:pt x="161" y="11220"/>
                    </a:lnTo>
                    <a:lnTo>
                      <a:pt x="161" y="12050"/>
                    </a:lnTo>
                    <a:lnTo>
                      <a:pt x="0" y="14125"/>
                    </a:lnTo>
                    <a:lnTo>
                      <a:pt x="649" y="16615"/>
                    </a:lnTo>
                    <a:lnTo>
                      <a:pt x="972" y="18279"/>
                    </a:lnTo>
                    <a:lnTo>
                      <a:pt x="1461" y="19940"/>
                    </a:lnTo>
                    <a:lnTo>
                      <a:pt x="1947" y="20774"/>
                    </a:lnTo>
                    <a:lnTo>
                      <a:pt x="3736" y="20774"/>
                    </a:lnTo>
                    <a:lnTo>
                      <a:pt x="3897" y="21600"/>
                    </a:lnTo>
                    <a:lnTo>
                      <a:pt x="4221" y="21600"/>
                    </a:lnTo>
                    <a:lnTo>
                      <a:pt x="4708" y="20774"/>
                    </a:lnTo>
                    <a:lnTo>
                      <a:pt x="5034" y="19940"/>
                    </a:lnTo>
                    <a:lnTo>
                      <a:pt x="5521" y="19110"/>
                    </a:lnTo>
                    <a:lnTo>
                      <a:pt x="13316" y="19110"/>
                    </a:lnTo>
                    <a:lnTo>
                      <a:pt x="13316" y="18279"/>
                    </a:lnTo>
                    <a:lnTo>
                      <a:pt x="12993" y="17449"/>
                    </a:lnTo>
                    <a:lnTo>
                      <a:pt x="11204" y="17449"/>
                    </a:lnTo>
                    <a:lnTo>
                      <a:pt x="11204" y="15374"/>
                    </a:lnTo>
                    <a:lnTo>
                      <a:pt x="8606" y="15374"/>
                    </a:lnTo>
                    <a:lnTo>
                      <a:pt x="8606" y="12880"/>
                    </a:lnTo>
                    <a:lnTo>
                      <a:pt x="16889" y="12880"/>
                    </a:lnTo>
                    <a:lnTo>
                      <a:pt x="16889" y="10804"/>
                    </a:lnTo>
                    <a:lnTo>
                      <a:pt x="14780" y="10804"/>
                    </a:lnTo>
                    <a:lnTo>
                      <a:pt x="14131" y="9810"/>
                    </a:lnTo>
                    <a:lnTo>
                      <a:pt x="12973" y="9810"/>
                    </a:lnTo>
                    <a:lnTo>
                      <a:pt x="12504" y="9555"/>
                    </a:lnTo>
                    <a:lnTo>
                      <a:pt x="12178" y="9144"/>
                    </a:lnTo>
                    <a:lnTo>
                      <a:pt x="11693" y="8310"/>
                    </a:lnTo>
                    <a:lnTo>
                      <a:pt x="11693" y="7479"/>
                    </a:lnTo>
                    <a:lnTo>
                      <a:pt x="12178" y="6654"/>
                    </a:lnTo>
                    <a:lnTo>
                      <a:pt x="16510" y="6654"/>
                    </a:lnTo>
                    <a:lnTo>
                      <a:pt x="16565" y="6235"/>
                    </a:lnTo>
                    <a:lnTo>
                      <a:pt x="16729" y="4574"/>
                    </a:lnTo>
                    <a:lnTo>
                      <a:pt x="17701" y="3744"/>
                    </a:lnTo>
                    <a:lnTo>
                      <a:pt x="17701" y="2910"/>
                    </a:lnTo>
                    <a:lnTo>
                      <a:pt x="18025" y="2910"/>
                    </a:lnTo>
                    <a:lnTo>
                      <a:pt x="18674" y="2084"/>
                    </a:lnTo>
                    <a:lnTo>
                      <a:pt x="21600" y="2084"/>
                    </a:lnTo>
                    <a:lnTo>
                      <a:pt x="21437" y="1669"/>
                    </a:lnTo>
                    <a:lnTo>
                      <a:pt x="18352" y="1669"/>
                    </a:lnTo>
                    <a:lnTo>
                      <a:pt x="18134" y="834"/>
                    </a:lnTo>
                    <a:lnTo>
                      <a:pt x="7308" y="834"/>
                    </a:lnTo>
                    <a:lnTo>
                      <a:pt x="6334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0" name="Shape"/>
              <p:cNvSpPr/>
              <p:nvPr/>
            </p:nvSpPr>
            <p:spPr>
              <a:xfrm>
                <a:off x="157435" y="1560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8" y="0"/>
                    </a:moveTo>
                    <a:lnTo>
                      <a:pt x="0" y="0"/>
                    </a:lnTo>
                    <a:lnTo>
                      <a:pt x="9275" y="21600"/>
                    </a:lnTo>
                    <a:lnTo>
                      <a:pt x="21600" y="21600"/>
                    </a:lnTo>
                    <a:lnTo>
                      <a:pt x="15428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1" name="Shape"/>
              <p:cNvSpPr/>
              <p:nvPr/>
            </p:nvSpPr>
            <p:spPr>
              <a:xfrm>
                <a:off x="56044" y="5014"/>
                <a:ext cx="830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09" y="0"/>
                    </a:moveTo>
                    <a:lnTo>
                      <a:pt x="1619" y="4775"/>
                    </a:lnTo>
                    <a:lnTo>
                      <a:pt x="644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52" y="14399"/>
                    </a:lnTo>
                    <a:lnTo>
                      <a:pt x="6803" y="14399"/>
                    </a:lnTo>
                    <a:lnTo>
                      <a:pt x="6803" y="7176"/>
                    </a:lnTo>
                    <a:lnTo>
                      <a:pt x="5508" y="2376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2" name="Shape"/>
              <p:cNvSpPr/>
              <p:nvPr/>
            </p:nvSpPr>
            <p:spPr>
              <a:xfrm>
                <a:off x="82193" y="-1"/>
                <a:ext cx="54388" cy="13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0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70" y="19569"/>
                    </a:lnTo>
                    <a:lnTo>
                      <a:pt x="19293" y="9410"/>
                    </a:lnTo>
                    <a:lnTo>
                      <a:pt x="15828" y="5325"/>
                    </a:lnTo>
                    <a:lnTo>
                      <a:pt x="12947" y="1042"/>
                    </a:lnTo>
                    <a:lnTo>
                      <a:pt x="10205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6" name="object 894"/>
            <p:cNvGrpSpPr/>
            <p:nvPr/>
          </p:nvGrpSpPr>
          <p:grpSpPr>
            <a:xfrm>
              <a:off x="122560" y="446714"/>
              <a:ext cx="16430" cy="15198"/>
              <a:chOff x="0" y="0"/>
              <a:chExt cx="16429" cy="15197"/>
            </a:xfrm>
          </p:grpSpPr>
          <p:sp>
            <p:nvSpPr>
              <p:cNvPr id="2024" name="Triangle"/>
              <p:cNvSpPr/>
              <p:nvPr/>
            </p:nvSpPr>
            <p:spPr>
              <a:xfrm>
                <a:off x="0" y="249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79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5" name="Shape"/>
              <p:cNvSpPr/>
              <p:nvPr/>
            </p:nvSpPr>
            <p:spPr>
              <a:xfrm>
                <a:off x="3726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43" y="0"/>
                    </a:lnTo>
                    <a:lnTo>
                      <a:pt x="0" y="5868"/>
                    </a:lnTo>
                    <a:lnTo>
                      <a:pt x="0" y="21600"/>
                    </a:lnTo>
                    <a:lnTo>
                      <a:pt x="21600" y="117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79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7" name="object 895"/>
            <p:cNvSpPr/>
            <p:nvPr/>
          </p:nvSpPr>
          <p:spPr>
            <a:xfrm>
              <a:off x="72732" y="6543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73" y="0"/>
                  </a:lnTo>
                  <a:lnTo>
                    <a:pt x="7273" y="4318"/>
                  </a:lnTo>
                  <a:lnTo>
                    <a:pt x="0" y="4318"/>
                  </a:lnTo>
                  <a:lnTo>
                    <a:pt x="0" y="21600"/>
                  </a:lnTo>
                  <a:lnTo>
                    <a:pt x="7273" y="8639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56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0" name="object 896"/>
            <p:cNvGrpSpPr/>
            <p:nvPr/>
          </p:nvGrpSpPr>
          <p:grpSpPr>
            <a:xfrm>
              <a:off x="74599" y="652646"/>
              <a:ext cx="14576" cy="14564"/>
              <a:chOff x="0" y="0"/>
              <a:chExt cx="14575" cy="14563"/>
            </a:xfrm>
          </p:grpSpPr>
          <p:sp>
            <p:nvSpPr>
              <p:cNvPr id="2028" name="Shape"/>
              <p:cNvSpPr/>
              <p:nvPr/>
            </p:nvSpPr>
            <p:spPr>
              <a:xfrm>
                <a:off x="-1" y="186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4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16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9" name="Triangle"/>
              <p:cNvSpPr/>
              <p:nvPr/>
            </p:nvSpPr>
            <p:spPr>
              <a:xfrm>
                <a:off x="1872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16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31" name="object 897"/>
            <p:cNvSpPr/>
            <p:nvPr/>
          </p:nvSpPr>
          <p:spPr>
            <a:xfrm>
              <a:off x="113836" y="6561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619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7E34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4" name="object 898"/>
            <p:cNvGrpSpPr/>
            <p:nvPr/>
          </p:nvGrpSpPr>
          <p:grpSpPr>
            <a:xfrm>
              <a:off x="74599" y="654921"/>
              <a:ext cx="13331" cy="13954"/>
              <a:chOff x="0" y="0"/>
              <a:chExt cx="13330" cy="13953"/>
            </a:xfrm>
          </p:grpSpPr>
          <p:sp>
            <p:nvSpPr>
              <p:cNvPr id="2032" name="Shape"/>
              <p:cNvSpPr/>
              <p:nvPr/>
            </p:nvSpPr>
            <p:spPr>
              <a:xfrm>
                <a:off x="-1" y="125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02" y="0"/>
                    </a:moveTo>
                    <a:lnTo>
                      <a:pt x="0" y="0"/>
                    </a:lnTo>
                    <a:lnTo>
                      <a:pt x="6502" y="21600"/>
                    </a:lnTo>
                    <a:lnTo>
                      <a:pt x="21600" y="21600"/>
                    </a:lnTo>
                    <a:lnTo>
                      <a:pt x="21600" y="10692"/>
                    </a:lnTo>
                    <a:lnTo>
                      <a:pt x="8640" y="10692"/>
                    </a:lnTo>
                    <a:lnTo>
                      <a:pt x="6502" y="0"/>
                    </a:lnTo>
                    <a:close/>
                  </a:path>
                </a:pathLst>
              </a:custGeom>
              <a:solidFill>
                <a:srgbClr val="C86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3" name="Triangle"/>
              <p:cNvSpPr/>
              <p:nvPr/>
            </p:nvSpPr>
            <p:spPr>
              <a:xfrm>
                <a:off x="628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8" name="object 899"/>
            <p:cNvGrpSpPr/>
            <p:nvPr/>
          </p:nvGrpSpPr>
          <p:grpSpPr>
            <a:xfrm>
              <a:off x="40347" y="543447"/>
              <a:ext cx="33258" cy="36162"/>
              <a:chOff x="0" y="0"/>
              <a:chExt cx="33257" cy="36161"/>
            </a:xfrm>
          </p:grpSpPr>
          <p:sp>
            <p:nvSpPr>
              <p:cNvPr id="2035" name="Triangle"/>
              <p:cNvSpPr/>
              <p:nvPr/>
            </p:nvSpPr>
            <p:spPr>
              <a:xfrm>
                <a:off x="20555" y="234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50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4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6" name="Shape"/>
              <p:cNvSpPr/>
              <p:nvPr/>
            </p:nvSpPr>
            <p:spPr>
              <a:xfrm>
                <a:off x="5727" y="6971"/>
                <a:ext cx="19929" cy="2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7" y="0"/>
                    </a:moveTo>
                    <a:lnTo>
                      <a:pt x="0" y="0"/>
                    </a:lnTo>
                    <a:lnTo>
                      <a:pt x="0" y="4888"/>
                    </a:lnTo>
                    <a:lnTo>
                      <a:pt x="2711" y="6109"/>
                    </a:lnTo>
                    <a:lnTo>
                      <a:pt x="5396" y="11009"/>
                    </a:lnTo>
                    <a:lnTo>
                      <a:pt x="8108" y="13453"/>
                    </a:lnTo>
                    <a:lnTo>
                      <a:pt x="9457" y="15897"/>
                    </a:lnTo>
                    <a:lnTo>
                      <a:pt x="17552" y="18353"/>
                    </a:lnTo>
                    <a:lnTo>
                      <a:pt x="20250" y="20784"/>
                    </a:lnTo>
                    <a:lnTo>
                      <a:pt x="21600" y="21600"/>
                    </a:lnTo>
                    <a:lnTo>
                      <a:pt x="21600" y="14675"/>
                    </a:lnTo>
                    <a:lnTo>
                      <a:pt x="18915" y="14675"/>
                    </a:lnTo>
                    <a:lnTo>
                      <a:pt x="16203" y="12219"/>
                    </a:lnTo>
                    <a:lnTo>
                      <a:pt x="12169" y="9788"/>
                    </a:lnTo>
                    <a:lnTo>
                      <a:pt x="9457" y="6109"/>
                    </a:lnTo>
                    <a:lnTo>
                      <a:pt x="9457" y="3679"/>
                    </a:lnTo>
                    <a:lnTo>
                      <a:pt x="13492" y="3679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rgbClr val="894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7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4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2" name="object 900"/>
            <p:cNvGrpSpPr/>
            <p:nvPr/>
          </p:nvGrpSpPr>
          <p:grpSpPr>
            <a:xfrm>
              <a:off x="50317" y="559017"/>
              <a:ext cx="22037" cy="19346"/>
              <a:chOff x="0" y="0"/>
              <a:chExt cx="22036" cy="19345"/>
            </a:xfrm>
          </p:grpSpPr>
          <p:sp>
            <p:nvSpPr>
              <p:cNvPr id="2039" name="Triangle"/>
              <p:cNvSpPr/>
              <p:nvPr/>
            </p:nvSpPr>
            <p:spPr>
              <a:xfrm>
                <a:off x="9333" y="664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37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0" name="Shape"/>
              <p:cNvSpPr/>
              <p:nvPr/>
            </p:nvSpPr>
            <p:spPr>
              <a:xfrm>
                <a:off x="4361" y="352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81" y="5952"/>
                    </a:lnTo>
                    <a:lnTo>
                      <a:pt x="18030" y="1767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1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rgbClr val="B9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3" name="object 901"/>
            <p:cNvSpPr/>
            <p:nvPr/>
          </p:nvSpPr>
          <p:spPr>
            <a:xfrm>
              <a:off x="57162" y="5422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2"/>
                  </a:lnTo>
                  <a:lnTo>
                    <a:pt x="21600" y="72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4" name="object 902"/>
            <p:cNvSpPr/>
            <p:nvPr/>
          </p:nvSpPr>
          <p:spPr>
            <a:xfrm>
              <a:off x="54044" y="5446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4387" y="21600"/>
                  </a:lnTo>
                  <a:lnTo>
                    <a:pt x="21600" y="143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5" name="object 903"/>
            <p:cNvSpPr/>
            <p:nvPr/>
          </p:nvSpPr>
          <p:spPr>
            <a:xfrm>
              <a:off x="54678" y="4849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3" y="0"/>
                  </a:moveTo>
                  <a:lnTo>
                    <a:pt x="0" y="0"/>
                  </a:lnTo>
                  <a:lnTo>
                    <a:pt x="0" y="8639"/>
                  </a:lnTo>
                  <a:lnTo>
                    <a:pt x="7175" y="12916"/>
                  </a:lnTo>
                  <a:lnTo>
                    <a:pt x="14387" y="21600"/>
                  </a:lnTo>
                  <a:lnTo>
                    <a:pt x="21600" y="21600"/>
                  </a:lnTo>
                  <a:lnTo>
                    <a:pt x="21600" y="12916"/>
                  </a:lnTo>
                  <a:lnTo>
                    <a:pt x="14387" y="8639"/>
                  </a:lnTo>
                  <a:lnTo>
                    <a:pt x="10783" y="0"/>
                  </a:lnTo>
                  <a:close/>
                </a:path>
              </a:pathLst>
            </a:custGeom>
            <a:solidFill>
              <a:srgbClr val="4173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6" name="object 904"/>
            <p:cNvSpPr/>
            <p:nvPr/>
          </p:nvSpPr>
          <p:spPr>
            <a:xfrm>
              <a:off x="44716" y="4824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88" y="0"/>
                  </a:lnTo>
                  <a:lnTo>
                    <a:pt x="0" y="3080"/>
                  </a:lnTo>
                  <a:lnTo>
                    <a:pt x="0" y="21600"/>
                  </a:lnTo>
                  <a:lnTo>
                    <a:pt x="6488" y="15437"/>
                  </a:lnTo>
                  <a:lnTo>
                    <a:pt x="10778" y="6163"/>
                  </a:lnTo>
                  <a:lnTo>
                    <a:pt x="21600" y="61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7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7" name="object 905"/>
            <p:cNvSpPr/>
            <p:nvPr/>
          </p:nvSpPr>
          <p:spPr>
            <a:xfrm>
              <a:off x="117068" y="554352"/>
              <a:ext cx="24919" cy="2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0" y="0"/>
                  </a:moveTo>
                  <a:lnTo>
                    <a:pt x="0" y="792"/>
                  </a:lnTo>
                  <a:lnTo>
                    <a:pt x="0" y="17803"/>
                  </a:lnTo>
                  <a:lnTo>
                    <a:pt x="3247" y="21600"/>
                  </a:lnTo>
                  <a:lnTo>
                    <a:pt x="2168" y="11201"/>
                  </a:lnTo>
                  <a:lnTo>
                    <a:pt x="9732" y="11201"/>
                  </a:lnTo>
                  <a:lnTo>
                    <a:pt x="21600" y="792"/>
                  </a:lnTo>
                  <a:lnTo>
                    <a:pt x="15643" y="528"/>
                  </a:lnTo>
                  <a:lnTo>
                    <a:pt x="10395" y="88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rgbClr val="195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0" name="object 906"/>
            <p:cNvGrpSpPr/>
            <p:nvPr/>
          </p:nvGrpSpPr>
          <p:grpSpPr>
            <a:xfrm>
              <a:off x="1513827" y="433211"/>
              <a:ext cx="15193" cy="15820"/>
              <a:chOff x="0" y="0"/>
              <a:chExt cx="15192" cy="15819"/>
            </a:xfrm>
          </p:grpSpPr>
          <p:sp>
            <p:nvSpPr>
              <p:cNvPr id="2048" name="Triangle"/>
              <p:cNvSpPr/>
              <p:nvPr/>
            </p:nvSpPr>
            <p:spPr>
              <a:xfrm>
                <a:off x="0" y="311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77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9" name="Shape"/>
              <p:cNvSpPr/>
              <p:nvPr/>
            </p:nvSpPr>
            <p:spPr>
              <a:xfrm>
                <a:off x="248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8" y="10852"/>
                    </a:lnTo>
                    <a:lnTo>
                      <a:pt x="0" y="10852"/>
                    </a:lnTo>
                    <a:lnTo>
                      <a:pt x="0" y="21600"/>
                    </a:lnTo>
                    <a:lnTo>
                      <a:pt x="7202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77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1" name="object 907"/>
            <p:cNvSpPr/>
            <p:nvPr/>
          </p:nvSpPr>
          <p:spPr>
            <a:xfrm>
              <a:off x="1510088" y="4406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37" y="5398"/>
                  </a:lnTo>
                  <a:lnTo>
                    <a:pt x="0" y="5398"/>
                  </a:lnTo>
                  <a:lnTo>
                    <a:pt x="9243" y="21600"/>
                  </a:lnTo>
                  <a:lnTo>
                    <a:pt x="15437" y="21600"/>
                  </a:lnTo>
                  <a:lnTo>
                    <a:pt x="21600" y="108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7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2" name="object 908"/>
            <p:cNvSpPr/>
            <p:nvPr/>
          </p:nvSpPr>
          <p:spPr>
            <a:xfrm>
              <a:off x="1517568" y="437072"/>
              <a:ext cx="12702" cy="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0" y="0"/>
                  </a:moveTo>
                  <a:lnTo>
                    <a:pt x="11987" y="0"/>
                  </a:lnTo>
                  <a:lnTo>
                    <a:pt x="14383" y="2550"/>
                  </a:lnTo>
                  <a:lnTo>
                    <a:pt x="14383" y="7627"/>
                  </a:lnTo>
                  <a:lnTo>
                    <a:pt x="4794" y="7627"/>
                  </a:lnTo>
                  <a:lnTo>
                    <a:pt x="4794" y="10179"/>
                  </a:lnTo>
                  <a:lnTo>
                    <a:pt x="0" y="12703"/>
                  </a:lnTo>
                  <a:lnTo>
                    <a:pt x="4794" y="15241"/>
                  </a:lnTo>
                  <a:lnTo>
                    <a:pt x="4794" y="21600"/>
                  </a:lnTo>
                  <a:lnTo>
                    <a:pt x="9588" y="17792"/>
                  </a:lnTo>
                  <a:lnTo>
                    <a:pt x="4794" y="12703"/>
                  </a:lnTo>
                  <a:lnTo>
                    <a:pt x="9588" y="8896"/>
                  </a:lnTo>
                  <a:lnTo>
                    <a:pt x="21600" y="8896"/>
                  </a:lnTo>
                  <a:lnTo>
                    <a:pt x="21600" y="2550"/>
                  </a:lnTo>
                  <a:lnTo>
                    <a:pt x="18395" y="854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3E5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3" name="object 909"/>
            <p:cNvSpPr/>
            <p:nvPr/>
          </p:nvSpPr>
          <p:spPr>
            <a:xfrm>
              <a:off x="1513205" y="441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5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66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4" name="object 910"/>
            <p:cNvSpPr/>
            <p:nvPr/>
          </p:nvSpPr>
          <p:spPr>
            <a:xfrm>
              <a:off x="1509465" y="447054"/>
              <a:ext cx="12702" cy="1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1" y="0"/>
                  </a:moveTo>
                  <a:lnTo>
                    <a:pt x="0" y="0"/>
                  </a:lnTo>
                  <a:lnTo>
                    <a:pt x="0" y="15690"/>
                  </a:lnTo>
                  <a:lnTo>
                    <a:pt x="5419" y="17673"/>
                  </a:lnTo>
                  <a:lnTo>
                    <a:pt x="5419" y="21600"/>
                  </a:lnTo>
                  <a:lnTo>
                    <a:pt x="10786" y="21600"/>
                  </a:lnTo>
                  <a:lnTo>
                    <a:pt x="16207" y="19637"/>
                  </a:lnTo>
                  <a:lnTo>
                    <a:pt x="16207" y="15690"/>
                  </a:lnTo>
                  <a:lnTo>
                    <a:pt x="21600" y="15690"/>
                  </a:lnTo>
                  <a:lnTo>
                    <a:pt x="21600" y="7834"/>
                  </a:lnTo>
                  <a:lnTo>
                    <a:pt x="16207" y="3907"/>
                  </a:lnTo>
                  <a:lnTo>
                    <a:pt x="13481" y="0"/>
                  </a:lnTo>
                  <a:close/>
                </a:path>
              </a:pathLst>
            </a:custGeom>
            <a:solidFill>
              <a:srgbClr val="2C7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5" name="object 911"/>
            <p:cNvSpPr/>
            <p:nvPr/>
          </p:nvSpPr>
          <p:spPr>
            <a:xfrm>
              <a:off x="1508221" y="453149"/>
              <a:ext cx="12702" cy="12702"/>
            </a:xfrm>
            <a:prstGeom prst="rect">
              <a:avLst/>
            </a:prstGeom>
            <a:solidFill>
              <a:srgbClr val="2B72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6" name="object 912"/>
            <p:cNvSpPr/>
            <p:nvPr/>
          </p:nvSpPr>
          <p:spPr>
            <a:xfrm>
              <a:off x="1522044" y="445797"/>
              <a:ext cx="31142" cy="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3" y="0"/>
                  </a:moveTo>
                  <a:lnTo>
                    <a:pt x="1726" y="0"/>
                  </a:lnTo>
                  <a:lnTo>
                    <a:pt x="0" y="3497"/>
                  </a:lnTo>
                  <a:lnTo>
                    <a:pt x="0" y="11368"/>
                  </a:lnTo>
                  <a:lnTo>
                    <a:pt x="863" y="12504"/>
                  </a:lnTo>
                  <a:lnTo>
                    <a:pt x="2589" y="13639"/>
                  </a:lnTo>
                  <a:lnTo>
                    <a:pt x="5188" y="15899"/>
                  </a:lnTo>
                  <a:lnTo>
                    <a:pt x="6906" y="19317"/>
                  </a:lnTo>
                  <a:lnTo>
                    <a:pt x="8641" y="21600"/>
                  </a:lnTo>
                  <a:lnTo>
                    <a:pt x="21600" y="21600"/>
                  </a:lnTo>
                  <a:lnTo>
                    <a:pt x="21600" y="19317"/>
                  </a:lnTo>
                  <a:lnTo>
                    <a:pt x="18806" y="12626"/>
                  </a:lnTo>
                  <a:lnTo>
                    <a:pt x="15443" y="7529"/>
                  </a:lnTo>
                  <a:lnTo>
                    <a:pt x="11270" y="3497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5444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7" name="object 913"/>
            <p:cNvSpPr/>
            <p:nvPr/>
          </p:nvSpPr>
          <p:spPr>
            <a:xfrm>
              <a:off x="1567390" y="4132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3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DA8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8" name="object 914"/>
            <p:cNvSpPr/>
            <p:nvPr/>
          </p:nvSpPr>
          <p:spPr>
            <a:xfrm>
              <a:off x="1501998" y="4568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393" y="10744"/>
                  </a:lnTo>
                  <a:lnTo>
                    <a:pt x="13483" y="10744"/>
                  </a:lnTo>
                  <a:lnTo>
                    <a:pt x="13483" y="21600"/>
                  </a:lnTo>
                  <a:lnTo>
                    <a:pt x="16179" y="16198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68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9" name="object 915"/>
            <p:cNvSpPr/>
            <p:nvPr/>
          </p:nvSpPr>
          <p:spPr>
            <a:xfrm>
              <a:off x="1499501" y="4531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4410" y="7180"/>
                  </a:lnTo>
                  <a:lnTo>
                    <a:pt x="11709" y="10798"/>
                  </a:ln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00" y="16173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2E60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0" name="object 916"/>
            <p:cNvSpPr/>
            <p:nvPr/>
          </p:nvSpPr>
          <p:spPr>
            <a:xfrm>
              <a:off x="1508341" y="456261"/>
              <a:ext cx="1868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5" y="0"/>
                  </a:moveTo>
                  <a:lnTo>
                    <a:pt x="14405" y="2419"/>
                  </a:lnTo>
                  <a:lnTo>
                    <a:pt x="10073" y="7208"/>
                  </a:lnTo>
                  <a:lnTo>
                    <a:pt x="7209" y="7208"/>
                  </a:lnTo>
                  <a:lnTo>
                    <a:pt x="7209" y="11974"/>
                  </a:lnTo>
                  <a:lnTo>
                    <a:pt x="4316" y="11974"/>
                  </a:lnTo>
                  <a:lnTo>
                    <a:pt x="0" y="21600"/>
                  </a:lnTo>
                  <a:lnTo>
                    <a:pt x="15844" y="21600"/>
                  </a:lnTo>
                  <a:lnTo>
                    <a:pt x="21600" y="14392"/>
                  </a:lnTo>
                  <a:lnTo>
                    <a:pt x="17283" y="7208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rgbClr val="326D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1" name="object 918"/>
            <p:cNvSpPr/>
            <p:nvPr/>
          </p:nvSpPr>
          <p:spPr>
            <a:xfrm>
              <a:off x="1516939" y="4562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0" y="0"/>
                  </a:lnTo>
                  <a:lnTo>
                    <a:pt x="0" y="4812"/>
                  </a:lnTo>
                  <a:lnTo>
                    <a:pt x="7200" y="11974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21600" y="14392"/>
                  </a:lnTo>
                  <a:lnTo>
                    <a:pt x="10799" y="7208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3A6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2" name="object 919"/>
            <p:cNvSpPr/>
            <p:nvPr/>
          </p:nvSpPr>
          <p:spPr>
            <a:xfrm>
              <a:off x="1520679" y="4568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764"/>
                  </a:lnTo>
                  <a:lnTo>
                    <a:pt x="10772" y="7235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475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3" name="object 920"/>
            <p:cNvSpPr/>
            <p:nvPr/>
          </p:nvSpPr>
          <p:spPr>
            <a:xfrm>
              <a:off x="1477201" y="440818"/>
              <a:ext cx="14963" cy="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" y="0"/>
                  </a:moveTo>
                  <a:lnTo>
                    <a:pt x="0" y="0"/>
                  </a:lnTo>
                  <a:lnTo>
                    <a:pt x="3035" y="5698"/>
                  </a:lnTo>
                  <a:lnTo>
                    <a:pt x="9443" y="11276"/>
                  </a:lnTo>
                  <a:lnTo>
                    <a:pt x="15178" y="16615"/>
                  </a:lnTo>
                  <a:lnTo>
                    <a:pt x="16191" y="21600"/>
                  </a:lnTo>
                  <a:lnTo>
                    <a:pt x="21600" y="21600"/>
                  </a:lnTo>
                  <a:lnTo>
                    <a:pt x="21600" y="16497"/>
                  </a:lnTo>
                  <a:lnTo>
                    <a:pt x="17987" y="12703"/>
                  </a:lnTo>
                  <a:lnTo>
                    <a:pt x="9002" y="8884"/>
                  </a:lnTo>
                  <a:lnTo>
                    <a:pt x="9002" y="6358"/>
                  </a:lnTo>
                  <a:lnTo>
                    <a:pt x="7187" y="5076"/>
                  </a:lnTo>
                  <a:lnTo>
                    <a:pt x="1815" y="2538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602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4" name="object 921"/>
            <p:cNvSpPr/>
            <p:nvPr/>
          </p:nvSpPr>
          <p:spPr>
            <a:xfrm>
              <a:off x="651287" y="2837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12" y="10828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1F3B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5" name="object 922"/>
            <p:cNvSpPr/>
            <p:nvPr/>
          </p:nvSpPr>
          <p:spPr>
            <a:xfrm>
              <a:off x="638961" y="283127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7" y="0"/>
                  </a:moveTo>
                  <a:lnTo>
                    <a:pt x="0" y="9275"/>
                  </a:lnTo>
                  <a:lnTo>
                    <a:pt x="5377" y="12357"/>
                  </a:lnTo>
                  <a:lnTo>
                    <a:pt x="17986" y="21600"/>
                  </a:lnTo>
                  <a:lnTo>
                    <a:pt x="21600" y="18488"/>
                  </a:lnTo>
                  <a:lnTo>
                    <a:pt x="21600" y="6192"/>
                  </a:lnTo>
                  <a:lnTo>
                    <a:pt x="14387" y="619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1A2A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8" name="object 923"/>
            <p:cNvGrpSpPr/>
            <p:nvPr/>
          </p:nvGrpSpPr>
          <p:grpSpPr>
            <a:xfrm>
              <a:off x="576681" y="288863"/>
              <a:ext cx="117084" cy="57330"/>
              <a:chOff x="0" y="0"/>
              <a:chExt cx="117083" cy="57329"/>
            </a:xfrm>
          </p:grpSpPr>
          <p:sp>
            <p:nvSpPr>
              <p:cNvPr id="2066" name="Shape"/>
              <p:cNvSpPr/>
              <p:nvPr/>
            </p:nvSpPr>
            <p:spPr>
              <a:xfrm>
                <a:off x="60407" y="44627"/>
                <a:ext cx="566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59" y="2219"/>
                    </a:lnTo>
                    <a:lnTo>
                      <a:pt x="4983" y="5936"/>
                    </a:lnTo>
                    <a:lnTo>
                      <a:pt x="5937" y="11173"/>
                    </a:lnTo>
                    <a:lnTo>
                      <a:pt x="11634" y="11173"/>
                    </a:lnTo>
                    <a:lnTo>
                      <a:pt x="14949" y="21600"/>
                    </a:lnTo>
                    <a:lnTo>
                      <a:pt x="18749" y="21600"/>
                    </a:lnTo>
                    <a:lnTo>
                      <a:pt x="19702" y="16414"/>
                    </a:lnTo>
                    <a:lnTo>
                      <a:pt x="21600" y="111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76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Shape"/>
              <p:cNvSpPr/>
              <p:nvPr/>
            </p:nvSpPr>
            <p:spPr>
              <a:xfrm>
                <a:off x="-1" y="0"/>
                <a:ext cx="117085" cy="52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90" y="0"/>
                    </a:moveTo>
                    <a:lnTo>
                      <a:pt x="11490" y="514"/>
                    </a:lnTo>
                    <a:lnTo>
                      <a:pt x="10342" y="514"/>
                    </a:lnTo>
                    <a:lnTo>
                      <a:pt x="9189" y="1536"/>
                    </a:lnTo>
                    <a:lnTo>
                      <a:pt x="1515" y="12970"/>
                    </a:lnTo>
                    <a:lnTo>
                      <a:pt x="0" y="18003"/>
                    </a:lnTo>
                    <a:lnTo>
                      <a:pt x="445" y="19990"/>
                    </a:lnTo>
                    <a:lnTo>
                      <a:pt x="468" y="20063"/>
                    </a:lnTo>
                    <a:lnTo>
                      <a:pt x="918" y="20572"/>
                    </a:lnTo>
                    <a:lnTo>
                      <a:pt x="1607" y="21600"/>
                    </a:lnTo>
                    <a:lnTo>
                      <a:pt x="3217" y="21600"/>
                    </a:lnTo>
                    <a:lnTo>
                      <a:pt x="4594" y="20572"/>
                    </a:lnTo>
                    <a:lnTo>
                      <a:pt x="8732" y="20572"/>
                    </a:lnTo>
                    <a:lnTo>
                      <a:pt x="10003" y="20063"/>
                    </a:lnTo>
                    <a:lnTo>
                      <a:pt x="11144" y="19990"/>
                    </a:lnTo>
                    <a:lnTo>
                      <a:pt x="21600" y="19990"/>
                    </a:lnTo>
                    <a:lnTo>
                      <a:pt x="21600" y="16970"/>
                    </a:lnTo>
                    <a:lnTo>
                      <a:pt x="15853" y="3602"/>
                    </a:lnTo>
                    <a:lnTo>
                      <a:pt x="14475" y="2570"/>
                    </a:lnTo>
                    <a:lnTo>
                      <a:pt x="14475" y="2055"/>
                    </a:lnTo>
                    <a:lnTo>
                      <a:pt x="13786" y="2055"/>
                    </a:lnTo>
                    <a:lnTo>
                      <a:pt x="12176" y="514"/>
                    </a:lnTo>
                    <a:lnTo>
                      <a:pt x="11490" y="0"/>
                    </a:lnTo>
                    <a:close/>
                  </a:path>
                </a:pathLst>
              </a:custGeom>
              <a:solidFill>
                <a:srgbClr val="2976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73" name="object 924"/>
            <p:cNvGrpSpPr/>
            <p:nvPr/>
          </p:nvGrpSpPr>
          <p:grpSpPr>
            <a:xfrm>
              <a:off x="576709" y="291859"/>
              <a:ext cx="117055" cy="53094"/>
              <a:chOff x="0" y="0"/>
              <a:chExt cx="117054" cy="53093"/>
            </a:xfrm>
          </p:grpSpPr>
          <p:sp>
            <p:nvSpPr>
              <p:cNvPr id="2069" name="Shape"/>
              <p:cNvSpPr/>
              <p:nvPr/>
            </p:nvSpPr>
            <p:spPr>
              <a:xfrm>
                <a:off x="60378" y="40391"/>
                <a:ext cx="566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59" y="2203"/>
                    </a:lnTo>
                    <a:lnTo>
                      <a:pt x="4983" y="5875"/>
                    </a:lnTo>
                    <a:lnTo>
                      <a:pt x="5937" y="11155"/>
                    </a:lnTo>
                    <a:lnTo>
                      <a:pt x="11634" y="11155"/>
                    </a:lnTo>
                    <a:lnTo>
                      <a:pt x="14949" y="21600"/>
                    </a:lnTo>
                    <a:lnTo>
                      <a:pt x="18749" y="21600"/>
                    </a:lnTo>
                    <a:lnTo>
                      <a:pt x="19703" y="16375"/>
                    </a:lnTo>
                    <a:lnTo>
                      <a:pt x="21600" y="11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0" name="Shape"/>
              <p:cNvSpPr/>
              <p:nvPr/>
            </p:nvSpPr>
            <p:spPr>
              <a:xfrm>
                <a:off x="-1" y="9857"/>
                <a:ext cx="117056" cy="38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53" y="0"/>
                    </a:moveTo>
                    <a:lnTo>
                      <a:pt x="17217" y="1051"/>
                    </a:lnTo>
                    <a:lnTo>
                      <a:pt x="17806" y="4525"/>
                    </a:lnTo>
                    <a:lnTo>
                      <a:pt x="18222" y="8263"/>
                    </a:lnTo>
                    <a:lnTo>
                      <a:pt x="18380" y="11737"/>
                    </a:lnTo>
                    <a:lnTo>
                      <a:pt x="18380" y="13150"/>
                    </a:lnTo>
                    <a:lnTo>
                      <a:pt x="17923" y="14565"/>
                    </a:lnTo>
                    <a:lnTo>
                      <a:pt x="17923" y="15965"/>
                    </a:lnTo>
                    <a:lnTo>
                      <a:pt x="16461" y="16701"/>
                    </a:lnTo>
                    <a:lnTo>
                      <a:pt x="0" y="16701"/>
                    </a:lnTo>
                    <a:lnTo>
                      <a:pt x="222" y="18082"/>
                    </a:lnTo>
                    <a:lnTo>
                      <a:pt x="439" y="19394"/>
                    </a:lnTo>
                    <a:lnTo>
                      <a:pt x="461" y="19493"/>
                    </a:lnTo>
                    <a:lnTo>
                      <a:pt x="913" y="20186"/>
                    </a:lnTo>
                    <a:lnTo>
                      <a:pt x="1602" y="21600"/>
                    </a:lnTo>
                    <a:lnTo>
                      <a:pt x="3212" y="21600"/>
                    </a:lnTo>
                    <a:lnTo>
                      <a:pt x="4590" y="20186"/>
                    </a:lnTo>
                    <a:lnTo>
                      <a:pt x="8729" y="20186"/>
                    </a:lnTo>
                    <a:lnTo>
                      <a:pt x="10000" y="19493"/>
                    </a:lnTo>
                    <a:lnTo>
                      <a:pt x="11142" y="19394"/>
                    </a:lnTo>
                    <a:lnTo>
                      <a:pt x="21600" y="19394"/>
                    </a:lnTo>
                    <a:lnTo>
                      <a:pt x="21600" y="15261"/>
                    </a:lnTo>
                    <a:lnTo>
                      <a:pt x="20670" y="10335"/>
                    </a:lnTo>
                    <a:lnTo>
                      <a:pt x="19157" y="5408"/>
                    </a:lnTo>
                    <a:lnTo>
                      <a:pt x="17446" y="1051"/>
                    </a:lnTo>
                    <a:lnTo>
                      <a:pt x="16953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1" name="Triangle"/>
              <p:cNvSpPr/>
              <p:nvPr/>
            </p:nvSpPr>
            <p:spPr>
              <a:xfrm>
                <a:off x="83433" y="20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0085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2" name="Triangle"/>
              <p:cNvSpPr/>
              <p:nvPr/>
            </p:nvSpPr>
            <p:spPr>
              <a:xfrm>
                <a:off x="8044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74" name="object 925"/>
            <p:cNvSpPr/>
            <p:nvPr/>
          </p:nvSpPr>
          <p:spPr>
            <a:xfrm>
              <a:off x="646308" y="332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1" y="0"/>
                  </a:moveTo>
                  <a:lnTo>
                    <a:pt x="0" y="0"/>
                  </a:lnTo>
                  <a:lnTo>
                    <a:pt x="5378" y="10856"/>
                  </a:lnTo>
                  <a:lnTo>
                    <a:pt x="13517" y="21600"/>
                  </a:lnTo>
                  <a:lnTo>
                    <a:pt x="21600" y="21600"/>
                  </a:lnTo>
                  <a:lnTo>
                    <a:pt x="16191" y="10856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rgbClr val="1A2F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5" name="object 926"/>
            <p:cNvSpPr/>
            <p:nvPr/>
          </p:nvSpPr>
          <p:spPr>
            <a:xfrm>
              <a:off x="548042" y="391596"/>
              <a:ext cx="127040" cy="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6" y="0"/>
                  </a:moveTo>
                  <a:lnTo>
                    <a:pt x="12520" y="360"/>
                  </a:lnTo>
                  <a:lnTo>
                    <a:pt x="10611" y="1250"/>
                  </a:lnTo>
                  <a:lnTo>
                    <a:pt x="9318" y="1419"/>
                  </a:lnTo>
                  <a:lnTo>
                    <a:pt x="9318" y="1826"/>
                  </a:lnTo>
                  <a:lnTo>
                    <a:pt x="6431" y="5350"/>
                  </a:lnTo>
                  <a:lnTo>
                    <a:pt x="3704" y="9443"/>
                  </a:lnTo>
                  <a:lnTo>
                    <a:pt x="1454" y="14369"/>
                  </a:lnTo>
                  <a:lnTo>
                    <a:pt x="0" y="20390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6266" y="20490"/>
                  </a:lnTo>
                  <a:lnTo>
                    <a:pt x="11520" y="17060"/>
                  </a:lnTo>
                  <a:lnTo>
                    <a:pt x="14187" y="15950"/>
                  </a:lnTo>
                  <a:lnTo>
                    <a:pt x="15844" y="15817"/>
                  </a:lnTo>
                  <a:lnTo>
                    <a:pt x="17919" y="15796"/>
                  </a:lnTo>
                  <a:lnTo>
                    <a:pt x="19874" y="15549"/>
                  </a:lnTo>
                  <a:lnTo>
                    <a:pt x="21175" y="14736"/>
                  </a:lnTo>
                  <a:lnTo>
                    <a:pt x="21600" y="14332"/>
                  </a:lnTo>
                  <a:lnTo>
                    <a:pt x="21600" y="13127"/>
                  </a:lnTo>
                  <a:lnTo>
                    <a:pt x="18210" y="1826"/>
                  </a:lnTo>
                  <a:lnTo>
                    <a:pt x="17789" y="1419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rgbClr val="2A76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80" name="object 927"/>
            <p:cNvGrpSpPr/>
            <p:nvPr/>
          </p:nvGrpSpPr>
          <p:grpSpPr>
            <a:xfrm>
              <a:off x="564222" y="331396"/>
              <a:ext cx="144491" cy="75319"/>
              <a:chOff x="0" y="0"/>
              <a:chExt cx="144490" cy="75318"/>
            </a:xfrm>
          </p:grpSpPr>
          <p:sp>
            <p:nvSpPr>
              <p:cNvPr id="2076" name="Shape"/>
              <p:cNvSpPr/>
              <p:nvPr/>
            </p:nvSpPr>
            <p:spPr>
              <a:xfrm>
                <a:off x="70641" y="62616"/>
                <a:ext cx="712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019" y="7143"/>
                    </a:lnTo>
                    <a:lnTo>
                      <a:pt x="5778" y="9531"/>
                    </a:lnTo>
                    <a:lnTo>
                      <a:pt x="6907" y="11945"/>
                    </a:lnTo>
                    <a:lnTo>
                      <a:pt x="7666" y="16798"/>
                    </a:lnTo>
                    <a:lnTo>
                      <a:pt x="11442" y="16798"/>
                    </a:lnTo>
                    <a:lnTo>
                      <a:pt x="12201" y="21600"/>
                    </a:lnTo>
                    <a:lnTo>
                      <a:pt x="13711" y="21600"/>
                    </a:lnTo>
                    <a:lnTo>
                      <a:pt x="12575" y="14360"/>
                    </a:lnTo>
                    <a:lnTo>
                      <a:pt x="11442" y="11945"/>
                    </a:lnTo>
                    <a:lnTo>
                      <a:pt x="10313" y="7143"/>
                    </a:lnTo>
                    <a:lnTo>
                      <a:pt x="17733" y="7143"/>
                    </a:lnTo>
                    <a:lnTo>
                      <a:pt x="19448" y="61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6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7" name="Shape"/>
              <p:cNvSpPr/>
              <p:nvPr/>
            </p:nvSpPr>
            <p:spPr>
              <a:xfrm>
                <a:off x="0" y="9777"/>
                <a:ext cx="144491" cy="5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64" y="0"/>
                    </a:moveTo>
                    <a:lnTo>
                      <a:pt x="7260" y="0"/>
                    </a:lnTo>
                    <a:lnTo>
                      <a:pt x="6330" y="918"/>
                    </a:lnTo>
                    <a:lnTo>
                      <a:pt x="5586" y="2301"/>
                    </a:lnTo>
                    <a:lnTo>
                      <a:pt x="4655" y="3674"/>
                    </a:lnTo>
                    <a:lnTo>
                      <a:pt x="3329" y="6664"/>
                    </a:lnTo>
                    <a:lnTo>
                      <a:pt x="2142" y="9651"/>
                    </a:lnTo>
                    <a:lnTo>
                      <a:pt x="1094" y="12982"/>
                    </a:lnTo>
                    <a:lnTo>
                      <a:pt x="186" y="17003"/>
                    </a:lnTo>
                    <a:lnTo>
                      <a:pt x="186" y="18385"/>
                    </a:lnTo>
                    <a:lnTo>
                      <a:pt x="0" y="18840"/>
                    </a:lnTo>
                    <a:lnTo>
                      <a:pt x="1116" y="21600"/>
                    </a:lnTo>
                    <a:lnTo>
                      <a:pt x="3725" y="21600"/>
                    </a:lnTo>
                    <a:lnTo>
                      <a:pt x="4655" y="21146"/>
                    </a:lnTo>
                    <a:lnTo>
                      <a:pt x="6914" y="21146"/>
                    </a:lnTo>
                    <a:lnTo>
                      <a:pt x="8472" y="20281"/>
                    </a:lnTo>
                    <a:lnTo>
                      <a:pt x="10560" y="19787"/>
                    </a:lnTo>
                    <a:lnTo>
                      <a:pt x="21207" y="19787"/>
                    </a:lnTo>
                    <a:lnTo>
                      <a:pt x="21600" y="19304"/>
                    </a:lnTo>
                    <a:lnTo>
                      <a:pt x="21600" y="16543"/>
                    </a:lnTo>
                    <a:lnTo>
                      <a:pt x="20856" y="13788"/>
                    </a:lnTo>
                    <a:lnTo>
                      <a:pt x="19551" y="10573"/>
                    </a:lnTo>
                    <a:lnTo>
                      <a:pt x="18807" y="8272"/>
                    </a:lnTo>
                    <a:lnTo>
                      <a:pt x="17691" y="6435"/>
                    </a:lnTo>
                    <a:lnTo>
                      <a:pt x="16757" y="4598"/>
                    </a:lnTo>
                    <a:lnTo>
                      <a:pt x="15827" y="3215"/>
                    </a:lnTo>
                    <a:lnTo>
                      <a:pt x="14708" y="1378"/>
                    </a:lnTo>
                    <a:lnTo>
                      <a:pt x="13964" y="0"/>
                    </a:lnTo>
                    <a:close/>
                  </a:path>
                </a:pathLst>
              </a:custGeom>
              <a:solidFill>
                <a:srgbClr val="266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8" name="Shape"/>
              <p:cNvSpPr/>
              <p:nvPr/>
            </p:nvSpPr>
            <p:spPr>
              <a:xfrm>
                <a:off x="49822" y="2182"/>
                <a:ext cx="411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619" y="10804"/>
                    </a:lnTo>
                    <a:lnTo>
                      <a:pt x="1308" y="108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6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9" name="Shape"/>
              <p:cNvSpPr/>
              <p:nvPr/>
            </p:nvSpPr>
            <p:spPr>
              <a:xfrm>
                <a:off x="57289" y="0"/>
                <a:ext cx="2617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5" y="0"/>
                    </a:moveTo>
                    <a:lnTo>
                      <a:pt x="5256" y="54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767" y="5400"/>
                    </a:lnTo>
                    <a:lnTo>
                      <a:pt x="10415" y="0"/>
                    </a:lnTo>
                    <a:close/>
                  </a:path>
                </a:pathLst>
              </a:custGeom>
              <a:solidFill>
                <a:srgbClr val="266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85" name="object 928"/>
            <p:cNvGrpSpPr/>
            <p:nvPr/>
          </p:nvGrpSpPr>
          <p:grpSpPr>
            <a:xfrm>
              <a:off x="565467" y="368581"/>
              <a:ext cx="144491" cy="36894"/>
              <a:chOff x="0" y="0"/>
              <a:chExt cx="144490" cy="36893"/>
            </a:xfrm>
          </p:grpSpPr>
          <p:sp>
            <p:nvSpPr>
              <p:cNvPr id="2081" name="Shape"/>
              <p:cNvSpPr/>
              <p:nvPr/>
            </p:nvSpPr>
            <p:spPr>
              <a:xfrm>
                <a:off x="70652" y="24191"/>
                <a:ext cx="712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020" y="7141"/>
                    </a:lnTo>
                    <a:lnTo>
                      <a:pt x="5771" y="9550"/>
                    </a:lnTo>
                    <a:lnTo>
                      <a:pt x="6907" y="11936"/>
                    </a:lnTo>
                    <a:lnTo>
                      <a:pt x="7663" y="16755"/>
                    </a:lnTo>
                    <a:lnTo>
                      <a:pt x="11442" y="16755"/>
                    </a:lnTo>
                    <a:lnTo>
                      <a:pt x="12193" y="21600"/>
                    </a:lnTo>
                    <a:lnTo>
                      <a:pt x="13707" y="21600"/>
                    </a:lnTo>
                    <a:lnTo>
                      <a:pt x="12571" y="14346"/>
                    </a:lnTo>
                    <a:lnTo>
                      <a:pt x="11442" y="11936"/>
                    </a:lnTo>
                    <a:lnTo>
                      <a:pt x="10305" y="7141"/>
                    </a:lnTo>
                    <a:lnTo>
                      <a:pt x="17730" y="7141"/>
                    </a:lnTo>
                    <a:lnTo>
                      <a:pt x="19445" y="61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D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2" name="Shape"/>
              <p:cNvSpPr/>
              <p:nvPr/>
            </p:nvSpPr>
            <p:spPr>
              <a:xfrm>
                <a:off x="0" y="17310"/>
                <a:ext cx="14449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" y="0"/>
                    </a:moveTo>
                    <a:lnTo>
                      <a:pt x="186" y="6488"/>
                    </a:lnTo>
                    <a:lnTo>
                      <a:pt x="0" y="8645"/>
                    </a:lnTo>
                    <a:lnTo>
                      <a:pt x="1118" y="21600"/>
                    </a:lnTo>
                    <a:lnTo>
                      <a:pt x="3725" y="21600"/>
                    </a:lnTo>
                    <a:lnTo>
                      <a:pt x="4655" y="19445"/>
                    </a:lnTo>
                    <a:lnTo>
                      <a:pt x="6913" y="19445"/>
                    </a:lnTo>
                    <a:lnTo>
                      <a:pt x="8473" y="15379"/>
                    </a:lnTo>
                    <a:lnTo>
                      <a:pt x="10562" y="13058"/>
                    </a:lnTo>
                    <a:lnTo>
                      <a:pt x="21209" y="13058"/>
                    </a:lnTo>
                    <a:lnTo>
                      <a:pt x="21600" y="10778"/>
                    </a:lnTo>
                    <a:lnTo>
                      <a:pt x="21600" y="8645"/>
                    </a:lnTo>
                    <a:lnTo>
                      <a:pt x="15270" y="8645"/>
                    </a:lnTo>
                    <a:lnTo>
                      <a:pt x="14152" y="6488"/>
                    </a:lnTo>
                    <a:lnTo>
                      <a:pt x="13203" y="3559"/>
                    </a:lnTo>
                    <a:lnTo>
                      <a:pt x="13016" y="2671"/>
                    </a:lnTo>
                    <a:lnTo>
                      <a:pt x="2115" y="267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1D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3" name="Shape"/>
              <p:cNvSpPr/>
              <p:nvPr/>
            </p:nvSpPr>
            <p:spPr>
              <a:xfrm>
                <a:off x="118326" y="-1"/>
                <a:ext cx="26165" cy="2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86" y="0"/>
                    </a:moveTo>
                    <a:lnTo>
                      <a:pt x="8295" y="4497"/>
                    </a:lnTo>
                    <a:lnTo>
                      <a:pt x="8230" y="8995"/>
                    </a:lnTo>
                    <a:lnTo>
                      <a:pt x="7445" y="13205"/>
                    </a:lnTo>
                    <a:lnTo>
                      <a:pt x="7392" y="13492"/>
                    </a:lnTo>
                    <a:lnTo>
                      <a:pt x="3083" y="17989"/>
                    </a:lnTo>
                    <a:lnTo>
                      <a:pt x="0" y="20400"/>
                    </a:lnTo>
                    <a:lnTo>
                      <a:pt x="1028" y="21600"/>
                    </a:lnTo>
                    <a:lnTo>
                      <a:pt x="21600" y="21600"/>
                    </a:lnTo>
                    <a:lnTo>
                      <a:pt x="21600" y="15591"/>
                    </a:lnTo>
                    <a:lnTo>
                      <a:pt x="17479" y="8407"/>
                    </a:lnTo>
                    <a:lnTo>
                      <a:pt x="10286" y="0"/>
                    </a:lnTo>
                    <a:close/>
                  </a:path>
                </a:pathLst>
              </a:custGeom>
              <a:solidFill>
                <a:srgbClr val="1D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4" name="Shape"/>
              <p:cNvSpPr/>
              <p:nvPr/>
            </p:nvSpPr>
            <p:spPr>
              <a:xfrm>
                <a:off x="14147" y="9355"/>
                <a:ext cx="7292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95" y="0"/>
                    </a:moveTo>
                    <a:lnTo>
                      <a:pt x="13152" y="8288"/>
                    </a:lnTo>
                    <a:lnTo>
                      <a:pt x="11677" y="8288"/>
                    </a:lnTo>
                    <a:lnTo>
                      <a:pt x="7493" y="14988"/>
                    </a:lnTo>
                    <a:lnTo>
                      <a:pt x="3788" y="2011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160" y="14988"/>
                    </a:lnTo>
                    <a:lnTo>
                      <a:pt x="18349" y="7453"/>
                    </a:lnTo>
                    <a:lnTo>
                      <a:pt x="16469" y="4167"/>
                    </a:lnTo>
                    <a:lnTo>
                      <a:pt x="14995" y="0"/>
                    </a:lnTo>
                    <a:close/>
                  </a:path>
                </a:pathLst>
              </a:custGeom>
              <a:solidFill>
                <a:srgbClr val="1D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6" name="object 929"/>
            <p:cNvSpPr/>
            <p:nvPr/>
          </p:nvSpPr>
          <p:spPr>
            <a:xfrm>
              <a:off x="683792" y="368581"/>
              <a:ext cx="17440" cy="2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2" y="0"/>
                  </a:moveTo>
                  <a:lnTo>
                    <a:pt x="12446" y="4497"/>
                  </a:lnTo>
                  <a:lnTo>
                    <a:pt x="12347" y="8995"/>
                  </a:lnTo>
                  <a:lnTo>
                    <a:pt x="11089" y="13492"/>
                  </a:lnTo>
                  <a:lnTo>
                    <a:pt x="4624" y="17989"/>
                  </a:lnTo>
                  <a:lnTo>
                    <a:pt x="0" y="20400"/>
                  </a:lnTo>
                  <a:lnTo>
                    <a:pt x="0" y="21600"/>
                  </a:lnTo>
                  <a:lnTo>
                    <a:pt x="10792" y="21600"/>
                  </a:lnTo>
                  <a:lnTo>
                    <a:pt x="15668" y="18958"/>
                  </a:lnTo>
                  <a:lnTo>
                    <a:pt x="16204" y="13951"/>
                  </a:lnTo>
                  <a:lnTo>
                    <a:pt x="15583" y="8266"/>
                  </a:lnTo>
                  <a:lnTo>
                    <a:pt x="16991" y="3586"/>
                  </a:lnTo>
                  <a:lnTo>
                    <a:pt x="21600" y="4797"/>
                  </a:lnTo>
                  <a:lnTo>
                    <a:pt x="15432" y="0"/>
                  </a:lnTo>
                  <a:close/>
                </a:path>
              </a:pathLst>
            </a:custGeom>
            <a:solidFill>
              <a:srgbClr val="1F63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87" name="object 930" descr="object 9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415" y="589040"/>
              <a:ext cx="373661" cy="12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94" name="object 931"/>
            <p:cNvGrpSpPr/>
            <p:nvPr/>
          </p:nvGrpSpPr>
          <p:grpSpPr>
            <a:xfrm>
              <a:off x="1500873" y="489891"/>
              <a:ext cx="348493" cy="182711"/>
              <a:chOff x="0" y="0"/>
              <a:chExt cx="348492" cy="182710"/>
            </a:xfrm>
          </p:grpSpPr>
          <p:sp>
            <p:nvSpPr>
              <p:cNvPr id="2088" name="Shape"/>
              <p:cNvSpPr/>
              <p:nvPr/>
            </p:nvSpPr>
            <p:spPr>
              <a:xfrm>
                <a:off x="87064" y="17000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7" y="0"/>
                    </a:moveTo>
                    <a:lnTo>
                      <a:pt x="0" y="0"/>
                    </a:lnTo>
                    <a:lnTo>
                      <a:pt x="5393" y="10819"/>
                    </a:lnTo>
                    <a:lnTo>
                      <a:pt x="21600" y="21600"/>
                    </a:lnTo>
                    <a:lnTo>
                      <a:pt x="21600" y="3632"/>
                    </a:lnTo>
                    <a:lnTo>
                      <a:pt x="20237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9" name="Shape"/>
              <p:cNvSpPr/>
              <p:nvPr/>
            </p:nvSpPr>
            <p:spPr>
              <a:xfrm>
                <a:off x="119570" y="167526"/>
                <a:ext cx="186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201"/>
                    </a:lnTo>
                    <a:lnTo>
                      <a:pt x="2864" y="21600"/>
                    </a:lnTo>
                    <a:lnTo>
                      <a:pt x="4317" y="16201"/>
                    </a:lnTo>
                    <a:lnTo>
                      <a:pt x="18707" y="16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0" name="Shape"/>
              <p:cNvSpPr/>
              <p:nvPr/>
            </p:nvSpPr>
            <p:spPr>
              <a:xfrm>
                <a:off x="-1" y="6971"/>
                <a:ext cx="345261" cy="16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48" y="0"/>
                    </a:moveTo>
                    <a:lnTo>
                      <a:pt x="13948" y="238"/>
                    </a:lnTo>
                    <a:lnTo>
                      <a:pt x="14415" y="635"/>
                    </a:lnTo>
                    <a:lnTo>
                      <a:pt x="14494" y="1270"/>
                    </a:lnTo>
                    <a:lnTo>
                      <a:pt x="14337" y="1270"/>
                    </a:lnTo>
                    <a:lnTo>
                      <a:pt x="14183" y="1747"/>
                    </a:lnTo>
                    <a:lnTo>
                      <a:pt x="5143" y="1747"/>
                    </a:lnTo>
                    <a:lnTo>
                      <a:pt x="3870" y="2655"/>
                    </a:lnTo>
                    <a:lnTo>
                      <a:pt x="2445" y="4368"/>
                    </a:lnTo>
                    <a:lnTo>
                      <a:pt x="1121" y="6438"/>
                    </a:lnTo>
                    <a:lnTo>
                      <a:pt x="156" y="8419"/>
                    </a:lnTo>
                    <a:lnTo>
                      <a:pt x="156" y="9529"/>
                    </a:lnTo>
                    <a:lnTo>
                      <a:pt x="0" y="10006"/>
                    </a:lnTo>
                    <a:lnTo>
                      <a:pt x="0" y="10322"/>
                    </a:lnTo>
                    <a:lnTo>
                      <a:pt x="156" y="10800"/>
                    </a:lnTo>
                    <a:lnTo>
                      <a:pt x="0" y="11435"/>
                    </a:lnTo>
                    <a:lnTo>
                      <a:pt x="156" y="11754"/>
                    </a:lnTo>
                    <a:lnTo>
                      <a:pt x="389" y="11754"/>
                    </a:lnTo>
                    <a:lnTo>
                      <a:pt x="389" y="12389"/>
                    </a:lnTo>
                    <a:lnTo>
                      <a:pt x="623" y="12866"/>
                    </a:lnTo>
                    <a:lnTo>
                      <a:pt x="623" y="13501"/>
                    </a:lnTo>
                    <a:lnTo>
                      <a:pt x="779" y="13501"/>
                    </a:lnTo>
                    <a:lnTo>
                      <a:pt x="934" y="13817"/>
                    </a:lnTo>
                    <a:lnTo>
                      <a:pt x="934" y="13976"/>
                    </a:lnTo>
                    <a:lnTo>
                      <a:pt x="1091" y="13976"/>
                    </a:lnTo>
                    <a:lnTo>
                      <a:pt x="1091" y="14769"/>
                    </a:lnTo>
                    <a:lnTo>
                      <a:pt x="1247" y="14769"/>
                    </a:lnTo>
                    <a:lnTo>
                      <a:pt x="1480" y="15247"/>
                    </a:lnTo>
                    <a:lnTo>
                      <a:pt x="1480" y="16042"/>
                    </a:lnTo>
                    <a:lnTo>
                      <a:pt x="1324" y="16042"/>
                    </a:lnTo>
                    <a:lnTo>
                      <a:pt x="1247" y="16360"/>
                    </a:lnTo>
                    <a:lnTo>
                      <a:pt x="1247" y="17313"/>
                    </a:lnTo>
                    <a:lnTo>
                      <a:pt x="1402" y="17313"/>
                    </a:lnTo>
                    <a:lnTo>
                      <a:pt x="1402" y="17629"/>
                    </a:lnTo>
                    <a:lnTo>
                      <a:pt x="2571" y="17629"/>
                    </a:lnTo>
                    <a:lnTo>
                      <a:pt x="2805" y="17948"/>
                    </a:lnTo>
                    <a:lnTo>
                      <a:pt x="2883" y="18266"/>
                    </a:lnTo>
                    <a:lnTo>
                      <a:pt x="3039" y="19059"/>
                    </a:lnTo>
                    <a:lnTo>
                      <a:pt x="2883" y="19535"/>
                    </a:lnTo>
                    <a:lnTo>
                      <a:pt x="2883" y="20648"/>
                    </a:lnTo>
                    <a:lnTo>
                      <a:pt x="3039" y="20648"/>
                    </a:lnTo>
                    <a:lnTo>
                      <a:pt x="3194" y="20965"/>
                    </a:lnTo>
                    <a:lnTo>
                      <a:pt x="3194" y="21600"/>
                    </a:lnTo>
                    <a:lnTo>
                      <a:pt x="3351" y="21283"/>
                    </a:lnTo>
                    <a:lnTo>
                      <a:pt x="3351" y="21122"/>
                    </a:lnTo>
                    <a:lnTo>
                      <a:pt x="3584" y="20489"/>
                    </a:lnTo>
                    <a:lnTo>
                      <a:pt x="3584" y="20170"/>
                    </a:lnTo>
                    <a:lnTo>
                      <a:pt x="3740" y="20170"/>
                    </a:lnTo>
                    <a:lnTo>
                      <a:pt x="3740" y="19854"/>
                    </a:lnTo>
                    <a:lnTo>
                      <a:pt x="3896" y="19377"/>
                    </a:lnTo>
                    <a:lnTo>
                      <a:pt x="9117" y="19377"/>
                    </a:lnTo>
                    <a:lnTo>
                      <a:pt x="9117" y="16201"/>
                    </a:lnTo>
                    <a:lnTo>
                      <a:pt x="9528" y="16201"/>
                    </a:lnTo>
                    <a:lnTo>
                      <a:pt x="9662" y="15566"/>
                    </a:lnTo>
                    <a:lnTo>
                      <a:pt x="9974" y="15407"/>
                    </a:lnTo>
                    <a:lnTo>
                      <a:pt x="12078" y="15407"/>
                    </a:lnTo>
                    <a:lnTo>
                      <a:pt x="12078" y="15088"/>
                    </a:lnTo>
                    <a:lnTo>
                      <a:pt x="16442" y="15088"/>
                    </a:lnTo>
                    <a:lnTo>
                      <a:pt x="16597" y="14769"/>
                    </a:lnTo>
                    <a:lnTo>
                      <a:pt x="16597" y="14453"/>
                    </a:lnTo>
                    <a:lnTo>
                      <a:pt x="17611" y="14453"/>
                    </a:lnTo>
                    <a:lnTo>
                      <a:pt x="17611" y="14136"/>
                    </a:lnTo>
                    <a:lnTo>
                      <a:pt x="17532" y="13976"/>
                    </a:lnTo>
                    <a:lnTo>
                      <a:pt x="17611" y="13817"/>
                    </a:lnTo>
                    <a:lnTo>
                      <a:pt x="17767" y="13817"/>
                    </a:lnTo>
                    <a:lnTo>
                      <a:pt x="17922" y="13341"/>
                    </a:lnTo>
                    <a:lnTo>
                      <a:pt x="21600" y="13341"/>
                    </a:lnTo>
                    <a:lnTo>
                      <a:pt x="21518" y="12942"/>
                    </a:lnTo>
                    <a:lnTo>
                      <a:pt x="21512" y="12389"/>
                    </a:lnTo>
                    <a:lnTo>
                      <a:pt x="21507" y="11435"/>
                    </a:lnTo>
                    <a:lnTo>
                      <a:pt x="21273" y="11435"/>
                    </a:lnTo>
                    <a:lnTo>
                      <a:pt x="21039" y="10960"/>
                    </a:lnTo>
                    <a:lnTo>
                      <a:pt x="21039" y="9213"/>
                    </a:lnTo>
                    <a:lnTo>
                      <a:pt x="20728" y="8894"/>
                    </a:lnTo>
                    <a:lnTo>
                      <a:pt x="20728" y="8576"/>
                    </a:lnTo>
                    <a:lnTo>
                      <a:pt x="20649" y="8576"/>
                    </a:lnTo>
                    <a:lnTo>
                      <a:pt x="20649" y="7623"/>
                    </a:lnTo>
                    <a:lnTo>
                      <a:pt x="20494" y="7307"/>
                    </a:lnTo>
                    <a:lnTo>
                      <a:pt x="20338" y="7307"/>
                    </a:lnTo>
                    <a:lnTo>
                      <a:pt x="20103" y="7148"/>
                    </a:lnTo>
                    <a:lnTo>
                      <a:pt x="20103" y="6829"/>
                    </a:lnTo>
                    <a:lnTo>
                      <a:pt x="20182" y="6353"/>
                    </a:lnTo>
                    <a:lnTo>
                      <a:pt x="20103" y="6036"/>
                    </a:lnTo>
                    <a:lnTo>
                      <a:pt x="19636" y="6036"/>
                    </a:lnTo>
                    <a:lnTo>
                      <a:pt x="19536" y="5068"/>
                    </a:lnTo>
                    <a:lnTo>
                      <a:pt x="19354" y="4725"/>
                    </a:lnTo>
                    <a:lnTo>
                      <a:pt x="19100" y="4561"/>
                    </a:lnTo>
                    <a:lnTo>
                      <a:pt x="18779" y="4130"/>
                    </a:lnTo>
                    <a:lnTo>
                      <a:pt x="18779" y="3336"/>
                    </a:lnTo>
                    <a:lnTo>
                      <a:pt x="18312" y="3336"/>
                    </a:lnTo>
                    <a:lnTo>
                      <a:pt x="17922" y="2541"/>
                    </a:lnTo>
                    <a:lnTo>
                      <a:pt x="17611" y="2382"/>
                    </a:lnTo>
                    <a:lnTo>
                      <a:pt x="17143" y="2223"/>
                    </a:lnTo>
                    <a:lnTo>
                      <a:pt x="16909" y="1747"/>
                    </a:lnTo>
                    <a:lnTo>
                      <a:pt x="16832" y="1430"/>
                    </a:lnTo>
                    <a:lnTo>
                      <a:pt x="16364" y="1430"/>
                    </a:lnTo>
                    <a:lnTo>
                      <a:pt x="16208" y="1113"/>
                    </a:lnTo>
                    <a:lnTo>
                      <a:pt x="16130" y="795"/>
                    </a:lnTo>
                    <a:lnTo>
                      <a:pt x="15039" y="795"/>
                    </a:lnTo>
                    <a:lnTo>
                      <a:pt x="14337" y="160"/>
                    </a:lnTo>
                    <a:lnTo>
                      <a:pt x="13948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1" name="Shape"/>
              <p:cNvSpPr/>
              <p:nvPr/>
            </p:nvSpPr>
            <p:spPr>
              <a:xfrm>
                <a:off x="307646" y="112852"/>
                <a:ext cx="40847" cy="2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1982" y="0"/>
                    </a:lnTo>
                    <a:lnTo>
                      <a:pt x="1317" y="2387"/>
                    </a:lnTo>
                    <a:lnTo>
                      <a:pt x="0" y="3586"/>
                    </a:lnTo>
                    <a:lnTo>
                      <a:pt x="0" y="5996"/>
                    </a:lnTo>
                    <a:lnTo>
                      <a:pt x="1982" y="8395"/>
                    </a:lnTo>
                    <a:lnTo>
                      <a:pt x="3291" y="8395"/>
                    </a:lnTo>
                    <a:lnTo>
                      <a:pt x="4608" y="13193"/>
                    </a:lnTo>
                    <a:lnTo>
                      <a:pt x="5930" y="14404"/>
                    </a:lnTo>
                    <a:lnTo>
                      <a:pt x="10538" y="14404"/>
                    </a:lnTo>
                    <a:lnTo>
                      <a:pt x="10538" y="17989"/>
                    </a:lnTo>
                    <a:lnTo>
                      <a:pt x="16468" y="17989"/>
                    </a:lnTo>
                    <a:lnTo>
                      <a:pt x="17791" y="20400"/>
                    </a:lnTo>
                    <a:lnTo>
                      <a:pt x="19101" y="21600"/>
                    </a:lnTo>
                    <a:lnTo>
                      <a:pt x="21553" y="10793"/>
                    </a:lnTo>
                    <a:lnTo>
                      <a:pt x="21600" y="10587"/>
                    </a:lnTo>
                    <a:lnTo>
                      <a:pt x="20828" y="2844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2" name="Shape"/>
              <p:cNvSpPr/>
              <p:nvPr/>
            </p:nvSpPr>
            <p:spPr>
              <a:xfrm>
                <a:off x="296432" y="106496"/>
                <a:ext cx="4935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8" y="0"/>
                    </a:moveTo>
                    <a:lnTo>
                      <a:pt x="0" y="0"/>
                    </a:lnTo>
                    <a:lnTo>
                      <a:pt x="1095" y="21600"/>
                    </a:lnTo>
                    <a:lnTo>
                      <a:pt x="4358" y="21600"/>
                    </a:lnTo>
                    <a:lnTo>
                      <a:pt x="5453" y="10852"/>
                    </a:lnTo>
                    <a:lnTo>
                      <a:pt x="21600" y="10852"/>
                    </a:lnTo>
                    <a:lnTo>
                      <a:pt x="21368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3" name="Triangle"/>
              <p:cNvSpPr/>
              <p:nvPr/>
            </p:nvSpPr>
            <p:spPr>
              <a:xfrm>
                <a:off x="21061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8081" y="14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97" name="object 932"/>
            <p:cNvGrpSpPr/>
            <p:nvPr/>
          </p:nvGrpSpPr>
          <p:grpSpPr>
            <a:xfrm>
              <a:off x="1495146" y="586921"/>
              <a:ext cx="15814" cy="15198"/>
              <a:chOff x="0" y="0"/>
              <a:chExt cx="15813" cy="15197"/>
            </a:xfrm>
          </p:grpSpPr>
          <p:sp>
            <p:nvSpPr>
              <p:cNvPr id="2095" name="Triangle"/>
              <p:cNvSpPr/>
              <p:nvPr/>
            </p:nvSpPr>
            <p:spPr>
              <a:xfrm>
                <a:off x="-1" y="249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07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48D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6" name="Triangle"/>
              <p:cNvSpPr/>
              <p:nvPr/>
            </p:nvSpPr>
            <p:spPr>
              <a:xfrm>
                <a:off x="311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48D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98" name="object 933"/>
            <p:cNvSpPr/>
            <p:nvPr/>
          </p:nvSpPr>
          <p:spPr>
            <a:xfrm>
              <a:off x="1589805" y="5552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7173" y="8117"/>
                  </a:lnTo>
                  <a:lnTo>
                    <a:pt x="0" y="13483"/>
                  </a:lnTo>
                  <a:lnTo>
                    <a:pt x="0" y="21600"/>
                  </a:lnTo>
                  <a:lnTo>
                    <a:pt x="14352" y="21600"/>
                  </a:lnTo>
                  <a:lnTo>
                    <a:pt x="14352" y="13483"/>
                  </a:lnTo>
                  <a:lnTo>
                    <a:pt x="21600" y="5419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7EA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9" name="object 934"/>
            <p:cNvSpPr/>
            <p:nvPr/>
          </p:nvSpPr>
          <p:spPr>
            <a:xfrm>
              <a:off x="1506347" y="5864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00"/>
                  </a:lnTo>
                  <a:lnTo>
                    <a:pt x="15869" y="3523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9ABC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0" name="object 935"/>
            <p:cNvSpPr/>
            <p:nvPr/>
          </p:nvSpPr>
          <p:spPr>
            <a:xfrm>
              <a:off x="1624064" y="5683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146" y="21600"/>
                  </a:lnTo>
                  <a:lnTo>
                    <a:pt x="21600" y="21600"/>
                  </a:lnTo>
                  <a:lnTo>
                    <a:pt x="16146" y="12357"/>
                  </a:lnTo>
                  <a:lnTo>
                    <a:pt x="16146" y="6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1" name="object 936"/>
            <p:cNvSpPr/>
            <p:nvPr/>
          </p:nvSpPr>
          <p:spPr>
            <a:xfrm>
              <a:off x="1525042" y="5764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6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8594" y="21600"/>
                  </a:lnTo>
                  <a:lnTo>
                    <a:pt x="21600" y="21600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87AC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2" name="object 937"/>
            <p:cNvSpPr/>
            <p:nvPr/>
          </p:nvSpPr>
          <p:spPr>
            <a:xfrm>
              <a:off x="1615962" y="5683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10" y="0"/>
                  </a:lnTo>
                  <a:lnTo>
                    <a:pt x="9288" y="8681"/>
                  </a:lnTo>
                  <a:lnTo>
                    <a:pt x="0" y="21600"/>
                  </a:lnTo>
                  <a:lnTo>
                    <a:pt x="6171" y="21600"/>
                  </a:lnTo>
                  <a:lnTo>
                    <a:pt x="12310" y="13002"/>
                  </a:lnTo>
                  <a:lnTo>
                    <a:pt x="12310" y="8681"/>
                  </a:lnTo>
                  <a:lnTo>
                    <a:pt x="21600" y="43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8AF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3" name="object 938"/>
            <p:cNvSpPr/>
            <p:nvPr/>
          </p:nvSpPr>
          <p:spPr>
            <a:xfrm>
              <a:off x="1716227" y="571482"/>
              <a:ext cx="12702" cy="12702"/>
            </a:xfrm>
            <a:prstGeom prst="rect">
              <a:avLst/>
            </a:pr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06" name="object 939"/>
            <p:cNvGrpSpPr/>
            <p:nvPr/>
          </p:nvGrpSpPr>
          <p:grpSpPr>
            <a:xfrm>
              <a:off x="1490155" y="575838"/>
              <a:ext cx="15199" cy="15192"/>
              <a:chOff x="0" y="0"/>
              <a:chExt cx="15198" cy="15191"/>
            </a:xfrm>
          </p:grpSpPr>
          <p:sp>
            <p:nvSpPr>
              <p:cNvPr id="2104" name="Shape"/>
              <p:cNvSpPr/>
              <p:nvPr/>
            </p:nvSpPr>
            <p:spPr>
              <a:xfrm>
                <a:off x="2495" y="248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7" y="0"/>
                    </a:moveTo>
                    <a:lnTo>
                      <a:pt x="460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37" y="0"/>
                    </a:lnTo>
                    <a:close/>
                  </a:path>
                </a:pathLst>
              </a:custGeom>
              <a:solidFill>
                <a:srgbClr val="739F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5" name="Triangl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6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F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07" name="object 940"/>
            <p:cNvSpPr/>
            <p:nvPr/>
          </p:nvSpPr>
          <p:spPr>
            <a:xfrm>
              <a:off x="1543089" y="5820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86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681"/>
                  </a:lnTo>
                  <a:lnTo>
                    <a:pt x="10852" y="4318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5235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8" name="object 941"/>
            <p:cNvSpPr/>
            <p:nvPr/>
          </p:nvSpPr>
          <p:spPr>
            <a:xfrm>
              <a:off x="1580458" y="607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9" y="0"/>
                  </a:moveTo>
                  <a:lnTo>
                    <a:pt x="5419" y="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786" y="21600"/>
                  </a:lnTo>
                  <a:lnTo>
                    <a:pt x="18902" y="10800"/>
                  </a:lnTo>
                  <a:lnTo>
                    <a:pt x="21600" y="16198"/>
                  </a:lnTo>
                  <a:lnTo>
                    <a:pt x="21600" y="8982"/>
                  </a:lnTo>
                  <a:lnTo>
                    <a:pt x="18902" y="358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rgbClr val="7A9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9" name="object 942"/>
            <p:cNvSpPr/>
            <p:nvPr/>
          </p:nvSpPr>
          <p:spPr>
            <a:xfrm>
              <a:off x="1501992" y="5864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B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0" name="object 943"/>
            <p:cNvSpPr/>
            <p:nvPr/>
          </p:nvSpPr>
          <p:spPr>
            <a:xfrm>
              <a:off x="1542473" y="5714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7" y="0"/>
                  </a:moveTo>
                  <a:lnTo>
                    <a:pt x="9275" y="0"/>
                  </a:lnTo>
                  <a:lnTo>
                    <a:pt x="9275" y="8117"/>
                  </a:lnTo>
                  <a:lnTo>
                    <a:pt x="3080" y="8117"/>
                  </a:lnTo>
                  <a:lnTo>
                    <a:pt x="0" y="134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393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8AB3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1" name="object 944"/>
            <p:cNvSpPr/>
            <p:nvPr/>
          </p:nvSpPr>
          <p:spPr>
            <a:xfrm>
              <a:off x="1618451" y="5708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6139" y="0"/>
                  </a:lnTo>
                  <a:lnTo>
                    <a:pt x="6139" y="6171"/>
                  </a:lnTo>
                  <a:lnTo>
                    <a:pt x="0" y="12310"/>
                  </a:lnTo>
                  <a:lnTo>
                    <a:pt x="6139" y="12310"/>
                  </a:lnTo>
                  <a:lnTo>
                    <a:pt x="15429" y="21600"/>
                  </a:lnTo>
                  <a:lnTo>
                    <a:pt x="21600" y="15429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99B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2" name="object 945"/>
            <p:cNvSpPr/>
            <p:nvPr/>
          </p:nvSpPr>
          <p:spPr>
            <a:xfrm>
              <a:off x="1546835" y="5727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59"/>
                  </a:lnTo>
                  <a:lnTo>
                    <a:pt x="10800" y="17301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433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3" name="object 946"/>
            <p:cNvSpPr/>
            <p:nvPr/>
          </p:nvSpPr>
          <p:spPr>
            <a:xfrm>
              <a:off x="1494517" y="5702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5419" y="0"/>
                  </a:lnTo>
                  <a:lnTo>
                    <a:pt x="0" y="8117"/>
                  </a:lnTo>
                  <a:lnTo>
                    <a:pt x="0" y="13483"/>
                  </a:lnTo>
                  <a:lnTo>
                    <a:pt x="5419" y="21600"/>
                  </a:lnTo>
                  <a:lnTo>
                    <a:pt x="16207" y="21600"/>
                  </a:lnTo>
                  <a:lnTo>
                    <a:pt x="16207" y="16207"/>
                  </a:lnTo>
                  <a:lnTo>
                    <a:pt x="21600" y="13483"/>
                  </a:lnTo>
                  <a:lnTo>
                    <a:pt x="21600" y="8117"/>
                  </a:lnTo>
                  <a:lnTo>
                    <a:pt x="13483" y="5419"/>
                  </a:lnTo>
                  <a:lnTo>
                    <a:pt x="10814" y="5419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74A8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4" name="object 947"/>
            <p:cNvSpPr/>
            <p:nvPr/>
          </p:nvSpPr>
          <p:spPr>
            <a:xfrm>
              <a:off x="1629035" y="576594"/>
              <a:ext cx="12702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95" y="0"/>
                  </a:moveTo>
                  <a:lnTo>
                    <a:pt x="6495" y="3907"/>
                  </a:lnTo>
                  <a:lnTo>
                    <a:pt x="4315" y="3907"/>
                  </a:lnTo>
                  <a:lnTo>
                    <a:pt x="0" y="7834"/>
                  </a:lnTo>
                  <a:lnTo>
                    <a:pt x="8654" y="7834"/>
                  </a:lnTo>
                  <a:lnTo>
                    <a:pt x="8654" y="13725"/>
                  </a:lnTo>
                  <a:lnTo>
                    <a:pt x="4315" y="17673"/>
                  </a:lnTo>
                  <a:lnTo>
                    <a:pt x="2157" y="21600"/>
                  </a:lnTo>
                  <a:lnTo>
                    <a:pt x="10810" y="21600"/>
                  </a:lnTo>
                  <a:lnTo>
                    <a:pt x="17285" y="15690"/>
                  </a:lnTo>
                  <a:lnTo>
                    <a:pt x="21600" y="9817"/>
                  </a:lnTo>
                  <a:lnTo>
                    <a:pt x="15105" y="9817"/>
                  </a:lnTo>
                  <a:lnTo>
                    <a:pt x="10810" y="3907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5" name="object 948"/>
            <p:cNvSpPr/>
            <p:nvPr/>
          </p:nvSpPr>
          <p:spPr>
            <a:xfrm>
              <a:off x="1693177" y="560389"/>
              <a:ext cx="12702" cy="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1" y="0"/>
                  </a:moveTo>
                  <a:lnTo>
                    <a:pt x="0" y="5681"/>
                  </a:lnTo>
                  <a:lnTo>
                    <a:pt x="8681" y="10226"/>
                  </a:lnTo>
                  <a:lnTo>
                    <a:pt x="8681" y="21600"/>
                  </a:lnTo>
                  <a:lnTo>
                    <a:pt x="21600" y="21600"/>
                  </a:lnTo>
                  <a:lnTo>
                    <a:pt x="21600" y="11373"/>
                  </a:lnTo>
                  <a:lnTo>
                    <a:pt x="13002" y="7964"/>
                  </a:lnTo>
                  <a:lnTo>
                    <a:pt x="8681" y="5681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4043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6" name="object 949"/>
            <p:cNvSpPr/>
            <p:nvPr/>
          </p:nvSpPr>
          <p:spPr>
            <a:xfrm>
              <a:off x="1697545" y="5596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0" y="0"/>
                  </a:lnTo>
                  <a:lnTo>
                    <a:pt x="0" y="14424"/>
                  </a:lnTo>
                  <a:lnTo>
                    <a:pt x="8073" y="21600"/>
                  </a:lnTo>
                  <a:lnTo>
                    <a:pt x="13499" y="21600"/>
                  </a:lnTo>
                  <a:lnTo>
                    <a:pt x="16200" y="16823"/>
                  </a:lnTo>
                  <a:lnTo>
                    <a:pt x="21600" y="12000"/>
                  </a:lnTo>
                  <a:lnTo>
                    <a:pt x="21600" y="4775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8DB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7" name="object 950"/>
            <p:cNvSpPr/>
            <p:nvPr/>
          </p:nvSpPr>
          <p:spPr>
            <a:xfrm>
              <a:off x="1840903" y="618802"/>
              <a:ext cx="1744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6" y="0"/>
                  </a:moveTo>
                  <a:lnTo>
                    <a:pt x="6166" y="7222"/>
                  </a:lnTo>
                  <a:lnTo>
                    <a:pt x="0" y="7222"/>
                  </a:lnTo>
                  <a:lnTo>
                    <a:pt x="0" y="14413"/>
                  </a:lnTo>
                  <a:lnTo>
                    <a:pt x="18516" y="14413"/>
                  </a:lnTo>
                  <a:lnTo>
                    <a:pt x="21600" y="21600"/>
                  </a:lnTo>
                  <a:lnTo>
                    <a:pt x="21600" y="14413"/>
                  </a:lnTo>
                  <a:lnTo>
                    <a:pt x="9266" y="0"/>
                  </a:lnTo>
                  <a:close/>
                </a:path>
              </a:pathLst>
            </a:custGeom>
            <a:solidFill>
              <a:srgbClr val="7D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8" name="object 951"/>
            <p:cNvSpPr/>
            <p:nvPr/>
          </p:nvSpPr>
          <p:spPr>
            <a:xfrm>
              <a:off x="1568132" y="603238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9" y="0"/>
                  </a:moveTo>
                  <a:lnTo>
                    <a:pt x="11079" y="0"/>
                  </a:lnTo>
                  <a:lnTo>
                    <a:pt x="9402" y="2374"/>
                  </a:lnTo>
                  <a:lnTo>
                    <a:pt x="8300" y="7199"/>
                  </a:lnTo>
                  <a:lnTo>
                    <a:pt x="0" y="7199"/>
                  </a:lnTo>
                  <a:lnTo>
                    <a:pt x="8300" y="16775"/>
                  </a:lnTo>
                  <a:lnTo>
                    <a:pt x="16602" y="21600"/>
                  </a:lnTo>
                  <a:lnTo>
                    <a:pt x="21600" y="16775"/>
                  </a:lnTo>
                  <a:lnTo>
                    <a:pt x="18262" y="19199"/>
                  </a:lnTo>
                  <a:lnTo>
                    <a:pt x="13299" y="19199"/>
                  </a:lnTo>
                  <a:lnTo>
                    <a:pt x="13299" y="0"/>
                  </a:lnTo>
                  <a:close/>
                </a:path>
              </a:pathLst>
            </a:custGeom>
            <a:solidFill>
              <a:srgbClr val="76A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9" name="object 952"/>
            <p:cNvSpPr/>
            <p:nvPr/>
          </p:nvSpPr>
          <p:spPr>
            <a:xfrm>
              <a:off x="1566767" y="6044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79" y="0"/>
                  </a:lnTo>
                  <a:lnTo>
                    <a:pt x="13483" y="4318"/>
                  </a:lnTo>
                  <a:lnTo>
                    <a:pt x="0" y="4318"/>
                  </a:lnTo>
                  <a:lnTo>
                    <a:pt x="13483" y="21600"/>
                  </a:lnTo>
                  <a:lnTo>
                    <a:pt x="17087" y="21600"/>
                  </a:lnTo>
                  <a:lnTo>
                    <a:pt x="19784" y="18688"/>
                  </a:lnTo>
                  <a:lnTo>
                    <a:pt x="21600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B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22" name="object 953"/>
            <p:cNvGrpSpPr/>
            <p:nvPr/>
          </p:nvGrpSpPr>
          <p:grpSpPr>
            <a:xfrm>
              <a:off x="1723078" y="585294"/>
              <a:ext cx="19555" cy="21173"/>
              <a:chOff x="0" y="0"/>
              <a:chExt cx="19554" cy="21172"/>
            </a:xfrm>
          </p:grpSpPr>
          <p:sp>
            <p:nvSpPr>
              <p:cNvPr id="2120" name="Shape"/>
              <p:cNvSpPr/>
              <p:nvPr/>
            </p:nvSpPr>
            <p:spPr>
              <a:xfrm>
                <a:off x="6851" y="-1"/>
                <a:ext cx="12704" cy="2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552"/>
                    </a:lnTo>
                    <a:lnTo>
                      <a:pt x="5401" y="6348"/>
                    </a:lnTo>
                    <a:lnTo>
                      <a:pt x="5401" y="15251"/>
                    </a:lnTo>
                    <a:lnTo>
                      <a:pt x="0" y="17803"/>
                    </a:lnTo>
                    <a:lnTo>
                      <a:pt x="10746" y="21600"/>
                    </a:lnTo>
                    <a:lnTo>
                      <a:pt x="10746" y="16521"/>
                    </a:lnTo>
                    <a:lnTo>
                      <a:pt x="21600" y="11442"/>
                    </a:lnTo>
                    <a:lnTo>
                      <a:pt x="21600" y="7632"/>
                    </a:lnTo>
                    <a:lnTo>
                      <a:pt x="16199" y="7632"/>
                    </a:lnTo>
                    <a:lnTo>
                      <a:pt x="16199" y="5092"/>
                    </a:lnTo>
                    <a:lnTo>
                      <a:pt x="5401" y="25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1" name="Shape"/>
              <p:cNvSpPr/>
              <p:nvPr/>
            </p:nvSpPr>
            <p:spPr>
              <a:xfrm>
                <a:off x="-1" y="487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05" y="0"/>
                    </a:moveTo>
                    <a:lnTo>
                      <a:pt x="0" y="0"/>
                    </a:lnTo>
                    <a:lnTo>
                      <a:pt x="0" y="4315"/>
                    </a:lnTo>
                    <a:lnTo>
                      <a:pt x="9275" y="4315"/>
                    </a:lnTo>
                    <a:lnTo>
                      <a:pt x="21600" y="21600"/>
                    </a:lnTo>
                    <a:lnTo>
                      <a:pt x="18520" y="15105"/>
                    </a:lnTo>
                    <a:lnTo>
                      <a:pt x="12325" y="6472"/>
                    </a:lnTo>
                    <a:lnTo>
                      <a:pt x="15405" y="6472"/>
                    </a:lnTo>
                    <a:lnTo>
                      <a:pt x="15405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25" name="object 954"/>
            <p:cNvGrpSpPr/>
            <p:nvPr/>
          </p:nvGrpSpPr>
          <p:grpSpPr>
            <a:xfrm>
              <a:off x="1819732" y="547180"/>
              <a:ext cx="17555" cy="15205"/>
              <a:chOff x="0" y="0"/>
              <a:chExt cx="17554" cy="15204"/>
            </a:xfrm>
          </p:grpSpPr>
          <p:sp>
            <p:nvSpPr>
              <p:cNvPr id="2123" name="Shape"/>
              <p:cNvSpPr/>
              <p:nvPr/>
            </p:nvSpPr>
            <p:spPr>
              <a:xfrm>
                <a:off x="-1" y="2501"/>
                <a:ext cx="1701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4" y="0"/>
                    </a:moveTo>
                    <a:lnTo>
                      <a:pt x="0" y="21600"/>
                    </a:lnTo>
                    <a:lnTo>
                      <a:pt x="20541" y="21600"/>
                    </a:lnTo>
                    <a:lnTo>
                      <a:pt x="21600" y="7127"/>
                    </a:lnTo>
                    <a:lnTo>
                      <a:pt x="6320" y="7127"/>
                    </a:lnTo>
                    <a:lnTo>
                      <a:pt x="3144" y="0"/>
                    </a:lnTo>
                    <a:close/>
                  </a:path>
                </a:pathLst>
              </a:custGeom>
              <a:solidFill>
                <a:srgbClr val="7EB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4" name="Shape"/>
              <p:cNvSpPr/>
              <p:nvPr/>
            </p:nvSpPr>
            <p:spPr>
              <a:xfrm>
                <a:off x="485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9" y="0"/>
                    </a:moveTo>
                    <a:lnTo>
                      <a:pt x="4342" y="0"/>
                    </a:lnTo>
                    <a:lnTo>
                      <a:pt x="0" y="21600"/>
                    </a:lnTo>
                    <a:lnTo>
                      <a:pt x="20887" y="21600"/>
                    </a:lnTo>
                    <a:lnTo>
                      <a:pt x="21600" y="14471"/>
                    </a:lnTo>
                    <a:lnTo>
                      <a:pt x="19439" y="0"/>
                    </a:lnTo>
                    <a:close/>
                  </a:path>
                </a:pathLst>
              </a:custGeom>
              <a:solidFill>
                <a:srgbClr val="7EB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26" name="object 955"/>
            <p:cNvSpPr/>
            <p:nvPr/>
          </p:nvSpPr>
          <p:spPr>
            <a:xfrm>
              <a:off x="1526908" y="585294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1" y="0"/>
                  </a:moveTo>
                  <a:lnTo>
                    <a:pt x="5372" y="0"/>
                  </a:lnTo>
                  <a:lnTo>
                    <a:pt x="5372" y="3942"/>
                  </a:lnTo>
                  <a:lnTo>
                    <a:pt x="0" y="5905"/>
                  </a:lnTo>
                  <a:lnTo>
                    <a:pt x="0" y="9809"/>
                  </a:lnTo>
                  <a:lnTo>
                    <a:pt x="5372" y="17677"/>
                  </a:lnTo>
                  <a:lnTo>
                    <a:pt x="10800" y="21600"/>
                  </a:lnTo>
                  <a:lnTo>
                    <a:pt x="16200" y="17677"/>
                  </a:lnTo>
                  <a:lnTo>
                    <a:pt x="21600" y="9809"/>
                  </a:lnTo>
                  <a:lnTo>
                    <a:pt x="16200" y="9809"/>
                  </a:lnTo>
                  <a:lnTo>
                    <a:pt x="16200" y="1961"/>
                  </a:lnTo>
                  <a:lnTo>
                    <a:pt x="13501" y="0"/>
                  </a:lnTo>
                  <a:close/>
                </a:path>
              </a:pathLst>
            </a:custGeom>
            <a:solidFill>
              <a:srgbClr val="80A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7" name="object 956"/>
            <p:cNvSpPr/>
            <p:nvPr/>
          </p:nvSpPr>
          <p:spPr>
            <a:xfrm>
              <a:off x="1525041" y="5833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6" y="0"/>
                  </a:moveTo>
                  <a:lnTo>
                    <a:pt x="8596" y="8664"/>
                  </a:lnTo>
                  <a:lnTo>
                    <a:pt x="0" y="129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8596" y="0"/>
                  </a:lnTo>
                  <a:close/>
                </a:path>
              </a:pathLst>
            </a:custGeom>
            <a:solidFill>
              <a:srgbClr val="88AF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8" name="object 957"/>
            <p:cNvSpPr/>
            <p:nvPr/>
          </p:nvSpPr>
          <p:spPr>
            <a:xfrm>
              <a:off x="1524413" y="5889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419" y="14413"/>
                  </a:lnTo>
                  <a:lnTo>
                    <a:pt x="10786" y="21600"/>
                  </a:lnTo>
                  <a:lnTo>
                    <a:pt x="16207" y="144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C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31" name="object 958"/>
            <p:cNvGrpSpPr/>
            <p:nvPr/>
          </p:nvGrpSpPr>
          <p:grpSpPr>
            <a:xfrm>
              <a:off x="1507599" y="586424"/>
              <a:ext cx="18183" cy="15199"/>
              <a:chOff x="0" y="0"/>
              <a:chExt cx="18181" cy="15198"/>
            </a:xfrm>
          </p:grpSpPr>
          <p:sp>
            <p:nvSpPr>
              <p:cNvPr id="2129" name="Shape"/>
              <p:cNvSpPr/>
              <p:nvPr/>
            </p:nvSpPr>
            <p:spPr>
              <a:xfrm>
                <a:off x="0" y="2495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72"/>
                    </a:lnTo>
                    <a:lnTo>
                      <a:pt x="4794" y="10772"/>
                    </a:lnTo>
                    <a:lnTo>
                      <a:pt x="4794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0" name="Shape"/>
              <p:cNvSpPr/>
              <p:nvPr/>
            </p:nvSpPr>
            <p:spPr>
              <a:xfrm>
                <a:off x="3231" y="0"/>
                <a:ext cx="149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3615" y="10800"/>
                    </a:lnTo>
                    <a:lnTo>
                      <a:pt x="0" y="21600"/>
                    </a:lnTo>
                    <a:lnTo>
                      <a:pt x="12608" y="21600"/>
                    </a:lnTo>
                    <a:lnTo>
                      <a:pt x="12608" y="16198"/>
                    </a:lnTo>
                    <a:lnTo>
                      <a:pt x="16204" y="5341"/>
                    </a:lnTo>
                    <a:lnTo>
                      <a:pt x="21600" y="53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32" name="object 959"/>
            <p:cNvSpPr/>
            <p:nvPr/>
          </p:nvSpPr>
          <p:spPr>
            <a:xfrm>
              <a:off x="1511330" y="592025"/>
              <a:ext cx="12702" cy="12702"/>
            </a:xfrm>
            <a:prstGeom prst="rect">
              <a:avLst/>
            </a:prstGeom>
            <a:solidFill>
              <a:srgbClr val="9ABC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3" name="object 960"/>
            <p:cNvSpPr/>
            <p:nvPr/>
          </p:nvSpPr>
          <p:spPr>
            <a:xfrm>
              <a:off x="1551927" y="571468"/>
              <a:ext cx="149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5413" y="2179"/>
                  </a:lnTo>
                  <a:lnTo>
                    <a:pt x="0" y="2179"/>
                  </a:lnTo>
                  <a:lnTo>
                    <a:pt x="0" y="21600"/>
                  </a:lnTo>
                  <a:lnTo>
                    <a:pt x="16223" y="21600"/>
                  </a:lnTo>
                  <a:lnTo>
                    <a:pt x="21600" y="17285"/>
                  </a:lnTo>
                  <a:lnTo>
                    <a:pt x="9010" y="17285"/>
                  </a:lnTo>
                  <a:lnTo>
                    <a:pt x="9010" y="12969"/>
                  </a:lnTo>
                  <a:lnTo>
                    <a:pt x="12607" y="10788"/>
                  </a:lnTo>
                  <a:lnTo>
                    <a:pt x="14406" y="6495"/>
                  </a:lnTo>
                  <a:lnTo>
                    <a:pt x="14406" y="2179"/>
                  </a:lnTo>
                  <a:lnTo>
                    <a:pt x="10809" y="8674"/>
                  </a:lnTo>
                  <a:lnTo>
                    <a:pt x="10809" y="6495"/>
                  </a:lnTo>
                  <a:lnTo>
                    <a:pt x="7213" y="4336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8EB1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4" name="object 961"/>
            <p:cNvSpPr/>
            <p:nvPr/>
          </p:nvSpPr>
          <p:spPr>
            <a:xfrm>
              <a:off x="1590428" y="565366"/>
              <a:ext cx="12702" cy="3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2" y="0"/>
                  </a:moveTo>
                  <a:lnTo>
                    <a:pt x="0" y="0"/>
                  </a:lnTo>
                  <a:lnTo>
                    <a:pt x="82" y="5651"/>
                  </a:lnTo>
                  <a:lnTo>
                    <a:pt x="671" y="11089"/>
                  </a:lnTo>
                  <a:lnTo>
                    <a:pt x="2272" y="16382"/>
                  </a:lnTo>
                  <a:lnTo>
                    <a:pt x="5384" y="21600"/>
                  </a:lnTo>
                  <a:lnTo>
                    <a:pt x="21600" y="21600"/>
                  </a:lnTo>
                  <a:lnTo>
                    <a:pt x="21600" y="13891"/>
                  </a:lnTo>
                  <a:lnTo>
                    <a:pt x="16212" y="13891"/>
                  </a:lnTo>
                  <a:lnTo>
                    <a:pt x="16212" y="11570"/>
                  </a:lnTo>
                  <a:lnTo>
                    <a:pt x="21600" y="10029"/>
                  </a:lnTo>
                  <a:lnTo>
                    <a:pt x="21600" y="6175"/>
                  </a:lnTo>
                  <a:lnTo>
                    <a:pt x="10772" y="3083"/>
                  </a:lnTo>
                  <a:lnTo>
                    <a:pt x="10772" y="0"/>
                  </a:lnTo>
                  <a:close/>
                </a:path>
              </a:pathLst>
            </a:custGeom>
            <a:solidFill>
              <a:srgbClr val="6545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5" name="object 962"/>
            <p:cNvSpPr/>
            <p:nvPr/>
          </p:nvSpPr>
          <p:spPr>
            <a:xfrm>
              <a:off x="1592294" y="5864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14421" y="2179"/>
                  </a:lnTo>
                  <a:lnTo>
                    <a:pt x="0" y="64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44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6" name="object 963"/>
            <p:cNvSpPr/>
            <p:nvPr/>
          </p:nvSpPr>
          <p:spPr>
            <a:xfrm>
              <a:off x="1620444" y="577812"/>
              <a:ext cx="16181" cy="1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" y="0"/>
                  </a:moveTo>
                  <a:lnTo>
                    <a:pt x="0" y="0"/>
                  </a:lnTo>
                  <a:lnTo>
                    <a:pt x="0" y="7224"/>
                  </a:lnTo>
                  <a:lnTo>
                    <a:pt x="4984" y="12596"/>
                  </a:lnTo>
                  <a:lnTo>
                    <a:pt x="1678" y="16209"/>
                  </a:lnTo>
                  <a:lnTo>
                    <a:pt x="1678" y="21600"/>
                  </a:lnTo>
                  <a:lnTo>
                    <a:pt x="18294" y="21600"/>
                  </a:lnTo>
                  <a:lnTo>
                    <a:pt x="19955" y="16209"/>
                  </a:lnTo>
                  <a:lnTo>
                    <a:pt x="21600" y="12596"/>
                  </a:lnTo>
                  <a:lnTo>
                    <a:pt x="16632" y="12596"/>
                  </a:lnTo>
                  <a:lnTo>
                    <a:pt x="14954" y="9002"/>
                  </a:lnTo>
                  <a:lnTo>
                    <a:pt x="11631" y="9002"/>
                  </a:lnTo>
                  <a:lnTo>
                    <a:pt x="6646" y="361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7" name="object 964"/>
            <p:cNvSpPr/>
            <p:nvPr/>
          </p:nvSpPr>
          <p:spPr>
            <a:xfrm>
              <a:off x="1772387" y="580315"/>
              <a:ext cx="28652" cy="4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671" y="0"/>
                  </a:lnTo>
                  <a:lnTo>
                    <a:pt x="18425" y="2651"/>
                  </a:lnTo>
                  <a:lnTo>
                    <a:pt x="13273" y="7385"/>
                  </a:lnTo>
                  <a:lnTo>
                    <a:pt x="7596" y="12237"/>
                  </a:lnTo>
                  <a:lnTo>
                    <a:pt x="3772" y="15246"/>
                  </a:lnTo>
                  <a:lnTo>
                    <a:pt x="948" y="15246"/>
                  </a:lnTo>
                  <a:lnTo>
                    <a:pt x="0" y="17150"/>
                  </a:lnTo>
                  <a:lnTo>
                    <a:pt x="948" y="19696"/>
                  </a:lnTo>
                  <a:lnTo>
                    <a:pt x="948" y="21600"/>
                  </a:lnTo>
                  <a:lnTo>
                    <a:pt x="2824" y="21600"/>
                  </a:lnTo>
                  <a:lnTo>
                    <a:pt x="4701" y="20324"/>
                  </a:lnTo>
                  <a:lnTo>
                    <a:pt x="4701" y="19061"/>
                  </a:lnTo>
                  <a:lnTo>
                    <a:pt x="5639" y="19061"/>
                  </a:lnTo>
                  <a:lnTo>
                    <a:pt x="21600" y="19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234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8" name="Shape"/>
            <p:cNvSpPr/>
            <p:nvPr/>
          </p:nvSpPr>
          <p:spPr>
            <a:xfrm>
              <a:off x="1733791" y="579071"/>
              <a:ext cx="16195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1" y="0"/>
                  </a:moveTo>
                  <a:lnTo>
                    <a:pt x="4980" y="0"/>
                  </a:lnTo>
                  <a:lnTo>
                    <a:pt x="0" y="2876"/>
                  </a:lnTo>
                  <a:lnTo>
                    <a:pt x="0" y="8628"/>
                  </a:lnTo>
                  <a:lnTo>
                    <a:pt x="3303" y="11519"/>
                  </a:lnTo>
                  <a:lnTo>
                    <a:pt x="3303" y="14381"/>
                  </a:lnTo>
                  <a:lnTo>
                    <a:pt x="6641" y="14381"/>
                  </a:lnTo>
                  <a:lnTo>
                    <a:pt x="6641" y="21600"/>
                  </a:lnTo>
                  <a:lnTo>
                    <a:pt x="8301" y="18709"/>
                  </a:lnTo>
                  <a:lnTo>
                    <a:pt x="14942" y="12957"/>
                  </a:lnTo>
                  <a:lnTo>
                    <a:pt x="14942" y="11519"/>
                  </a:lnTo>
                  <a:lnTo>
                    <a:pt x="16603" y="7190"/>
                  </a:lnTo>
                  <a:lnTo>
                    <a:pt x="19390" y="7190"/>
                  </a:lnTo>
                  <a:lnTo>
                    <a:pt x="21600" y="4328"/>
                  </a:lnTo>
                  <a:lnTo>
                    <a:pt x="19939" y="1437"/>
                  </a:lnTo>
                  <a:lnTo>
                    <a:pt x="18280" y="1437"/>
                  </a:lnTo>
                  <a:lnTo>
                    <a:pt x="13281" y="0"/>
                  </a:lnTo>
                  <a:close/>
                </a:path>
              </a:pathLst>
            </a:custGeom>
            <a:solidFill>
              <a:srgbClr val="88AF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41" name="object 966"/>
            <p:cNvGrpSpPr/>
            <p:nvPr/>
          </p:nvGrpSpPr>
          <p:grpSpPr>
            <a:xfrm>
              <a:off x="1729931" y="578950"/>
              <a:ext cx="15193" cy="17681"/>
              <a:chOff x="0" y="0"/>
              <a:chExt cx="15192" cy="17680"/>
            </a:xfrm>
          </p:grpSpPr>
          <p:sp>
            <p:nvSpPr>
              <p:cNvPr id="2139" name="Triangle"/>
              <p:cNvSpPr/>
              <p:nvPr/>
            </p:nvSpPr>
            <p:spPr>
              <a:xfrm>
                <a:off x="2489" y="4978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84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0" name="Shap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7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84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44" name="object 967"/>
            <p:cNvGrpSpPr/>
            <p:nvPr/>
          </p:nvGrpSpPr>
          <p:grpSpPr>
            <a:xfrm>
              <a:off x="1583080" y="592773"/>
              <a:ext cx="16195" cy="35614"/>
              <a:chOff x="0" y="0"/>
              <a:chExt cx="16194" cy="35613"/>
            </a:xfrm>
          </p:grpSpPr>
          <p:sp>
            <p:nvSpPr>
              <p:cNvPr id="2142" name="Shape"/>
              <p:cNvSpPr/>
              <p:nvPr/>
            </p:nvSpPr>
            <p:spPr>
              <a:xfrm>
                <a:off x="0" y="22911"/>
                <a:ext cx="149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5" y="0"/>
                    </a:moveTo>
                    <a:lnTo>
                      <a:pt x="5380" y="0"/>
                    </a:lnTo>
                    <a:lnTo>
                      <a:pt x="0" y="4823"/>
                    </a:lnTo>
                    <a:lnTo>
                      <a:pt x="0" y="12024"/>
                    </a:lnTo>
                    <a:lnTo>
                      <a:pt x="3599" y="19224"/>
                    </a:lnTo>
                    <a:lnTo>
                      <a:pt x="7198" y="19224"/>
                    </a:lnTo>
                    <a:lnTo>
                      <a:pt x="12597" y="21600"/>
                    </a:lnTo>
                    <a:lnTo>
                      <a:pt x="12597" y="9600"/>
                    </a:lnTo>
                    <a:lnTo>
                      <a:pt x="17995" y="9600"/>
                    </a:lnTo>
                    <a:lnTo>
                      <a:pt x="21600" y="4823"/>
                    </a:lnTo>
                    <a:lnTo>
                      <a:pt x="17995" y="482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80AC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3" name="Shape"/>
              <p:cNvSpPr/>
              <p:nvPr/>
            </p:nvSpPr>
            <p:spPr>
              <a:xfrm>
                <a:off x="0" y="-1"/>
                <a:ext cx="16195" cy="26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4964" y="7193"/>
                    </a:lnTo>
                    <a:lnTo>
                      <a:pt x="11622" y="11303"/>
                    </a:lnTo>
                    <a:lnTo>
                      <a:pt x="16603" y="13369"/>
                    </a:lnTo>
                    <a:lnTo>
                      <a:pt x="16603" y="21600"/>
                    </a:lnTo>
                    <a:lnTo>
                      <a:pt x="19929" y="21600"/>
                    </a:lnTo>
                    <a:lnTo>
                      <a:pt x="21600" y="20573"/>
                    </a:lnTo>
                    <a:lnTo>
                      <a:pt x="19939" y="17479"/>
                    </a:lnTo>
                    <a:lnTo>
                      <a:pt x="19939" y="11303"/>
                    </a:lnTo>
                    <a:lnTo>
                      <a:pt x="16603" y="11303"/>
                    </a:lnTo>
                    <a:lnTo>
                      <a:pt x="9961" y="7193"/>
                    </a:lnTo>
                    <a:lnTo>
                      <a:pt x="4964" y="3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AC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5" name="object 968"/>
            <p:cNvSpPr/>
            <p:nvPr/>
          </p:nvSpPr>
          <p:spPr>
            <a:xfrm>
              <a:off x="1577354" y="6132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5" y="0"/>
                  </a:lnTo>
                  <a:lnTo>
                    <a:pt x="0" y="8664"/>
                  </a:lnTo>
                  <a:lnTo>
                    <a:pt x="0" y="21600"/>
                  </a:lnTo>
                  <a:lnTo>
                    <a:pt x="9255" y="12932"/>
                  </a:lnTo>
                  <a:lnTo>
                    <a:pt x="21600" y="4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8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48" name="object 969"/>
            <p:cNvGrpSpPr/>
            <p:nvPr/>
          </p:nvGrpSpPr>
          <p:grpSpPr>
            <a:xfrm>
              <a:off x="1583079" y="561633"/>
              <a:ext cx="197151" cy="49825"/>
              <a:chOff x="0" y="0"/>
              <a:chExt cx="197150" cy="49824"/>
            </a:xfrm>
          </p:grpSpPr>
          <p:sp>
            <p:nvSpPr>
              <p:cNvPr id="2146" name="Shape"/>
              <p:cNvSpPr/>
              <p:nvPr/>
            </p:nvSpPr>
            <p:spPr>
              <a:xfrm>
                <a:off x="-1" y="31140"/>
                <a:ext cx="13692" cy="16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64"/>
                    </a:moveTo>
                    <a:lnTo>
                      <a:pt x="19637" y="18264"/>
                    </a:lnTo>
                    <a:lnTo>
                      <a:pt x="11781" y="11622"/>
                    </a:lnTo>
                    <a:lnTo>
                      <a:pt x="5871" y="4981"/>
                    </a:lnTo>
                    <a:lnTo>
                      <a:pt x="0" y="0"/>
                    </a:lnTo>
                    <a:lnTo>
                      <a:pt x="5871" y="8301"/>
                    </a:lnTo>
                    <a:lnTo>
                      <a:pt x="21600" y="21600"/>
                    </a:lnTo>
                    <a:lnTo>
                      <a:pt x="21600" y="18264"/>
                    </a:lnTo>
                    <a:close/>
                  </a:path>
                </a:pathLst>
              </a:custGeom>
              <a:solidFill>
                <a:srgbClr val="4C49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7" name="Shape"/>
              <p:cNvSpPr/>
              <p:nvPr/>
            </p:nvSpPr>
            <p:spPr>
              <a:xfrm>
                <a:off x="184449" y="-1"/>
                <a:ext cx="12702" cy="49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7"/>
                    </a:moveTo>
                    <a:lnTo>
                      <a:pt x="18868" y="3826"/>
                    </a:lnTo>
                    <a:lnTo>
                      <a:pt x="10161" y="0"/>
                    </a:lnTo>
                    <a:lnTo>
                      <a:pt x="0" y="0"/>
                    </a:lnTo>
                    <a:lnTo>
                      <a:pt x="6740" y="1079"/>
                    </a:lnTo>
                    <a:lnTo>
                      <a:pt x="10093" y="3766"/>
                    </a:lnTo>
                    <a:lnTo>
                      <a:pt x="10574" y="6750"/>
                    </a:lnTo>
                    <a:lnTo>
                      <a:pt x="9124" y="9740"/>
                    </a:lnTo>
                    <a:lnTo>
                      <a:pt x="6740" y="12421"/>
                    </a:lnTo>
                    <a:lnTo>
                      <a:pt x="0" y="14040"/>
                    </a:lnTo>
                    <a:lnTo>
                      <a:pt x="3388" y="16738"/>
                    </a:lnTo>
                    <a:lnTo>
                      <a:pt x="10161" y="18362"/>
                    </a:lnTo>
                    <a:lnTo>
                      <a:pt x="6740" y="21600"/>
                    </a:lnTo>
                    <a:lnTo>
                      <a:pt x="20356" y="21600"/>
                    </a:lnTo>
                    <a:lnTo>
                      <a:pt x="20356" y="21060"/>
                    </a:lnTo>
                    <a:lnTo>
                      <a:pt x="21116" y="16331"/>
                    </a:lnTo>
                    <a:lnTo>
                      <a:pt x="21600" y="9927"/>
                    </a:lnTo>
                    <a:close/>
                  </a:path>
                </a:pathLst>
              </a:custGeom>
              <a:solidFill>
                <a:srgbClr val="4C49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9" name="Shape"/>
            <p:cNvSpPr/>
            <p:nvPr/>
          </p:nvSpPr>
          <p:spPr>
            <a:xfrm>
              <a:off x="1510830" y="594018"/>
              <a:ext cx="23676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0"/>
                  </a:moveTo>
                  <a:lnTo>
                    <a:pt x="10232" y="6349"/>
                  </a:lnTo>
                  <a:lnTo>
                    <a:pt x="1135" y="6349"/>
                  </a:lnTo>
                  <a:lnTo>
                    <a:pt x="0" y="8901"/>
                  </a:lnTo>
                  <a:lnTo>
                    <a:pt x="2282" y="8901"/>
                  </a:lnTo>
                  <a:lnTo>
                    <a:pt x="2282" y="11429"/>
                  </a:lnTo>
                  <a:lnTo>
                    <a:pt x="4542" y="11429"/>
                  </a:lnTo>
                  <a:lnTo>
                    <a:pt x="4542" y="17791"/>
                  </a:lnTo>
                  <a:lnTo>
                    <a:pt x="6825" y="17791"/>
                  </a:lnTo>
                  <a:lnTo>
                    <a:pt x="10232" y="21600"/>
                  </a:lnTo>
                  <a:lnTo>
                    <a:pt x="12504" y="21600"/>
                  </a:lnTo>
                  <a:lnTo>
                    <a:pt x="14775" y="19048"/>
                  </a:lnTo>
                  <a:lnTo>
                    <a:pt x="17058" y="16521"/>
                  </a:lnTo>
                  <a:lnTo>
                    <a:pt x="19317" y="12699"/>
                  </a:lnTo>
                  <a:lnTo>
                    <a:pt x="21600" y="6349"/>
                  </a:lnTo>
                  <a:lnTo>
                    <a:pt x="21600" y="2540"/>
                  </a:lnTo>
                  <a:lnTo>
                    <a:pt x="13639" y="2540"/>
                  </a:lnTo>
                  <a:lnTo>
                    <a:pt x="10232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0" name="object 971"/>
            <p:cNvSpPr/>
            <p:nvPr/>
          </p:nvSpPr>
          <p:spPr>
            <a:xfrm>
              <a:off x="1510093" y="6001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81" y="5341"/>
                  </a:lnTo>
                  <a:lnTo>
                    <a:pt x="0" y="5341"/>
                  </a:lnTo>
                  <a:lnTo>
                    <a:pt x="0" y="21600"/>
                  </a:lnTo>
                  <a:lnTo>
                    <a:pt x="17281" y="21600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53" name="object 972"/>
            <p:cNvGrpSpPr/>
            <p:nvPr/>
          </p:nvGrpSpPr>
          <p:grpSpPr>
            <a:xfrm>
              <a:off x="1512576" y="604483"/>
              <a:ext cx="15820" cy="15192"/>
              <a:chOff x="0" y="0"/>
              <a:chExt cx="15819" cy="15191"/>
            </a:xfrm>
          </p:grpSpPr>
          <p:sp>
            <p:nvSpPr>
              <p:cNvPr id="2151" name="Triangle"/>
              <p:cNvSpPr/>
              <p:nvPr/>
            </p:nvSpPr>
            <p:spPr>
              <a:xfrm>
                <a:off x="-1" y="248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8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2" name="Square"/>
              <p:cNvSpPr/>
              <p:nvPr/>
            </p:nvSpPr>
            <p:spPr>
              <a:xfrm>
                <a:off x="3117" y="-1"/>
                <a:ext cx="12703" cy="12701"/>
              </a:xfrm>
              <a:prstGeom prst="rect">
                <a:avLst/>
              </a:prstGeom>
              <a:solidFill>
                <a:srgbClr val="658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54" name="object 973"/>
            <p:cNvSpPr/>
            <p:nvPr/>
          </p:nvSpPr>
          <p:spPr>
            <a:xfrm>
              <a:off x="1508341" y="597625"/>
              <a:ext cx="13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3" y="0"/>
                  </a:moveTo>
                  <a:lnTo>
                    <a:pt x="1961" y="0"/>
                  </a:lnTo>
                  <a:lnTo>
                    <a:pt x="0" y="10852"/>
                  </a:lnTo>
                  <a:lnTo>
                    <a:pt x="3923" y="10852"/>
                  </a:lnTo>
                  <a:lnTo>
                    <a:pt x="3923" y="21600"/>
                  </a:lnTo>
                  <a:lnTo>
                    <a:pt x="15714" y="21600"/>
                  </a:lnTo>
                  <a:lnTo>
                    <a:pt x="21600" y="5454"/>
                  </a:lnTo>
                  <a:lnTo>
                    <a:pt x="11770" y="5454"/>
                  </a:lnTo>
                  <a:lnTo>
                    <a:pt x="13733" y="0"/>
                  </a:lnTo>
                  <a:close/>
                </a:path>
              </a:pathLst>
            </a:custGeom>
            <a:solidFill>
              <a:srgbClr val="6E9A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5" name="object 974"/>
            <p:cNvSpPr/>
            <p:nvPr/>
          </p:nvSpPr>
          <p:spPr>
            <a:xfrm>
              <a:off x="1519434" y="6057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14375" y="6171"/>
                  </a:lnTo>
                  <a:lnTo>
                    <a:pt x="3592" y="6171"/>
                  </a:lnTo>
                  <a:lnTo>
                    <a:pt x="0" y="9255"/>
                  </a:lnTo>
                  <a:lnTo>
                    <a:pt x="0" y="21600"/>
                  </a:lnTo>
                  <a:lnTo>
                    <a:pt x="14375" y="92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6" name="object 975"/>
            <p:cNvSpPr/>
            <p:nvPr/>
          </p:nvSpPr>
          <p:spPr>
            <a:xfrm>
              <a:off x="1522540" y="5963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2" y="0"/>
                  </a:moveTo>
                  <a:lnTo>
                    <a:pt x="0" y="0"/>
                  </a:lnTo>
                  <a:lnTo>
                    <a:pt x="0" y="8631"/>
                  </a:lnTo>
                  <a:lnTo>
                    <a:pt x="8681" y="12969"/>
                  </a:lnTo>
                  <a:lnTo>
                    <a:pt x="0" y="21600"/>
                  </a:lnTo>
                  <a:lnTo>
                    <a:pt x="13002" y="21600"/>
                  </a:lnTo>
                  <a:lnTo>
                    <a:pt x="21600" y="10810"/>
                  </a:lnTo>
                  <a:lnTo>
                    <a:pt x="21600" y="4315"/>
                  </a:lnTo>
                  <a:lnTo>
                    <a:pt x="13002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7" name="object 976"/>
            <p:cNvSpPr/>
            <p:nvPr/>
          </p:nvSpPr>
          <p:spPr>
            <a:xfrm>
              <a:off x="1517561" y="5920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5408"/>
                  </a:lnTo>
                  <a:lnTo>
                    <a:pt x="21600" y="15408"/>
                  </a:lnTo>
                  <a:lnTo>
                    <a:pt x="21600" y="21600"/>
                  </a:lnTo>
                  <a:lnTo>
                    <a:pt x="21600" y="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8" name="object 977"/>
            <p:cNvSpPr/>
            <p:nvPr/>
          </p:nvSpPr>
          <p:spPr>
            <a:xfrm>
              <a:off x="1596771" y="560389"/>
              <a:ext cx="17452" cy="2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9259" y="0"/>
                  </a:lnTo>
                  <a:lnTo>
                    <a:pt x="7718" y="1789"/>
                  </a:lnTo>
                  <a:lnTo>
                    <a:pt x="7718" y="2697"/>
                  </a:lnTo>
                  <a:lnTo>
                    <a:pt x="6162" y="4496"/>
                  </a:lnTo>
                  <a:lnTo>
                    <a:pt x="0" y="4496"/>
                  </a:lnTo>
                  <a:lnTo>
                    <a:pt x="0" y="8093"/>
                  </a:lnTo>
                  <a:lnTo>
                    <a:pt x="3096" y="15296"/>
                  </a:lnTo>
                  <a:lnTo>
                    <a:pt x="3096" y="19802"/>
                  </a:lnTo>
                  <a:lnTo>
                    <a:pt x="1556" y="21600"/>
                  </a:lnTo>
                  <a:lnTo>
                    <a:pt x="11319" y="21600"/>
                  </a:lnTo>
                  <a:lnTo>
                    <a:pt x="12859" y="20398"/>
                  </a:lnTo>
                  <a:lnTo>
                    <a:pt x="13897" y="17994"/>
                  </a:lnTo>
                  <a:lnTo>
                    <a:pt x="12341" y="17994"/>
                  </a:lnTo>
                  <a:lnTo>
                    <a:pt x="12341" y="16205"/>
                  </a:lnTo>
                  <a:lnTo>
                    <a:pt x="15422" y="16205"/>
                  </a:lnTo>
                  <a:lnTo>
                    <a:pt x="15422" y="14397"/>
                  </a:lnTo>
                  <a:lnTo>
                    <a:pt x="18503" y="14397"/>
                  </a:lnTo>
                  <a:lnTo>
                    <a:pt x="18503" y="12589"/>
                  </a:lnTo>
                  <a:lnTo>
                    <a:pt x="20060" y="12589"/>
                  </a:lnTo>
                  <a:lnTo>
                    <a:pt x="21600" y="9901"/>
                  </a:lnTo>
                  <a:lnTo>
                    <a:pt x="21600" y="6303"/>
                  </a:lnTo>
                  <a:lnTo>
                    <a:pt x="20060" y="6303"/>
                  </a:lnTo>
                  <a:lnTo>
                    <a:pt x="16963" y="5405"/>
                  </a:lnTo>
                  <a:lnTo>
                    <a:pt x="6162" y="5405"/>
                  </a:lnTo>
                  <a:lnTo>
                    <a:pt x="10799" y="269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9" name="object 978"/>
            <p:cNvSpPr/>
            <p:nvPr/>
          </p:nvSpPr>
          <p:spPr>
            <a:xfrm>
              <a:off x="1602887" y="572713"/>
              <a:ext cx="12702" cy="12702"/>
            </a:xfrm>
            <a:prstGeom prst="rect">
              <a:avLst/>
            </a:prstGeom>
            <a:solidFill>
              <a:srgbClr val="718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0" name="object 979"/>
            <p:cNvSpPr/>
            <p:nvPr/>
          </p:nvSpPr>
          <p:spPr>
            <a:xfrm>
              <a:off x="1600391" y="5640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98" y="0"/>
                  </a:lnTo>
                  <a:lnTo>
                    <a:pt x="5398" y="3630"/>
                  </a:lnTo>
                  <a:lnTo>
                    <a:pt x="0" y="10780"/>
                  </a:lnTo>
                  <a:lnTo>
                    <a:pt x="5398" y="21600"/>
                  </a:lnTo>
                  <a:lnTo>
                    <a:pt x="16254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8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1" name="object 980"/>
            <p:cNvSpPr/>
            <p:nvPr/>
          </p:nvSpPr>
          <p:spPr>
            <a:xfrm>
              <a:off x="1597901" y="5783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7" y="0"/>
                  </a:moveTo>
                  <a:lnTo>
                    <a:pt x="2699" y="0"/>
                  </a:lnTo>
                  <a:lnTo>
                    <a:pt x="2699" y="12932"/>
                  </a:lnTo>
                  <a:lnTo>
                    <a:pt x="0" y="21600"/>
                  </a:lnTo>
                  <a:lnTo>
                    <a:pt x="17109" y="21600"/>
                  </a:lnTo>
                  <a:lnTo>
                    <a:pt x="19782" y="15794"/>
                  </a:lnTo>
                  <a:lnTo>
                    <a:pt x="21600" y="4355"/>
                  </a:lnTo>
                  <a:lnTo>
                    <a:pt x="18873" y="4355"/>
                  </a:lnTo>
                  <a:lnTo>
                    <a:pt x="18927" y="0"/>
                  </a:lnTo>
                  <a:close/>
                </a:path>
              </a:pathLst>
            </a:custGeom>
            <a:solidFill>
              <a:srgbClr val="6679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2" name="object 981"/>
            <p:cNvSpPr/>
            <p:nvPr/>
          </p:nvSpPr>
          <p:spPr>
            <a:xfrm>
              <a:off x="1592911" y="565366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4" y="0"/>
                  </a:moveTo>
                  <a:lnTo>
                    <a:pt x="0" y="0"/>
                  </a:lnTo>
                  <a:lnTo>
                    <a:pt x="0" y="7194"/>
                  </a:lnTo>
                  <a:lnTo>
                    <a:pt x="10852" y="21600"/>
                  </a:lnTo>
                  <a:lnTo>
                    <a:pt x="21600" y="16223"/>
                  </a:lnTo>
                  <a:lnTo>
                    <a:pt x="16254" y="7194"/>
                  </a:lnTo>
                  <a:lnTo>
                    <a:pt x="16254" y="0"/>
                  </a:lnTo>
                  <a:close/>
                </a:path>
              </a:pathLst>
            </a:custGeom>
            <a:solidFill>
              <a:srgbClr val="89A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65" name="object 982"/>
            <p:cNvGrpSpPr/>
            <p:nvPr/>
          </p:nvGrpSpPr>
          <p:grpSpPr>
            <a:xfrm>
              <a:off x="1599273" y="570853"/>
              <a:ext cx="25029" cy="40605"/>
              <a:chOff x="0" y="0"/>
              <a:chExt cx="25027" cy="40604"/>
            </a:xfrm>
          </p:grpSpPr>
          <p:sp>
            <p:nvSpPr>
              <p:cNvPr id="2163" name="Shape"/>
              <p:cNvSpPr/>
              <p:nvPr/>
            </p:nvSpPr>
            <p:spPr>
              <a:xfrm>
                <a:off x="0" y="6959"/>
                <a:ext cx="21173" cy="33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8" y="0"/>
                    </a:moveTo>
                    <a:lnTo>
                      <a:pt x="16508" y="0"/>
                    </a:lnTo>
                    <a:lnTo>
                      <a:pt x="15251" y="2405"/>
                    </a:lnTo>
                    <a:lnTo>
                      <a:pt x="10158" y="2405"/>
                    </a:lnTo>
                    <a:lnTo>
                      <a:pt x="10158" y="4003"/>
                    </a:lnTo>
                    <a:lnTo>
                      <a:pt x="8876" y="5072"/>
                    </a:lnTo>
                    <a:lnTo>
                      <a:pt x="6349" y="5602"/>
                    </a:lnTo>
                    <a:lnTo>
                      <a:pt x="2526" y="5602"/>
                    </a:lnTo>
                    <a:lnTo>
                      <a:pt x="0" y="7208"/>
                    </a:lnTo>
                    <a:lnTo>
                      <a:pt x="0" y="15199"/>
                    </a:lnTo>
                    <a:lnTo>
                      <a:pt x="1269" y="17596"/>
                    </a:lnTo>
                    <a:lnTo>
                      <a:pt x="1269" y="21600"/>
                    </a:lnTo>
                    <a:lnTo>
                      <a:pt x="6349" y="21600"/>
                    </a:lnTo>
                    <a:lnTo>
                      <a:pt x="11429" y="18396"/>
                    </a:lnTo>
                    <a:lnTo>
                      <a:pt x="11429" y="15199"/>
                    </a:lnTo>
                    <a:lnTo>
                      <a:pt x="15251" y="15199"/>
                    </a:lnTo>
                    <a:lnTo>
                      <a:pt x="16508" y="12810"/>
                    </a:lnTo>
                    <a:lnTo>
                      <a:pt x="16508" y="8798"/>
                    </a:lnTo>
                    <a:lnTo>
                      <a:pt x="19060" y="6409"/>
                    </a:lnTo>
                    <a:lnTo>
                      <a:pt x="21600" y="6409"/>
                    </a:lnTo>
                    <a:lnTo>
                      <a:pt x="21600" y="4803"/>
                    </a:lnTo>
                    <a:lnTo>
                      <a:pt x="19060" y="4803"/>
                    </a:lnTo>
                    <a:lnTo>
                      <a:pt x="17778" y="2405"/>
                    </a:lnTo>
                    <a:lnTo>
                      <a:pt x="17778" y="0"/>
                    </a:lnTo>
                    <a:close/>
                  </a:path>
                </a:pathLst>
              </a:custGeom>
              <a:solidFill>
                <a:srgbClr val="899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4" name="Square"/>
              <p:cNvSpPr/>
              <p:nvPr/>
            </p:nvSpPr>
            <p:spPr>
              <a:xfrm>
                <a:off x="12325" y="0"/>
                <a:ext cx="12703" cy="12701"/>
              </a:xfrm>
              <a:prstGeom prst="rect">
                <a:avLst/>
              </a:prstGeom>
              <a:solidFill>
                <a:srgbClr val="899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68" name="object 983"/>
            <p:cNvGrpSpPr/>
            <p:nvPr/>
          </p:nvGrpSpPr>
          <p:grpSpPr>
            <a:xfrm>
              <a:off x="1599139" y="594230"/>
              <a:ext cx="13332" cy="17688"/>
              <a:chOff x="0" y="0"/>
              <a:chExt cx="13331" cy="17687"/>
            </a:xfrm>
          </p:grpSpPr>
          <p:sp>
            <p:nvSpPr>
              <p:cNvPr id="2166" name="Shape"/>
              <p:cNvSpPr/>
              <p:nvPr/>
            </p:nvSpPr>
            <p:spPr>
              <a:xfrm>
                <a:off x="-1" y="498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96" y="0"/>
                    </a:moveTo>
                    <a:lnTo>
                      <a:pt x="0" y="7131"/>
                    </a:lnTo>
                    <a:lnTo>
                      <a:pt x="0" y="21600"/>
                    </a:lnTo>
                    <a:lnTo>
                      <a:pt x="14413" y="21600"/>
                    </a:lnTo>
                    <a:lnTo>
                      <a:pt x="21600" y="15813"/>
                    </a:lnTo>
                    <a:lnTo>
                      <a:pt x="11796" y="0"/>
                    </a:lnTo>
                    <a:close/>
                  </a:path>
                </a:pathLst>
              </a:custGeom>
              <a:solidFill>
                <a:srgbClr val="849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7" name="Triangle"/>
              <p:cNvSpPr/>
              <p:nvPr/>
            </p:nvSpPr>
            <p:spPr>
              <a:xfrm>
                <a:off x="628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49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69" name="object 984"/>
            <p:cNvSpPr/>
            <p:nvPr/>
          </p:nvSpPr>
          <p:spPr>
            <a:xfrm>
              <a:off x="1602886" y="581559"/>
              <a:ext cx="12702" cy="1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10780" y="0"/>
                  </a:lnTo>
                  <a:lnTo>
                    <a:pt x="10780" y="3083"/>
                  </a:lnTo>
                  <a:lnTo>
                    <a:pt x="7150" y="5143"/>
                  </a:lnTo>
                  <a:lnTo>
                    <a:pt x="0" y="6166"/>
                  </a:lnTo>
                  <a:lnTo>
                    <a:pt x="0" y="10807"/>
                  </a:lnTo>
                  <a:lnTo>
                    <a:pt x="7150" y="12333"/>
                  </a:lnTo>
                  <a:lnTo>
                    <a:pt x="7150" y="21600"/>
                  </a:lnTo>
                  <a:lnTo>
                    <a:pt x="14375" y="21600"/>
                  </a:lnTo>
                  <a:lnTo>
                    <a:pt x="17967" y="16975"/>
                  </a:lnTo>
                  <a:lnTo>
                    <a:pt x="21600" y="13891"/>
                  </a:lnTo>
                  <a:lnTo>
                    <a:pt x="21600" y="6166"/>
                  </a:lnTo>
                  <a:lnTo>
                    <a:pt x="14375" y="1557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7A9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0" name="object 985"/>
            <p:cNvSpPr/>
            <p:nvPr/>
          </p:nvSpPr>
          <p:spPr>
            <a:xfrm>
              <a:off x="1602257" y="5795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81" y="2399"/>
                  </a:lnTo>
                  <a:lnTo>
                    <a:pt x="12959" y="2399"/>
                  </a:lnTo>
                  <a:lnTo>
                    <a:pt x="12959" y="7199"/>
                  </a:lnTo>
                  <a:lnTo>
                    <a:pt x="8596" y="10408"/>
                  </a:lnTo>
                  <a:lnTo>
                    <a:pt x="0" y="12000"/>
                  </a:lnTo>
                  <a:lnTo>
                    <a:pt x="0" y="19224"/>
                  </a:lnTo>
                  <a:lnTo>
                    <a:pt x="8596" y="21600"/>
                  </a:lnTo>
                  <a:lnTo>
                    <a:pt x="12959" y="16823"/>
                  </a:lnTo>
                  <a:lnTo>
                    <a:pt x="17281" y="9600"/>
                  </a:lnTo>
                  <a:lnTo>
                    <a:pt x="21600" y="4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9E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1" name="object 986"/>
            <p:cNvSpPr/>
            <p:nvPr/>
          </p:nvSpPr>
          <p:spPr>
            <a:xfrm>
              <a:off x="1596454" y="586537"/>
              <a:ext cx="12702" cy="1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7" y="0"/>
                  </a:moveTo>
                  <a:lnTo>
                    <a:pt x="7574" y="0"/>
                  </a:lnTo>
                  <a:lnTo>
                    <a:pt x="0" y="2892"/>
                  </a:lnTo>
                  <a:lnTo>
                    <a:pt x="0" y="17283"/>
                  </a:lnTo>
                  <a:lnTo>
                    <a:pt x="3805" y="21600"/>
                  </a:lnTo>
                  <a:lnTo>
                    <a:pt x="19037" y="17283"/>
                  </a:lnTo>
                  <a:lnTo>
                    <a:pt x="21600" y="13436"/>
                  </a:lnTo>
                  <a:lnTo>
                    <a:pt x="21600" y="10087"/>
                  </a:lnTo>
                  <a:lnTo>
                    <a:pt x="19037" y="7209"/>
                  </a:lnTo>
                  <a:lnTo>
                    <a:pt x="19037" y="4331"/>
                  </a:lnTo>
                  <a:lnTo>
                    <a:pt x="11419" y="1453"/>
                  </a:lnTo>
                  <a:lnTo>
                    <a:pt x="19037" y="1453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80A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2" name="object 987"/>
            <p:cNvSpPr/>
            <p:nvPr/>
          </p:nvSpPr>
          <p:spPr>
            <a:xfrm>
              <a:off x="1631645" y="567869"/>
              <a:ext cx="24381" cy="7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4" y="0"/>
                  </a:moveTo>
                  <a:lnTo>
                    <a:pt x="19872" y="704"/>
                  </a:lnTo>
                  <a:lnTo>
                    <a:pt x="18769" y="1769"/>
                  </a:lnTo>
                  <a:lnTo>
                    <a:pt x="17655" y="2480"/>
                  </a:lnTo>
                  <a:lnTo>
                    <a:pt x="16564" y="2480"/>
                  </a:lnTo>
                  <a:lnTo>
                    <a:pt x="14358" y="3185"/>
                  </a:lnTo>
                  <a:lnTo>
                    <a:pt x="16564" y="4250"/>
                  </a:lnTo>
                  <a:lnTo>
                    <a:pt x="16564" y="4954"/>
                  </a:lnTo>
                  <a:lnTo>
                    <a:pt x="14358" y="5665"/>
                  </a:lnTo>
                  <a:lnTo>
                    <a:pt x="12141" y="5665"/>
                  </a:lnTo>
                  <a:lnTo>
                    <a:pt x="9947" y="4954"/>
                  </a:lnTo>
                  <a:lnTo>
                    <a:pt x="7730" y="4600"/>
                  </a:lnTo>
                  <a:lnTo>
                    <a:pt x="5513" y="5308"/>
                  </a:lnTo>
                  <a:lnTo>
                    <a:pt x="2216" y="6019"/>
                  </a:lnTo>
                  <a:lnTo>
                    <a:pt x="0" y="7081"/>
                  </a:lnTo>
                  <a:lnTo>
                    <a:pt x="3319" y="7788"/>
                  </a:lnTo>
                  <a:lnTo>
                    <a:pt x="3319" y="8500"/>
                  </a:lnTo>
                  <a:lnTo>
                    <a:pt x="6628" y="8500"/>
                  </a:lnTo>
                  <a:lnTo>
                    <a:pt x="9947" y="9915"/>
                  </a:lnTo>
                  <a:lnTo>
                    <a:pt x="13244" y="10619"/>
                  </a:lnTo>
                  <a:lnTo>
                    <a:pt x="14358" y="12392"/>
                  </a:lnTo>
                  <a:lnTo>
                    <a:pt x="14358" y="21600"/>
                  </a:lnTo>
                  <a:lnTo>
                    <a:pt x="16564" y="20889"/>
                  </a:lnTo>
                  <a:lnTo>
                    <a:pt x="18769" y="20538"/>
                  </a:lnTo>
                  <a:lnTo>
                    <a:pt x="19872" y="20184"/>
                  </a:lnTo>
                  <a:lnTo>
                    <a:pt x="19872" y="9558"/>
                  </a:lnTo>
                  <a:lnTo>
                    <a:pt x="20974" y="9558"/>
                  </a:lnTo>
                  <a:lnTo>
                    <a:pt x="20356" y="7168"/>
                  </a:lnTo>
                  <a:lnTo>
                    <a:pt x="21600" y="1591"/>
                  </a:lnTo>
                  <a:lnTo>
                    <a:pt x="20974" y="0"/>
                  </a:lnTo>
                  <a:close/>
                </a:path>
              </a:pathLst>
            </a:custGeom>
            <a:solidFill>
              <a:srgbClr val="743B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3" name="object 988"/>
            <p:cNvSpPr/>
            <p:nvPr/>
          </p:nvSpPr>
          <p:spPr>
            <a:xfrm>
              <a:off x="1631645" y="586537"/>
              <a:ext cx="18696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lnTo>
                    <a:pt x="7189" y="2711"/>
                  </a:lnTo>
                  <a:lnTo>
                    <a:pt x="2890" y="5396"/>
                  </a:lnTo>
                  <a:lnTo>
                    <a:pt x="0" y="9457"/>
                  </a:lnTo>
                  <a:lnTo>
                    <a:pt x="4328" y="12169"/>
                  </a:lnTo>
                  <a:lnTo>
                    <a:pt x="4328" y="14854"/>
                  </a:lnTo>
                  <a:lnTo>
                    <a:pt x="10080" y="14854"/>
                  </a:lnTo>
                  <a:lnTo>
                    <a:pt x="18724" y="21600"/>
                  </a:lnTo>
                  <a:lnTo>
                    <a:pt x="21600" y="21600"/>
                  </a:lnTo>
                  <a:lnTo>
                    <a:pt x="21600" y="1363"/>
                  </a:lnTo>
                  <a:lnTo>
                    <a:pt x="18724" y="4061"/>
                  </a:lnTo>
                  <a:lnTo>
                    <a:pt x="15833" y="4061"/>
                  </a:lnTo>
                  <a:lnTo>
                    <a:pt x="12971" y="1363"/>
                  </a:lnTo>
                  <a:lnTo>
                    <a:pt x="10080" y="0"/>
                  </a:lnTo>
                  <a:close/>
                </a:path>
              </a:pathLst>
            </a:custGeom>
            <a:solidFill>
              <a:srgbClr val="8DA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76" name="object 989"/>
            <p:cNvGrpSpPr/>
            <p:nvPr/>
          </p:nvGrpSpPr>
          <p:grpSpPr>
            <a:xfrm>
              <a:off x="1632357" y="591402"/>
              <a:ext cx="15827" cy="14570"/>
              <a:chOff x="0" y="0"/>
              <a:chExt cx="15826" cy="14569"/>
            </a:xfrm>
          </p:grpSpPr>
          <p:sp>
            <p:nvSpPr>
              <p:cNvPr id="2174" name="Triangle"/>
              <p:cNvSpPr/>
              <p:nvPr/>
            </p:nvSpPr>
            <p:spPr>
              <a:xfrm>
                <a:off x="3123" y="186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6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rgbClr val="5D51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5" name="Triangl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51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77" name="object 990"/>
            <p:cNvSpPr/>
            <p:nvPr/>
          </p:nvSpPr>
          <p:spPr>
            <a:xfrm>
              <a:off x="1779867" y="586537"/>
              <a:ext cx="42343" cy="3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0"/>
                  </a:moveTo>
                  <a:lnTo>
                    <a:pt x="9537" y="0"/>
                  </a:lnTo>
                  <a:lnTo>
                    <a:pt x="6436" y="3303"/>
                  </a:lnTo>
                  <a:lnTo>
                    <a:pt x="3337" y="7681"/>
                  </a:lnTo>
                  <a:lnTo>
                    <a:pt x="953" y="12438"/>
                  </a:lnTo>
                  <a:lnTo>
                    <a:pt x="0" y="16880"/>
                  </a:lnTo>
                  <a:lnTo>
                    <a:pt x="0" y="20251"/>
                  </a:lnTo>
                  <a:lnTo>
                    <a:pt x="635" y="21600"/>
                  </a:lnTo>
                  <a:lnTo>
                    <a:pt x="2546" y="21600"/>
                  </a:lnTo>
                  <a:lnTo>
                    <a:pt x="4450" y="18896"/>
                  </a:lnTo>
                  <a:lnTo>
                    <a:pt x="4450" y="19577"/>
                  </a:lnTo>
                  <a:lnTo>
                    <a:pt x="7625" y="19577"/>
                  </a:lnTo>
                  <a:lnTo>
                    <a:pt x="7625" y="15524"/>
                  </a:lnTo>
                  <a:lnTo>
                    <a:pt x="6991" y="14849"/>
                  </a:lnTo>
                  <a:lnTo>
                    <a:pt x="7625" y="14168"/>
                  </a:lnTo>
                  <a:lnTo>
                    <a:pt x="8895" y="14168"/>
                  </a:lnTo>
                  <a:lnTo>
                    <a:pt x="10171" y="12152"/>
                  </a:lnTo>
                  <a:lnTo>
                    <a:pt x="15251" y="12152"/>
                  </a:lnTo>
                  <a:lnTo>
                    <a:pt x="16527" y="13501"/>
                  </a:lnTo>
                  <a:lnTo>
                    <a:pt x="20337" y="13501"/>
                  </a:lnTo>
                  <a:lnTo>
                    <a:pt x="21600" y="12826"/>
                  </a:lnTo>
                  <a:lnTo>
                    <a:pt x="19702" y="12826"/>
                  </a:lnTo>
                  <a:lnTo>
                    <a:pt x="19702" y="10796"/>
                  </a:lnTo>
                  <a:lnTo>
                    <a:pt x="20972" y="8780"/>
                  </a:lnTo>
                  <a:lnTo>
                    <a:pt x="21600" y="6083"/>
                  </a:lnTo>
                  <a:lnTo>
                    <a:pt x="16527" y="6083"/>
                  </a:lnTo>
                  <a:lnTo>
                    <a:pt x="16527" y="8099"/>
                  </a:lnTo>
                  <a:lnTo>
                    <a:pt x="15251" y="8780"/>
                  </a:lnTo>
                  <a:lnTo>
                    <a:pt x="13988" y="6083"/>
                  </a:lnTo>
                  <a:lnTo>
                    <a:pt x="15251" y="6083"/>
                  </a:lnTo>
                  <a:lnTo>
                    <a:pt x="15251" y="4727"/>
                  </a:lnTo>
                  <a:lnTo>
                    <a:pt x="12711" y="2697"/>
                  </a:lnTo>
                  <a:lnTo>
                    <a:pt x="10171" y="2697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8DA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8" name="object 991"/>
            <p:cNvSpPr/>
            <p:nvPr/>
          </p:nvSpPr>
          <p:spPr>
            <a:xfrm>
              <a:off x="1794694" y="5889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15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81" name="object 992"/>
            <p:cNvGrpSpPr/>
            <p:nvPr/>
          </p:nvGrpSpPr>
          <p:grpSpPr>
            <a:xfrm>
              <a:off x="1792204" y="593899"/>
              <a:ext cx="16443" cy="17478"/>
              <a:chOff x="0" y="0"/>
              <a:chExt cx="16442" cy="17477"/>
            </a:xfrm>
          </p:grpSpPr>
          <p:sp>
            <p:nvSpPr>
              <p:cNvPr id="2179" name="Shape"/>
              <p:cNvSpPr/>
              <p:nvPr/>
            </p:nvSpPr>
            <p:spPr>
              <a:xfrm>
                <a:off x="-1" y="477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84" y="14747"/>
                    </a:lnTo>
                    <a:lnTo>
                      <a:pt x="16179" y="9113"/>
                    </a:lnTo>
                    <a:lnTo>
                      <a:pt x="5393" y="0"/>
                    </a:lnTo>
                    <a:lnTo>
                      <a:pt x="1788" y="2260"/>
                    </a:lnTo>
                    <a:lnTo>
                      <a:pt x="0" y="1134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3B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0" name="Shape"/>
              <p:cNvSpPr/>
              <p:nvPr/>
            </p:nvSpPr>
            <p:spPr>
              <a:xfrm>
                <a:off x="3739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2" y="10780"/>
                    </a:lnTo>
                    <a:lnTo>
                      <a:pt x="14400" y="18005"/>
                    </a:lnTo>
                    <a:lnTo>
                      <a:pt x="21600" y="21600"/>
                    </a:lnTo>
                    <a:lnTo>
                      <a:pt x="14400" y="7187"/>
                    </a:lnTo>
                    <a:lnTo>
                      <a:pt x="21600" y="71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B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82" name="object 993"/>
            <p:cNvSpPr/>
            <p:nvPr/>
          </p:nvSpPr>
          <p:spPr>
            <a:xfrm>
              <a:off x="1787335" y="608966"/>
              <a:ext cx="14950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0" y="0"/>
                  </a:moveTo>
                  <a:lnTo>
                    <a:pt x="1816" y="0"/>
                  </a:lnTo>
                  <a:lnTo>
                    <a:pt x="0" y="3597"/>
                  </a:lnTo>
                  <a:lnTo>
                    <a:pt x="0" y="12607"/>
                  </a:lnTo>
                  <a:lnTo>
                    <a:pt x="3614" y="12607"/>
                  </a:lnTo>
                  <a:lnTo>
                    <a:pt x="10809" y="21600"/>
                  </a:lnTo>
                  <a:lnTo>
                    <a:pt x="14406" y="21600"/>
                  </a:lnTo>
                  <a:lnTo>
                    <a:pt x="14406" y="10791"/>
                  </a:lnTo>
                  <a:lnTo>
                    <a:pt x="12607" y="8993"/>
                  </a:lnTo>
                  <a:lnTo>
                    <a:pt x="14406" y="7194"/>
                  </a:lnTo>
                  <a:lnTo>
                    <a:pt x="18022" y="7194"/>
                  </a:lnTo>
                  <a:lnTo>
                    <a:pt x="21600" y="1798"/>
                  </a:lnTo>
                  <a:lnTo>
                    <a:pt x="7230" y="1798"/>
                  </a:lnTo>
                  <a:lnTo>
                    <a:pt x="7230" y="0"/>
                  </a:lnTo>
                  <a:close/>
                </a:path>
              </a:pathLst>
            </a:custGeom>
            <a:solidFill>
              <a:srgbClr val="7892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3" name="object 994"/>
            <p:cNvSpPr/>
            <p:nvPr/>
          </p:nvSpPr>
          <p:spPr>
            <a:xfrm>
              <a:off x="1780991" y="6100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86" name="object 995"/>
            <p:cNvGrpSpPr/>
            <p:nvPr/>
          </p:nvGrpSpPr>
          <p:grpSpPr>
            <a:xfrm>
              <a:off x="1606740" y="592773"/>
              <a:ext cx="42357" cy="47335"/>
              <a:chOff x="0" y="0"/>
              <a:chExt cx="42356" cy="47334"/>
            </a:xfrm>
          </p:grpSpPr>
          <p:sp>
            <p:nvSpPr>
              <p:cNvPr id="2184" name="Shape"/>
              <p:cNvSpPr/>
              <p:nvPr/>
            </p:nvSpPr>
            <p:spPr>
              <a:xfrm>
                <a:off x="21183" y="26162"/>
                <a:ext cx="20863" cy="21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76" y="2526"/>
                    </a:lnTo>
                    <a:lnTo>
                      <a:pt x="3853" y="2526"/>
                    </a:lnTo>
                    <a:lnTo>
                      <a:pt x="3853" y="7619"/>
                    </a:lnTo>
                    <a:lnTo>
                      <a:pt x="9009" y="11429"/>
                    </a:lnTo>
                    <a:lnTo>
                      <a:pt x="9009" y="16508"/>
                    </a:lnTo>
                    <a:lnTo>
                      <a:pt x="10297" y="16508"/>
                    </a:lnTo>
                    <a:lnTo>
                      <a:pt x="11598" y="19060"/>
                    </a:lnTo>
                    <a:lnTo>
                      <a:pt x="14177" y="20331"/>
                    </a:lnTo>
                    <a:lnTo>
                      <a:pt x="15478" y="21600"/>
                    </a:lnTo>
                    <a:lnTo>
                      <a:pt x="20633" y="21600"/>
                    </a:lnTo>
                    <a:lnTo>
                      <a:pt x="20633" y="38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4A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5" name="Shape"/>
              <p:cNvSpPr/>
              <p:nvPr/>
            </p:nvSpPr>
            <p:spPr>
              <a:xfrm>
                <a:off x="-1" y="-1"/>
                <a:ext cx="42358" cy="27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66" y="0"/>
                    </a:moveTo>
                    <a:lnTo>
                      <a:pt x="6353" y="0"/>
                    </a:lnTo>
                    <a:lnTo>
                      <a:pt x="6353" y="4907"/>
                    </a:lnTo>
                    <a:lnTo>
                      <a:pt x="4443" y="6870"/>
                    </a:lnTo>
                    <a:lnTo>
                      <a:pt x="3815" y="6870"/>
                    </a:lnTo>
                    <a:lnTo>
                      <a:pt x="2539" y="7861"/>
                    </a:lnTo>
                    <a:lnTo>
                      <a:pt x="2539" y="11786"/>
                    </a:lnTo>
                    <a:lnTo>
                      <a:pt x="0" y="15702"/>
                    </a:lnTo>
                    <a:lnTo>
                      <a:pt x="0" y="21600"/>
                    </a:lnTo>
                    <a:lnTo>
                      <a:pt x="1269" y="21600"/>
                    </a:lnTo>
                    <a:lnTo>
                      <a:pt x="2539" y="20629"/>
                    </a:lnTo>
                    <a:lnTo>
                      <a:pt x="21441" y="20629"/>
                    </a:lnTo>
                    <a:lnTo>
                      <a:pt x="21600" y="19648"/>
                    </a:lnTo>
                    <a:lnTo>
                      <a:pt x="21600" y="15702"/>
                    </a:lnTo>
                    <a:lnTo>
                      <a:pt x="19055" y="12768"/>
                    </a:lnTo>
                    <a:lnTo>
                      <a:pt x="17150" y="10795"/>
                    </a:lnTo>
                    <a:lnTo>
                      <a:pt x="15240" y="10795"/>
                    </a:lnTo>
                    <a:lnTo>
                      <a:pt x="15240" y="8842"/>
                    </a:lnTo>
                    <a:lnTo>
                      <a:pt x="13342" y="5888"/>
                    </a:lnTo>
                    <a:lnTo>
                      <a:pt x="12066" y="5888"/>
                    </a:lnTo>
                    <a:lnTo>
                      <a:pt x="12066" y="0"/>
                    </a:lnTo>
                    <a:close/>
                  </a:path>
                </a:pathLst>
              </a:custGeom>
              <a:solidFill>
                <a:srgbClr val="84A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89" name="object 996"/>
            <p:cNvGrpSpPr/>
            <p:nvPr/>
          </p:nvGrpSpPr>
          <p:grpSpPr>
            <a:xfrm>
              <a:off x="1628726" y="613201"/>
              <a:ext cx="15186" cy="12703"/>
              <a:chOff x="0" y="0"/>
              <a:chExt cx="15185" cy="12702"/>
            </a:xfrm>
          </p:grpSpPr>
          <p:sp>
            <p:nvSpPr>
              <p:cNvPr id="2187" name="Shape"/>
              <p:cNvSpPr/>
              <p:nvPr/>
            </p:nvSpPr>
            <p:spPr>
              <a:xfrm>
                <a:off x="-1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8494" y="21600"/>
                    </a:lnTo>
                    <a:lnTo>
                      <a:pt x="21600" y="14373"/>
                    </a:lnTo>
                    <a:lnTo>
                      <a:pt x="12400" y="7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8" name="Shape"/>
              <p:cNvSpPr/>
              <p:nvPr/>
            </p:nvSpPr>
            <p:spPr>
              <a:xfrm>
                <a:off x="248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27" y="172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9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90" name="object 997"/>
            <p:cNvSpPr/>
            <p:nvPr/>
          </p:nvSpPr>
          <p:spPr>
            <a:xfrm>
              <a:off x="1628407" y="5970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681"/>
                  </a:lnTo>
                  <a:lnTo>
                    <a:pt x="8681" y="21600"/>
                  </a:lnTo>
                  <a:lnTo>
                    <a:pt x="17279" y="21600"/>
                  </a:lnTo>
                  <a:lnTo>
                    <a:pt x="17279" y="13002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92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93" name="object 998"/>
            <p:cNvGrpSpPr/>
            <p:nvPr/>
          </p:nvGrpSpPr>
          <p:grpSpPr>
            <a:xfrm>
              <a:off x="1630285" y="604484"/>
              <a:ext cx="15198" cy="23288"/>
              <a:chOff x="0" y="0"/>
              <a:chExt cx="15197" cy="23287"/>
            </a:xfrm>
          </p:grpSpPr>
          <p:sp>
            <p:nvSpPr>
              <p:cNvPr id="2191" name="Shape"/>
              <p:cNvSpPr/>
              <p:nvPr/>
            </p:nvSpPr>
            <p:spPr>
              <a:xfrm>
                <a:off x="-1" y="10584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6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97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2" name="Shape"/>
              <p:cNvSpPr/>
              <p:nvPr/>
            </p:nvSpPr>
            <p:spPr>
              <a:xfrm>
                <a:off x="249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3558" y="12957"/>
                    </a:lnTo>
                    <a:lnTo>
                      <a:pt x="0" y="21600"/>
                    </a:lnTo>
                    <a:lnTo>
                      <a:pt x="14375" y="21600"/>
                    </a:lnTo>
                    <a:lnTo>
                      <a:pt x="21600" y="129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97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94" name="object 999"/>
            <p:cNvSpPr/>
            <p:nvPr/>
          </p:nvSpPr>
          <p:spPr>
            <a:xfrm>
              <a:off x="1640250" y="607722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05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12590"/>
                  </a:lnTo>
                  <a:lnTo>
                    <a:pt x="16212" y="8993"/>
                  </a:lnTo>
                  <a:lnTo>
                    <a:pt x="5384" y="5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9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5" name="object 1000"/>
            <p:cNvSpPr/>
            <p:nvPr/>
          </p:nvSpPr>
          <p:spPr>
            <a:xfrm>
              <a:off x="1620444" y="593275"/>
              <a:ext cx="1868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73" y="0"/>
                  </a:moveTo>
                  <a:lnTo>
                    <a:pt x="4316" y="6192"/>
                  </a:lnTo>
                  <a:lnTo>
                    <a:pt x="0" y="15408"/>
                  </a:lnTo>
                  <a:lnTo>
                    <a:pt x="0" y="21600"/>
                  </a:lnTo>
                  <a:lnTo>
                    <a:pt x="14405" y="21600"/>
                  </a:lnTo>
                  <a:lnTo>
                    <a:pt x="21600" y="15408"/>
                  </a:lnTo>
                  <a:lnTo>
                    <a:pt x="21600" y="9243"/>
                  </a:lnTo>
                  <a:lnTo>
                    <a:pt x="18707" y="9243"/>
                  </a:lnTo>
                  <a:lnTo>
                    <a:pt x="18707" y="6192"/>
                  </a:lnTo>
                  <a:lnTo>
                    <a:pt x="12951" y="6192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6" name="object 1001"/>
            <p:cNvSpPr/>
            <p:nvPr/>
          </p:nvSpPr>
          <p:spPr>
            <a:xfrm>
              <a:off x="1616583" y="5945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4" y="0"/>
                  </a:moveTo>
                  <a:lnTo>
                    <a:pt x="0" y="12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64" y="4273"/>
                  </a:lnTo>
                  <a:lnTo>
                    <a:pt x="10764" y="0"/>
                  </a:lnTo>
                  <a:close/>
                </a:path>
              </a:pathLst>
            </a:custGeom>
            <a:solidFill>
              <a:srgbClr val="93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99" name="object 1002"/>
            <p:cNvGrpSpPr/>
            <p:nvPr/>
          </p:nvGrpSpPr>
          <p:grpSpPr>
            <a:xfrm>
              <a:off x="1611719" y="591402"/>
              <a:ext cx="26293" cy="12710"/>
              <a:chOff x="0" y="0"/>
              <a:chExt cx="26292" cy="12709"/>
            </a:xfrm>
          </p:grpSpPr>
          <p:sp>
            <p:nvSpPr>
              <p:cNvPr id="2197" name="Shape"/>
              <p:cNvSpPr/>
              <p:nvPr/>
            </p:nvSpPr>
            <p:spPr>
              <a:xfrm>
                <a:off x="-1" y="6"/>
                <a:ext cx="2117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99" y="0"/>
                    </a:moveTo>
                    <a:lnTo>
                      <a:pt x="7630" y="0"/>
                    </a:lnTo>
                    <a:lnTo>
                      <a:pt x="7630" y="13483"/>
                    </a:lnTo>
                    <a:lnTo>
                      <a:pt x="3808" y="18876"/>
                    </a:lnTo>
                    <a:lnTo>
                      <a:pt x="2551" y="18876"/>
                    </a:lnTo>
                    <a:lnTo>
                      <a:pt x="0" y="21600"/>
                    </a:lnTo>
                    <a:lnTo>
                      <a:pt x="7630" y="21600"/>
                    </a:lnTo>
                    <a:lnTo>
                      <a:pt x="11426" y="13483"/>
                    </a:lnTo>
                    <a:lnTo>
                      <a:pt x="16530" y="8088"/>
                    </a:lnTo>
                    <a:lnTo>
                      <a:pt x="21600" y="8088"/>
                    </a:lnTo>
                    <a:lnTo>
                      <a:pt x="20326" y="5393"/>
                    </a:lnTo>
                    <a:lnTo>
                      <a:pt x="17799" y="5393"/>
                    </a:lnTo>
                    <a:lnTo>
                      <a:pt x="17799" y="0"/>
                    </a:lnTo>
                    <a:close/>
                  </a:path>
                </a:pathLst>
              </a:custGeom>
              <a:solidFill>
                <a:srgbClr val="5D74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8" name="Shape"/>
              <p:cNvSpPr/>
              <p:nvPr/>
            </p:nvSpPr>
            <p:spPr>
              <a:xfrm>
                <a:off x="1359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77" y="0"/>
                    </a:moveTo>
                    <a:lnTo>
                      <a:pt x="0" y="0"/>
                    </a:lnTo>
                    <a:lnTo>
                      <a:pt x="7162" y="21600"/>
                    </a:lnTo>
                    <a:lnTo>
                      <a:pt x="21600" y="21600"/>
                    </a:lnTo>
                    <a:lnTo>
                      <a:pt x="14377" y="0"/>
                    </a:lnTo>
                    <a:close/>
                  </a:path>
                </a:pathLst>
              </a:custGeom>
              <a:solidFill>
                <a:srgbClr val="5D74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00" name="object 1003"/>
            <p:cNvSpPr/>
            <p:nvPr/>
          </p:nvSpPr>
          <p:spPr>
            <a:xfrm>
              <a:off x="1615961" y="5882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681" y="21600"/>
                  </a:lnTo>
                  <a:lnTo>
                    <a:pt x="14370" y="15847"/>
                  </a:lnTo>
                  <a:lnTo>
                    <a:pt x="18733" y="8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9A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1" name="object 1004"/>
            <p:cNvSpPr/>
            <p:nvPr/>
          </p:nvSpPr>
          <p:spPr>
            <a:xfrm>
              <a:off x="1637132" y="618936"/>
              <a:ext cx="12702" cy="1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7" y="0"/>
                  </a:moveTo>
                  <a:lnTo>
                    <a:pt x="7208" y="0"/>
                  </a:lnTo>
                  <a:lnTo>
                    <a:pt x="7208" y="8308"/>
                  </a:lnTo>
                  <a:lnTo>
                    <a:pt x="0" y="8308"/>
                  </a:lnTo>
                  <a:lnTo>
                    <a:pt x="0" y="14954"/>
                  </a:lnTo>
                  <a:lnTo>
                    <a:pt x="2419" y="14954"/>
                  </a:lnTo>
                  <a:lnTo>
                    <a:pt x="4812" y="18294"/>
                  </a:lnTo>
                  <a:lnTo>
                    <a:pt x="9626" y="19939"/>
                  </a:lnTo>
                  <a:lnTo>
                    <a:pt x="11997" y="21600"/>
                  </a:lnTo>
                  <a:lnTo>
                    <a:pt x="21600" y="21600"/>
                  </a:lnTo>
                  <a:lnTo>
                    <a:pt x="21600" y="6646"/>
                  </a:lnTo>
                  <a:lnTo>
                    <a:pt x="16786" y="6646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2" name="object 1005"/>
            <p:cNvSpPr/>
            <p:nvPr/>
          </p:nvSpPr>
          <p:spPr>
            <a:xfrm>
              <a:off x="1634636" y="620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664" y="21600"/>
                  </a:lnTo>
                  <a:lnTo>
                    <a:pt x="12977" y="7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9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3" name="object 1006"/>
            <p:cNvSpPr/>
            <p:nvPr/>
          </p:nvSpPr>
          <p:spPr>
            <a:xfrm>
              <a:off x="1637755" y="6156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129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4" name="object 1007"/>
            <p:cNvSpPr/>
            <p:nvPr/>
          </p:nvSpPr>
          <p:spPr>
            <a:xfrm>
              <a:off x="1606740" y="601486"/>
              <a:ext cx="19928" cy="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5" y="0"/>
                  </a:moveTo>
                  <a:lnTo>
                    <a:pt x="5396" y="0"/>
                  </a:lnTo>
                  <a:lnTo>
                    <a:pt x="5396" y="6162"/>
                  </a:lnTo>
                  <a:lnTo>
                    <a:pt x="0" y="12341"/>
                  </a:lnTo>
                  <a:lnTo>
                    <a:pt x="0" y="21600"/>
                  </a:lnTo>
                  <a:lnTo>
                    <a:pt x="2698" y="21600"/>
                  </a:lnTo>
                  <a:lnTo>
                    <a:pt x="5396" y="20060"/>
                  </a:lnTo>
                  <a:lnTo>
                    <a:pt x="21600" y="20060"/>
                  </a:lnTo>
                  <a:lnTo>
                    <a:pt x="20250" y="15422"/>
                  </a:lnTo>
                  <a:lnTo>
                    <a:pt x="17538" y="10799"/>
                  </a:lnTo>
                  <a:lnTo>
                    <a:pt x="14854" y="7718"/>
                  </a:lnTo>
                  <a:lnTo>
                    <a:pt x="14854" y="462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727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5" name="object 1008"/>
            <p:cNvSpPr/>
            <p:nvPr/>
          </p:nvSpPr>
          <p:spPr>
            <a:xfrm>
              <a:off x="1610989" y="6019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9213" y="0"/>
                  </a:lnTo>
                  <a:lnTo>
                    <a:pt x="4117" y="2049"/>
                  </a:lnTo>
                  <a:lnTo>
                    <a:pt x="0" y="6148"/>
                  </a:lnTo>
                  <a:lnTo>
                    <a:pt x="12325" y="18541"/>
                  </a:lnTo>
                  <a:lnTo>
                    <a:pt x="15408" y="18541"/>
                  </a:lnTo>
                  <a:lnTo>
                    <a:pt x="15408" y="21600"/>
                  </a:lnTo>
                  <a:lnTo>
                    <a:pt x="21600" y="21600"/>
                  </a:lnTo>
                  <a:lnTo>
                    <a:pt x="21600" y="3057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8A9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6" name="object 1009"/>
            <p:cNvSpPr/>
            <p:nvPr/>
          </p:nvSpPr>
          <p:spPr>
            <a:xfrm>
              <a:off x="1605368" y="6063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8645"/>
                  </a:lnTo>
                  <a:lnTo>
                    <a:pt x="0" y="21600"/>
                  </a:lnTo>
                  <a:lnTo>
                    <a:pt x="5400" y="21600"/>
                  </a:lnTo>
                  <a:lnTo>
                    <a:pt x="10800" y="19444"/>
                  </a:lnTo>
                  <a:lnTo>
                    <a:pt x="21600" y="19444"/>
                  </a:lnTo>
                  <a:lnTo>
                    <a:pt x="21600" y="15110"/>
                  </a:lnTo>
                  <a:lnTo>
                    <a:pt x="10800" y="433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6D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7" name="object 1010"/>
            <p:cNvSpPr/>
            <p:nvPr/>
          </p:nvSpPr>
          <p:spPr>
            <a:xfrm>
              <a:off x="1605991" y="6088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300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91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8" name="object 1011"/>
            <p:cNvSpPr/>
            <p:nvPr/>
          </p:nvSpPr>
          <p:spPr>
            <a:xfrm>
              <a:off x="1609738" y="6069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327" y="21600"/>
                  </a:lnTo>
                  <a:lnTo>
                    <a:pt x="14327" y="7123"/>
                  </a:lnTo>
                  <a:lnTo>
                    <a:pt x="21600" y="71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79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9" name="object 1012"/>
            <p:cNvSpPr/>
            <p:nvPr/>
          </p:nvSpPr>
          <p:spPr>
            <a:xfrm>
              <a:off x="1604138" y="6088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16173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7683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12" name="object 1013"/>
            <p:cNvGrpSpPr/>
            <p:nvPr/>
          </p:nvGrpSpPr>
          <p:grpSpPr>
            <a:xfrm>
              <a:off x="1721827" y="597632"/>
              <a:ext cx="16030" cy="30006"/>
              <a:chOff x="0" y="0"/>
              <a:chExt cx="16029" cy="30005"/>
            </a:xfrm>
          </p:grpSpPr>
          <p:sp>
            <p:nvSpPr>
              <p:cNvPr id="2210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7273" y="1797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839E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1" name="Shape"/>
              <p:cNvSpPr/>
              <p:nvPr/>
            </p:nvSpPr>
            <p:spPr>
              <a:xfrm>
                <a:off x="3327" y="15057"/>
                <a:ext cx="12703" cy="14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07"/>
                    </a:moveTo>
                    <a:lnTo>
                      <a:pt x="17795" y="9029"/>
                    </a:lnTo>
                    <a:lnTo>
                      <a:pt x="10141" y="5413"/>
                    </a:lnTo>
                    <a:lnTo>
                      <a:pt x="6332" y="0"/>
                    </a:lnTo>
                    <a:lnTo>
                      <a:pt x="2563" y="0"/>
                    </a:lnTo>
                    <a:lnTo>
                      <a:pt x="0" y="3614"/>
                    </a:lnTo>
                    <a:lnTo>
                      <a:pt x="0" y="7230"/>
                    </a:lnTo>
                    <a:lnTo>
                      <a:pt x="2563" y="10809"/>
                    </a:lnTo>
                    <a:lnTo>
                      <a:pt x="6332" y="10809"/>
                    </a:lnTo>
                    <a:lnTo>
                      <a:pt x="6332" y="14425"/>
                    </a:lnTo>
                    <a:lnTo>
                      <a:pt x="21600" y="21600"/>
                    </a:lnTo>
                    <a:lnTo>
                      <a:pt x="21600" y="12607"/>
                    </a:lnTo>
                    <a:close/>
                  </a:path>
                </a:pathLst>
              </a:custGeom>
              <a:solidFill>
                <a:srgbClr val="839E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13" name="Shape"/>
            <p:cNvSpPr/>
            <p:nvPr/>
          </p:nvSpPr>
          <p:spPr>
            <a:xfrm>
              <a:off x="1731176" y="61942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010"/>
                  </a:lnTo>
                  <a:lnTo>
                    <a:pt x="16198" y="12010"/>
                  </a:lnTo>
                  <a:lnTo>
                    <a:pt x="16198" y="2396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765B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4" name="object 1015"/>
            <p:cNvSpPr/>
            <p:nvPr/>
          </p:nvSpPr>
          <p:spPr>
            <a:xfrm>
              <a:off x="1729309" y="591516"/>
              <a:ext cx="12702" cy="3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79" y="0"/>
                  </a:lnTo>
                  <a:lnTo>
                    <a:pt x="17279" y="3461"/>
                  </a:lnTo>
                  <a:lnTo>
                    <a:pt x="8639" y="10364"/>
                  </a:lnTo>
                  <a:lnTo>
                    <a:pt x="0" y="13824"/>
                  </a:lnTo>
                  <a:lnTo>
                    <a:pt x="8639" y="16413"/>
                  </a:lnTo>
                  <a:lnTo>
                    <a:pt x="12916" y="1986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64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5" name="object 1016"/>
            <p:cNvSpPr/>
            <p:nvPr/>
          </p:nvSpPr>
          <p:spPr>
            <a:xfrm>
              <a:off x="1717478" y="5907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0" y="0"/>
                  </a:moveTo>
                  <a:lnTo>
                    <a:pt x="0" y="6171"/>
                  </a:lnTo>
                  <a:lnTo>
                    <a:pt x="0" y="12374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14375" y="12374"/>
                  </a:lnTo>
                  <a:lnTo>
                    <a:pt x="14375" y="6171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84A4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6" name="object 1017"/>
            <p:cNvSpPr/>
            <p:nvPr/>
          </p:nvSpPr>
          <p:spPr>
            <a:xfrm>
              <a:off x="1720589" y="6356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310"/>
                  </a:lnTo>
                  <a:lnTo>
                    <a:pt x="14421" y="6171"/>
                  </a:lnTo>
                  <a:lnTo>
                    <a:pt x="14421" y="3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7" name="object 1018"/>
            <p:cNvSpPr/>
            <p:nvPr/>
          </p:nvSpPr>
          <p:spPr>
            <a:xfrm>
              <a:off x="1728064" y="629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4775" y="0"/>
                  </a:lnTo>
                  <a:lnTo>
                    <a:pt x="4775" y="4823"/>
                  </a:lnTo>
                  <a:lnTo>
                    <a:pt x="0" y="7199"/>
                  </a:lnTo>
                  <a:lnTo>
                    <a:pt x="0" y="16823"/>
                  </a:lnTo>
                  <a:lnTo>
                    <a:pt x="4775" y="21600"/>
                  </a:lnTo>
                  <a:lnTo>
                    <a:pt x="9600" y="21600"/>
                  </a:lnTo>
                  <a:lnTo>
                    <a:pt x="14374" y="16823"/>
                  </a:lnTo>
                  <a:lnTo>
                    <a:pt x="21600" y="16823"/>
                  </a:lnTo>
                  <a:lnTo>
                    <a:pt x="21600" y="4823"/>
                  </a:lnTo>
                  <a:lnTo>
                    <a:pt x="9600" y="4823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8" name="object 1019"/>
            <p:cNvSpPr/>
            <p:nvPr/>
          </p:nvSpPr>
          <p:spPr>
            <a:xfrm>
              <a:off x="1731791" y="630638"/>
              <a:ext cx="12702" cy="12702"/>
            </a:xfrm>
            <a:prstGeom prst="rect">
              <a:avLst/>
            </a:prstGeom>
            <a:solidFill>
              <a:srgbClr val="7654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9" name="object 1020"/>
            <p:cNvSpPr/>
            <p:nvPr/>
          </p:nvSpPr>
          <p:spPr>
            <a:xfrm>
              <a:off x="1722451" y="6175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10852" y="8099"/>
                  </a:lnTo>
                  <a:lnTo>
                    <a:pt x="0" y="13501"/>
                  </a:lnTo>
                  <a:lnTo>
                    <a:pt x="0" y="18873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6198" y="10800"/>
                  </a:lnTo>
                  <a:lnTo>
                    <a:pt x="16198" y="2671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7F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23" name="object 1021"/>
            <p:cNvGrpSpPr/>
            <p:nvPr/>
          </p:nvGrpSpPr>
          <p:grpSpPr>
            <a:xfrm>
              <a:off x="1518310" y="584556"/>
              <a:ext cx="41227" cy="64392"/>
              <a:chOff x="0" y="0"/>
              <a:chExt cx="41226" cy="64391"/>
            </a:xfrm>
          </p:grpSpPr>
          <p:sp>
            <p:nvSpPr>
              <p:cNvPr id="2220" name="Shape"/>
              <p:cNvSpPr/>
              <p:nvPr/>
            </p:nvSpPr>
            <p:spPr>
              <a:xfrm>
                <a:off x="10458" y="5168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6"/>
                    </a:lnTo>
                    <a:lnTo>
                      <a:pt x="9275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4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1" name="Shape"/>
              <p:cNvSpPr/>
              <p:nvPr/>
            </p:nvSpPr>
            <p:spPr>
              <a:xfrm>
                <a:off x="0" y="8216"/>
                <a:ext cx="32388" cy="49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120" y="0"/>
                    </a:lnTo>
                    <a:lnTo>
                      <a:pt x="14120" y="1080"/>
                    </a:lnTo>
                    <a:lnTo>
                      <a:pt x="12468" y="2164"/>
                    </a:lnTo>
                    <a:lnTo>
                      <a:pt x="10800" y="3238"/>
                    </a:lnTo>
                    <a:lnTo>
                      <a:pt x="10800" y="4863"/>
                    </a:lnTo>
                    <a:lnTo>
                      <a:pt x="9131" y="7022"/>
                    </a:lnTo>
                    <a:lnTo>
                      <a:pt x="9131" y="8101"/>
                    </a:lnTo>
                    <a:lnTo>
                      <a:pt x="8581" y="8817"/>
                    </a:lnTo>
                    <a:lnTo>
                      <a:pt x="7479" y="9181"/>
                    </a:lnTo>
                    <a:lnTo>
                      <a:pt x="4151" y="11345"/>
                    </a:lnTo>
                    <a:lnTo>
                      <a:pt x="2490" y="11345"/>
                    </a:lnTo>
                    <a:lnTo>
                      <a:pt x="2490" y="14044"/>
                    </a:lnTo>
                    <a:lnTo>
                      <a:pt x="830" y="14044"/>
                    </a:lnTo>
                    <a:lnTo>
                      <a:pt x="0" y="15118"/>
                    </a:lnTo>
                    <a:lnTo>
                      <a:pt x="0" y="18362"/>
                    </a:lnTo>
                    <a:lnTo>
                      <a:pt x="1660" y="18362"/>
                    </a:lnTo>
                    <a:lnTo>
                      <a:pt x="1660" y="19447"/>
                    </a:lnTo>
                    <a:lnTo>
                      <a:pt x="3320" y="19447"/>
                    </a:lnTo>
                    <a:lnTo>
                      <a:pt x="3320" y="20526"/>
                    </a:lnTo>
                    <a:lnTo>
                      <a:pt x="5811" y="21060"/>
                    </a:lnTo>
                    <a:lnTo>
                      <a:pt x="6649" y="21600"/>
                    </a:lnTo>
                    <a:lnTo>
                      <a:pt x="8301" y="20526"/>
                    </a:lnTo>
                    <a:lnTo>
                      <a:pt x="14120" y="20526"/>
                    </a:lnTo>
                    <a:lnTo>
                      <a:pt x="14120" y="17822"/>
                    </a:lnTo>
                    <a:lnTo>
                      <a:pt x="15781" y="17822"/>
                    </a:lnTo>
                    <a:lnTo>
                      <a:pt x="17441" y="15663"/>
                    </a:lnTo>
                    <a:lnTo>
                      <a:pt x="19101" y="15663"/>
                    </a:lnTo>
                    <a:lnTo>
                      <a:pt x="19101" y="11879"/>
                    </a:lnTo>
                    <a:lnTo>
                      <a:pt x="20770" y="11879"/>
                    </a:lnTo>
                    <a:lnTo>
                      <a:pt x="21600" y="108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4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2" name="Square"/>
              <p:cNvSpPr/>
              <p:nvPr/>
            </p:nvSpPr>
            <p:spPr>
              <a:xfrm>
                <a:off x="28525" y="0"/>
                <a:ext cx="12702" cy="12701"/>
              </a:xfrm>
              <a:prstGeom prst="rect">
                <a:avLst/>
              </a:prstGeom>
              <a:solidFill>
                <a:srgbClr val="614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26" name="object 1022"/>
            <p:cNvGrpSpPr/>
            <p:nvPr/>
          </p:nvGrpSpPr>
          <p:grpSpPr>
            <a:xfrm>
              <a:off x="1541228" y="600120"/>
              <a:ext cx="15199" cy="15198"/>
              <a:chOff x="0" y="0"/>
              <a:chExt cx="15198" cy="15197"/>
            </a:xfrm>
          </p:grpSpPr>
          <p:sp>
            <p:nvSpPr>
              <p:cNvPr id="2224" name="Triangle"/>
              <p:cNvSpPr/>
              <p:nvPr/>
            </p:nvSpPr>
            <p:spPr>
              <a:xfrm>
                <a:off x="2495" y="249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9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5" name="Square"/>
              <p:cNvSpPr/>
              <p:nvPr/>
            </p:nvSpPr>
            <p:spPr>
              <a:xfrm>
                <a:off x="-1" y="-1"/>
                <a:ext cx="12703" cy="12701"/>
              </a:xfrm>
              <a:prstGeom prst="rect">
                <a:avLst/>
              </a:prstGeom>
              <a:solidFill>
                <a:srgbClr val="769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27" name="object 1023"/>
            <p:cNvSpPr/>
            <p:nvPr/>
          </p:nvSpPr>
          <p:spPr>
            <a:xfrm>
              <a:off x="1539984" y="591516"/>
              <a:ext cx="1270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0" y="0"/>
                  </a:moveTo>
                  <a:lnTo>
                    <a:pt x="0" y="0"/>
                  </a:lnTo>
                  <a:lnTo>
                    <a:pt x="0" y="5905"/>
                  </a:lnTo>
                  <a:lnTo>
                    <a:pt x="6163" y="7867"/>
                  </a:lnTo>
                  <a:lnTo>
                    <a:pt x="6163" y="11791"/>
                  </a:lnTo>
                  <a:lnTo>
                    <a:pt x="12325" y="21600"/>
                  </a:lnTo>
                  <a:lnTo>
                    <a:pt x="21600" y="21600"/>
                  </a:lnTo>
                  <a:lnTo>
                    <a:pt x="21600" y="1981"/>
                  </a:lnTo>
                  <a:lnTo>
                    <a:pt x="18520" y="0"/>
                  </a:lnTo>
                  <a:close/>
                </a:path>
              </a:pathLst>
            </a:custGeom>
            <a:solidFill>
              <a:srgbClr val="93B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8" name="object 1024"/>
            <p:cNvSpPr/>
            <p:nvPr/>
          </p:nvSpPr>
          <p:spPr>
            <a:xfrm>
              <a:off x="1532509" y="592773"/>
              <a:ext cx="12702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9600" y="0"/>
                  </a:lnTo>
                  <a:lnTo>
                    <a:pt x="9600" y="3927"/>
                  </a:lnTo>
                  <a:lnTo>
                    <a:pt x="0" y="11781"/>
                  </a:lnTo>
                  <a:lnTo>
                    <a:pt x="7176" y="15729"/>
                  </a:lnTo>
                  <a:lnTo>
                    <a:pt x="7176" y="17693"/>
                  </a:lnTo>
                  <a:lnTo>
                    <a:pt x="11999" y="21600"/>
                  </a:lnTo>
                  <a:lnTo>
                    <a:pt x="21600" y="21600"/>
                  </a:lnTo>
                  <a:lnTo>
                    <a:pt x="21600" y="1963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90A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31" name="object 1025"/>
            <p:cNvGrpSpPr/>
            <p:nvPr/>
          </p:nvGrpSpPr>
          <p:grpSpPr>
            <a:xfrm>
              <a:off x="1536243" y="593278"/>
              <a:ext cx="12709" cy="16431"/>
              <a:chOff x="0" y="0"/>
              <a:chExt cx="12708" cy="16430"/>
            </a:xfrm>
          </p:grpSpPr>
          <p:sp>
            <p:nvSpPr>
              <p:cNvPr id="2229" name="Shape"/>
              <p:cNvSpPr/>
              <p:nvPr/>
            </p:nvSpPr>
            <p:spPr>
              <a:xfrm>
                <a:off x="-1" y="372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2" y="0"/>
                    </a:moveTo>
                    <a:lnTo>
                      <a:pt x="0" y="72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02" y="0"/>
                    </a:lnTo>
                    <a:close/>
                  </a:path>
                </a:pathLst>
              </a:custGeom>
              <a:solidFill>
                <a:srgbClr val="99B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0" name="Triangle"/>
              <p:cNvSpPr/>
              <p:nvPr/>
            </p:nvSpPr>
            <p:spPr>
              <a:xfrm>
                <a:off x="5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394" y="21600"/>
                    </a:lnTo>
                    <a:lnTo>
                      <a:pt x="21600" y="7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B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32" name="object 1026"/>
            <p:cNvSpPr/>
            <p:nvPr/>
          </p:nvSpPr>
          <p:spPr>
            <a:xfrm>
              <a:off x="1541228" y="608966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52" y="0"/>
                  </a:lnTo>
                  <a:lnTo>
                    <a:pt x="15452" y="1798"/>
                  </a:lnTo>
                  <a:lnTo>
                    <a:pt x="3057" y="1798"/>
                  </a:lnTo>
                  <a:lnTo>
                    <a:pt x="9239" y="8993"/>
                  </a:lnTo>
                  <a:lnTo>
                    <a:pt x="0" y="8993"/>
                  </a:lnTo>
                  <a:lnTo>
                    <a:pt x="0" y="17986"/>
                  </a:lnTo>
                  <a:lnTo>
                    <a:pt x="4100" y="20389"/>
                  </a:lnTo>
                  <a:lnTo>
                    <a:pt x="923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3" name="object 1027"/>
            <p:cNvSpPr/>
            <p:nvPr/>
          </p:nvSpPr>
          <p:spPr>
            <a:xfrm>
              <a:off x="1539368" y="6113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16146" y="14438"/>
                  </a:lnTo>
                  <a:lnTo>
                    <a:pt x="16146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8E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4" name="object 1028"/>
            <p:cNvSpPr/>
            <p:nvPr/>
          </p:nvSpPr>
          <p:spPr>
            <a:xfrm>
              <a:off x="1544340" y="610211"/>
              <a:ext cx="12702" cy="14949"/>
            </a:xfrm>
            <a:prstGeom prst="rect">
              <a:avLst/>
            </a:prstGeom>
            <a:solidFill>
              <a:srgbClr val="8A9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5" name="object 1029"/>
            <p:cNvSpPr/>
            <p:nvPr/>
          </p:nvSpPr>
          <p:spPr>
            <a:xfrm>
              <a:off x="1530756" y="600241"/>
              <a:ext cx="13705" cy="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42" y="0"/>
                  </a:moveTo>
                  <a:lnTo>
                    <a:pt x="3942" y="3822"/>
                  </a:lnTo>
                  <a:lnTo>
                    <a:pt x="0" y="8901"/>
                  </a:lnTo>
                  <a:lnTo>
                    <a:pt x="0" y="11442"/>
                  </a:lnTo>
                  <a:lnTo>
                    <a:pt x="3942" y="17803"/>
                  </a:lnTo>
                  <a:lnTo>
                    <a:pt x="3942" y="21600"/>
                  </a:lnTo>
                  <a:lnTo>
                    <a:pt x="9808" y="21600"/>
                  </a:lnTo>
                  <a:lnTo>
                    <a:pt x="9808" y="19074"/>
                  </a:lnTo>
                  <a:lnTo>
                    <a:pt x="21600" y="19074"/>
                  </a:lnTo>
                  <a:lnTo>
                    <a:pt x="17677" y="12699"/>
                  </a:lnTo>
                  <a:lnTo>
                    <a:pt x="13752" y="10171"/>
                  </a:lnTo>
                  <a:lnTo>
                    <a:pt x="17677" y="7632"/>
                  </a:lnTo>
                  <a:lnTo>
                    <a:pt x="17677" y="6349"/>
                  </a:lnTo>
                  <a:lnTo>
                    <a:pt x="13752" y="6349"/>
                  </a:lnTo>
                  <a:lnTo>
                    <a:pt x="13752" y="2552"/>
                  </a:lnTo>
                  <a:lnTo>
                    <a:pt x="9808" y="1269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6" name="object 1030"/>
            <p:cNvSpPr/>
            <p:nvPr/>
          </p:nvSpPr>
          <p:spPr>
            <a:xfrm>
              <a:off x="1528769" y="612578"/>
              <a:ext cx="12702" cy="12702"/>
            </a:xfrm>
            <a:prstGeom prst="rect">
              <a:avLst/>
            </a:prstGeom>
            <a:solidFill>
              <a:srgbClr val="6E8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7" name="object 1031"/>
            <p:cNvSpPr/>
            <p:nvPr/>
          </p:nvSpPr>
          <p:spPr>
            <a:xfrm>
              <a:off x="1526902" y="6001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14400"/>
                  </a:lnTo>
                  <a:lnTo>
                    <a:pt x="0" y="21600"/>
                  </a:lnTo>
                  <a:lnTo>
                    <a:pt x="16212" y="14400"/>
                  </a:lnTo>
                  <a:lnTo>
                    <a:pt x="21600" y="14400"/>
                  </a:lnTo>
                  <a:lnTo>
                    <a:pt x="10824" y="0"/>
                  </a:lnTo>
                  <a:close/>
                </a:path>
              </a:pathLst>
            </a:custGeom>
            <a:solidFill>
              <a:srgbClr val="82A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8" name="object 1032"/>
            <p:cNvSpPr/>
            <p:nvPr/>
          </p:nvSpPr>
          <p:spPr>
            <a:xfrm>
              <a:off x="1539983" y="6069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7173" y="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9" name="object 1033"/>
            <p:cNvSpPr/>
            <p:nvPr/>
          </p:nvSpPr>
          <p:spPr>
            <a:xfrm>
              <a:off x="1528141" y="6057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54" y="0"/>
                  </a:lnTo>
                  <a:lnTo>
                    <a:pt x="0" y="6171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BAA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44" name="object 1034"/>
            <p:cNvGrpSpPr/>
            <p:nvPr/>
          </p:nvGrpSpPr>
          <p:grpSpPr>
            <a:xfrm>
              <a:off x="1518310" y="605102"/>
              <a:ext cx="26152" cy="42601"/>
              <a:chOff x="0" y="0"/>
              <a:chExt cx="26151" cy="42600"/>
            </a:xfrm>
          </p:grpSpPr>
          <p:sp>
            <p:nvSpPr>
              <p:cNvPr id="2240" name="Shape"/>
              <p:cNvSpPr/>
              <p:nvPr/>
            </p:nvSpPr>
            <p:spPr>
              <a:xfrm>
                <a:off x="10457" y="2989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6"/>
                    </a:lnTo>
                    <a:lnTo>
                      <a:pt x="9276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1" name="Shape"/>
              <p:cNvSpPr/>
              <p:nvPr/>
            </p:nvSpPr>
            <p:spPr>
              <a:xfrm>
                <a:off x="-1" y="15065"/>
                <a:ext cx="26153" cy="21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60" y="0"/>
                    </a:moveTo>
                    <a:lnTo>
                      <a:pt x="13375" y="0"/>
                    </a:lnTo>
                    <a:lnTo>
                      <a:pt x="13375" y="3822"/>
                    </a:lnTo>
                    <a:lnTo>
                      <a:pt x="1028" y="3822"/>
                    </a:lnTo>
                    <a:lnTo>
                      <a:pt x="0" y="6362"/>
                    </a:lnTo>
                    <a:lnTo>
                      <a:pt x="0" y="13981"/>
                    </a:lnTo>
                    <a:lnTo>
                      <a:pt x="2056" y="13981"/>
                    </a:lnTo>
                    <a:lnTo>
                      <a:pt x="2056" y="16520"/>
                    </a:lnTo>
                    <a:lnTo>
                      <a:pt x="4112" y="16520"/>
                    </a:lnTo>
                    <a:lnTo>
                      <a:pt x="4112" y="19073"/>
                    </a:lnTo>
                    <a:lnTo>
                      <a:pt x="7196" y="20343"/>
                    </a:lnTo>
                    <a:lnTo>
                      <a:pt x="8235" y="21600"/>
                    </a:lnTo>
                    <a:lnTo>
                      <a:pt x="10280" y="19073"/>
                    </a:lnTo>
                    <a:lnTo>
                      <a:pt x="17487" y="19073"/>
                    </a:lnTo>
                    <a:lnTo>
                      <a:pt x="17487" y="12724"/>
                    </a:lnTo>
                    <a:lnTo>
                      <a:pt x="19544" y="12724"/>
                    </a:lnTo>
                    <a:lnTo>
                      <a:pt x="21600" y="7619"/>
                    </a:lnTo>
                    <a:lnTo>
                      <a:pt x="19544" y="7619"/>
                    </a:lnTo>
                    <a:lnTo>
                      <a:pt x="17833" y="6777"/>
                    </a:lnTo>
                    <a:lnTo>
                      <a:pt x="16460" y="5092"/>
                    </a:lnTo>
                    <a:lnTo>
                      <a:pt x="1646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2" name="Shape"/>
              <p:cNvSpPr/>
              <p:nvPr/>
            </p:nvSpPr>
            <p:spPr>
              <a:xfrm>
                <a:off x="1738" y="7473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61" y="0"/>
                    </a:moveTo>
                    <a:lnTo>
                      <a:pt x="6171" y="8125"/>
                    </a:lnTo>
                    <a:lnTo>
                      <a:pt x="0" y="812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184"/>
                    </a:lnTo>
                    <a:lnTo>
                      <a:pt x="15461" y="2709"/>
                    </a:lnTo>
                    <a:lnTo>
                      <a:pt x="15461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3" name="Triangle"/>
              <p:cNvSpPr/>
              <p:nvPr/>
            </p:nvSpPr>
            <p:spPr>
              <a:xfrm>
                <a:off x="5479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45" name="object 1035"/>
            <p:cNvSpPr/>
            <p:nvPr/>
          </p:nvSpPr>
          <p:spPr>
            <a:xfrm>
              <a:off x="1509466" y="621297"/>
              <a:ext cx="12702" cy="12702"/>
            </a:xfrm>
            <a:prstGeom prst="rect">
              <a:avLst/>
            </a:prstGeom>
            <a:solidFill>
              <a:srgbClr val="6C8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50" name="object 1036"/>
            <p:cNvGrpSpPr/>
            <p:nvPr/>
          </p:nvGrpSpPr>
          <p:grpSpPr>
            <a:xfrm>
              <a:off x="1515695" y="619431"/>
              <a:ext cx="15607" cy="18309"/>
              <a:chOff x="0" y="0"/>
              <a:chExt cx="15606" cy="18308"/>
            </a:xfrm>
          </p:grpSpPr>
          <p:sp>
            <p:nvSpPr>
              <p:cNvPr id="2246" name="Square"/>
              <p:cNvSpPr/>
              <p:nvPr/>
            </p:nvSpPr>
            <p:spPr>
              <a:xfrm>
                <a:off x="0" y="5607"/>
                <a:ext cx="12701" cy="12702"/>
              </a:xfrm>
              <a:prstGeom prst="rect">
                <a:avLst/>
              </a:pr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7" name="Triangle"/>
              <p:cNvSpPr/>
              <p:nvPr/>
            </p:nvSpPr>
            <p:spPr>
              <a:xfrm>
                <a:off x="1659" y="37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8" name="Triangle"/>
              <p:cNvSpPr/>
              <p:nvPr/>
            </p:nvSpPr>
            <p:spPr>
              <a:xfrm>
                <a:off x="2904" y="186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9" name="Triangle"/>
              <p:cNvSpPr/>
              <p:nvPr/>
            </p:nvSpPr>
            <p:spPr>
              <a:xfrm>
                <a:off x="2489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53" name="object 1037"/>
            <p:cNvGrpSpPr/>
            <p:nvPr/>
          </p:nvGrpSpPr>
          <p:grpSpPr>
            <a:xfrm>
              <a:off x="1517353" y="623165"/>
              <a:ext cx="13948" cy="14576"/>
              <a:chOff x="0" y="0"/>
              <a:chExt cx="13947" cy="14575"/>
            </a:xfrm>
          </p:grpSpPr>
          <p:sp>
            <p:nvSpPr>
              <p:cNvPr id="2251" name="Triangle"/>
              <p:cNvSpPr/>
              <p:nvPr/>
            </p:nvSpPr>
            <p:spPr>
              <a:xfrm>
                <a:off x="1244" y="187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89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2" name="Triangl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89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54" name="object 1039"/>
            <p:cNvSpPr/>
            <p:nvPr/>
          </p:nvSpPr>
          <p:spPr>
            <a:xfrm>
              <a:off x="1526285" y="6219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9" y="0"/>
                  </a:moveTo>
                  <a:lnTo>
                    <a:pt x="0" y="0"/>
                  </a:lnTo>
                  <a:lnTo>
                    <a:pt x="0" y="9213"/>
                  </a:lnTo>
                  <a:lnTo>
                    <a:pt x="12959" y="9213"/>
                  </a:lnTo>
                  <a:lnTo>
                    <a:pt x="12959" y="15408"/>
                  </a:lnTo>
                  <a:lnTo>
                    <a:pt x="21600" y="21600"/>
                  </a:lnTo>
                  <a:lnTo>
                    <a:pt x="21600" y="9213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rgbClr val="5F73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5" name="object 1040"/>
            <p:cNvSpPr/>
            <p:nvPr/>
          </p:nvSpPr>
          <p:spPr>
            <a:xfrm>
              <a:off x="1520672" y="6125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400" y="5393"/>
                  </a:lnTo>
                  <a:lnTo>
                    <a:pt x="0" y="5393"/>
                  </a:lnTo>
                  <a:lnTo>
                    <a:pt x="0" y="13483"/>
                  </a:lnTo>
                  <a:lnTo>
                    <a:pt x="5400" y="21600"/>
                  </a:lnTo>
                  <a:lnTo>
                    <a:pt x="10800" y="21600"/>
                  </a:lnTo>
                  <a:lnTo>
                    <a:pt x="16228" y="16179"/>
                  </a:lnTo>
                  <a:lnTo>
                    <a:pt x="21600" y="8117"/>
                  </a:lnTo>
                  <a:lnTo>
                    <a:pt x="13527" y="26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57E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6" name="object 1041"/>
            <p:cNvSpPr/>
            <p:nvPr/>
          </p:nvSpPr>
          <p:spPr>
            <a:xfrm>
              <a:off x="1521924" y="6150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9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7" name="object 1042"/>
            <p:cNvSpPr/>
            <p:nvPr/>
          </p:nvSpPr>
          <p:spPr>
            <a:xfrm>
              <a:off x="1520679" y="6094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2" y="0"/>
                  </a:moveTo>
                  <a:lnTo>
                    <a:pt x="10772" y="4346"/>
                  </a:lnTo>
                  <a:lnTo>
                    <a:pt x="0" y="12950"/>
                  </a:lnTo>
                  <a:lnTo>
                    <a:pt x="0" y="21600"/>
                  </a:lnTo>
                  <a:lnTo>
                    <a:pt x="10772" y="21600"/>
                  </a:lnTo>
                  <a:lnTo>
                    <a:pt x="21600" y="8646"/>
                  </a:lnTo>
                  <a:lnTo>
                    <a:pt x="5384" y="0"/>
                  </a:lnTo>
                  <a:lnTo>
                    <a:pt x="10772" y="0"/>
                  </a:lnTo>
                  <a:close/>
                </a:path>
              </a:pathLst>
            </a:custGeom>
            <a:solidFill>
              <a:srgbClr val="6B8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8" name="object 1043"/>
            <p:cNvSpPr/>
            <p:nvPr/>
          </p:nvSpPr>
          <p:spPr>
            <a:xfrm>
              <a:off x="1524413" y="610211"/>
              <a:ext cx="12702" cy="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0" y="7847"/>
                  </a:lnTo>
                  <a:lnTo>
                    <a:pt x="10780" y="11791"/>
                  </a:lnTo>
                  <a:lnTo>
                    <a:pt x="3630" y="15694"/>
                  </a:lnTo>
                  <a:lnTo>
                    <a:pt x="3630" y="21600"/>
                  </a:lnTo>
                  <a:lnTo>
                    <a:pt x="14375" y="21600"/>
                  </a:lnTo>
                  <a:lnTo>
                    <a:pt x="21600" y="17656"/>
                  </a:lnTo>
                  <a:lnTo>
                    <a:pt x="21600" y="13752"/>
                  </a:lnTo>
                  <a:lnTo>
                    <a:pt x="14375" y="3903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7F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9" name="object 1044"/>
            <p:cNvSpPr/>
            <p:nvPr/>
          </p:nvSpPr>
          <p:spPr>
            <a:xfrm>
              <a:off x="1524420" y="6132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866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355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657E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0" name="object 1045"/>
            <p:cNvSpPr/>
            <p:nvPr/>
          </p:nvSpPr>
          <p:spPr>
            <a:xfrm>
              <a:off x="1526281" y="6268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8" y="0"/>
                  </a:moveTo>
                  <a:lnTo>
                    <a:pt x="2421" y="0"/>
                  </a:lnTo>
                  <a:lnTo>
                    <a:pt x="4817" y="2419"/>
                  </a:lnTo>
                  <a:lnTo>
                    <a:pt x="0" y="2419"/>
                  </a:lnTo>
                  <a:lnTo>
                    <a:pt x="0" y="14392"/>
                  </a:lnTo>
                  <a:lnTo>
                    <a:pt x="9588" y="21600"/>
                  </a:lnTo>
                  <a:lnTo>
                    <a:pt x="14408" y="16786"/>
                  </a:lnTo>
                  <a:lnTo>
                    <a:pt x="14408" y="21600"/>
                  </a:lnTo>
                  <a:lnTo>
                    <a:pt x="21600" y="11997"/>
                  </a:lnTo>
                  <a:lnTo>
                    <a:pt x="16804" y="4812"/>
                  </a:lnTo>
                  <a:lnTo>
                    <a:pt x="14408" y="2419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80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1" name="object 1046"/>
            <p:cNvSpPr/>
            <p:nvPr/>
          </p:nvSpPr>
          <p:spPr>
            <a:xfrm>
              <a:off x="1523168" y="6294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2" y="0"/>
                  </a:moveTo>
                  <a:lnTo>
                    <a:pt x="0" y="0"/>
                  </a:lnTo>
                  <a:lnTo>
                    <a:pt x="0" y="8594"/>
                  </a:lnTo>
                  <a:lnTo>
                    <a:pt x="14375" y="21600"/>
                  </a:lnTo>
                  <a:lnTo>
                    <a:pt x="21600" y="12916"/>
                  </a:lnTo>
                  <a:lnTo>
                    <a:pt x="14375" y="12916"/>
                  </a:lnTo>
                  <a:lnTo>
                    <a:pt x="10817" y="4273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rgbClr val="688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2" name="object 1047"/>
            <p:cNvSpPr/>
            <p:nvPr/>
          </p:nvSpPr>
          <p:spPr>
            <a:xfrm>
              <a:off x="1532516" y="629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43" y="0"/>
                  </a:lnTo>
                  <a:lnTo>
                    <a:pt x="9243" y="7199"/>
                  </a:lnTo>
                  <a:lnTo>
                    <a:pt x="0" y="16823"/>
                  </a:lnTo>
                  <a:lnTo>
                    <a:pt x="9243" y="21600"/>
                  </a:lnTo>
                  <a:lnTo>
                    <a:pt x="21600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9D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3" name="object 1048"/>
            <p:cNvSpPr/>
            <p:nvPr/>
          </p:nvSpPr>
          <p:spPr>
            <a:xfrm>
              <a:off x="1533125" y="6262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10824" y="16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F8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4" name="object 1049"/>
            <p:cNvSpPr/>
            <p:nvPr/>
          </p:nvSpPr>
          <p:spPr>
            <a:xfrm>
              <a:off x="1530014" y="6325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5" y="0"/>
                  </a:moveTo>
                  <a:lnTo>
                    <a:pt x="0" y="14438"/>
                  </a:lnTo>
                  <a:lnTo>
                    <a:pt x="9275" y="21600"/>
                  </a:lnTo>
                  <a:lnTo>
                    <a:pt x="21600" y="14438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627C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5" name="object 1050"/>
            <p:cNvSpPr/>
            <p:nvPr/>
          </p:nvSpPr>
          <p:spPr>
            <a:xfrm>
              <a:off x="1533258" y="618809"/>
              <a:ext cx="1369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6" y="0"/>
                  </a:moveTo>
                  <a:lnTo>
                    <a:pt x="7854" y="0"/>
                  </a:lnTo>
                  <a:lnTo>
                    <a:pt x="7854" y="4297"/>
                  </a:lnTo>
                  <a:lnTo>
                    <a:pt x="3927" y="4297"/>
                  </a:lnTo>
                  <a:lnTo>
                    <a:pt x="0" y="8639"/>
                  </a:lnTo>
                  <a:lnTo>
                    <a:pt x="0" y="15097"/>
                  </a:lnTo>
                  <a:lnTo>
                    <a:pt x="3927" y="21600"/>
                  </a:lnTo>
                  <a:lnTo>
                    <a:pt x="17673" y="21600"/>
                  </a:lnTo>
                  <a:lnTo>
                    <a:pt x="19636" y="17279"/>
                  </a:lnTo>
                  <a:lnTo>
                    <a:pt x="21600" y="15097"/>
                  </a:lnTo>
                  <a:lnTo>
                    <a:pt x="17673" y="15097"/>
                  </a:lnTo>
                  <a:lnTo>
                    <a:pt x="14407" y="13665"/>
                  </a:lnTo>
                  <a:lnTo>
                    <a:pt x="11781" y="10800"/>
                  </a:lnTo>
                  <a:lnTo>
                    <a:pt x="11781" y="2136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rgbClr val="5A77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6" name="object 1051"/>
            <p:cNvSpPr/>
            <p:nvPr/>
          </p:nvSpPr>
          <p:spPr>
            <a:xfrm>
              <a:off x="1530642" y="618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4" y="0"/>
                  </a:moveTo>
                  <a:lnTo>
                    <a:pt x="7200" y="0"/>
                  </a:lnTo>
                  <a:lnTo>
                    <a:pt x="0" y="5419"/>
                  </a:lnTo>
                  <a:lnTo>
                    <a:pt x="0" y="13509"/>
                  </a:lnTo>
                  <a:lnTo>
                    <a:pt x="7200" y="21600"/>
                  </a:lnTo>
                  <a:lnTo>
                    <a:pt x="21600" y="21600"/>
                  </a:lnTo>
                  <a:lnTo>
                    <a:pt x="21600" y="16179"/>
                  </a:lnTo>
                  <a:lnTo>
                    <a:pt x="14400" y="10814"/>
                  </a:lnTo>
                  <a:lnTo>
                    <a:pt x="10764" y="5419"/>
                  </a:lnTo>
                  <a:lnTo>
                    <a:pt x="10764" y="0"/>
                  </a:lnTo>
                  <a:close/>
                </a:path>
              </a:pathLst>
            </a:custGeom>
            <a:solidFill>
              <a:srgbClr val="7D9E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7" name="object 1052"/>
            <p:cNvSpPr/>
            <p:nvPr/>
          </p:nvSpPr>
          <p:spPr>
            <a:xfrm>
              <a:off x="1529398" y="6169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8664"/>
                  </a:lnTo>
                  <a:lnTo>
                    <a:pt x="0" y="21600"/>
                  </a:lnTo>
                  <a:lnTo>
                    <a:pt x="21600" y="86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18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70" name="object 1053"/>
            <p:cNvGrpSpPr/>
            <p:nvPr/>
          </p:nvGrpSpPr>
          <p:grpSpPr>
            <a:xfrm>
              <a:off x="1740014" y="589040"/>
              <a:ext cx="29899" cy="53672"/>
              <a:chOff x="0" y="0"/>
              <a:chExt cx="29898" cy="53671"/>
            </a:xfrm>
          </p:grpSpPr>
          <p:sp>
            <p:nvSpPr>
              <p:cNvPr id="2268" name="Shape"/>
              <p:cNvSpPr/>
              <p:nvPr/>
            </p:nvSpPr>
            <p:spPr>
              <a:xfrm>
                <a:off x="16896" y="409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84" y="8100"/>
                    </a:lnTo>
                    <a:lnTo>
                      <a:pt x="16188" y="16229"/>
                    </a:lnTo>
                    <a:lnTo>
                      <a:pt x="16188" y="21600"/>
                    </a:lnTo>
                    <a:lnTo>
                      <a:pt x="20830" y="21600"/>
                    </a:lnTo>
                    <a:lnTo>
                      <a:pt x="20830" y="81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9" name="Shape"/>
              <p:cNvSpPr/>
              <p:nvPr/>
            </p:nvSpPr>
            <p:spPr>
              <a:xfrm>
                <a:off x="0" y="0"/>
                <a:ext cx="29899" cy="49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5" y="0"/>
                    </a:moveTo>
                    <a:lnTo>
                      <a:pt x="4496" y="1073"/>
                    </a:lnTo>
                    <a:lnTo>
                      <a:pt x="899" y="3237"/>
                    </a:lnTo>
                    <a:lnTo>
                      <a:pt x="0" y="4316"/>
                    </a:lnTo>
                    <a:lnTo>
                      <a:pt x="0" y="16198"/>
                    </a:lnTo>
                    <a:lnTo>
                      <a:pt x="1807" y="17278"/>
                    </a:lnTo>
                    <a:lnTo>
                      <a:pt x="0" y="17278"/>
                    </a:lnTo>
                    <a:lnTo>
                      <a:pt x="0" y="21600"/>
                    </a:lnTo>
                    <a:lnTo>
                      <a:pt x="7203" y="21600"/>
                    </a:lnTo>
                    <a:lnTo>
                      <a:pt x="7203" y="20515"/>
                    </a:lnTo>
                    <a:lnTo>
                      <a:pt x="9001" y="19976"/>
                    </a:lnTo>
                    <a:lnTo>
                      <a:pt x="12589" y="19976"/>
                    </a:lnTo>
                    <a:lnTo>
                      <a:pt x="12589" y="18357"/>
                    </a:lnTo>
                    <a:lnTo>
                      <a:pt x="21001" y="18357"/>
                    </a:lnTo>
                    <a:lnTo>
                      <a:pt x="21600" y="15119"/>
                    </a:lnTo>
                    <a:lnTo>
                      <a:pt x="21600" y="13495"/>
                    </a:lnTo>
                    <a:lnTo>
                      <a:pt x="20701" y="11337"/>
                    </a:lnTo>
                    <a:lnTo>
                      <a:pt x="17104" y="11337"/>
                    </a:lnTo>
                    <a:lnTo>
                      <a:pt x="12589" y="8639"/>
                    </a:lnTo>
                    <a:lnTo>
                      <a:pt x="10800" y="7014"/>
                    </a:lnTo>
                    <a:lnTo>
                      <a:pt x="9901" y="6480"/>
                    </a:lnTo>
                    <a:lnTo>
                      <a:pt x="9901" y="3237"/>
                    </a:lnTo>
                    <a:lnTo>
                      <a:pt x="9001" y="3237"/>
                    </a:lnTo>
                    <a:lnTo>
                      <a:pt x="7193" y="2158"/>
                    </a:lnTo>
                    <a:lnTo>
                      <a:pt x="7193" y="1073"/>
                    </a:lnTo>
                    <a:lnTo>
                      <a:pt x="5405" y="539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7EA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73" name="object 1054"/>
            <p:cNvGrpSpPr/>
            <p:nvPr/>
          </p:nvGrpSpPr>
          <p:grpSpPr>
            <a:xfrm>
              <a:off x="1757325" y="612891"/>
              <a:ext cx="13331" cy="15821"/>
              <a:chOff x="0" y="0"/>
              <a:chExt cx="13330" cy="15820"/>
            </a:xfrm>
          </p:grpSpPr>
          <p:sp>
            <p:nvSpPr>
              <p:cNvPr id="2271" name="Triangle"/>
              <p:cNvSpPr/>
              <p:nvPr/>
            </p:nvSpPr>
            <p:spPr>
              <a:xfrm>
                <a:off x="628" y="3117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47" y="0"/>
                    </a:lnTo>
                    <a:close/>
                  </a:path>
                </a:pathLst>
              </a:custGeom>
              <a:solidFill>
                <a:srgbClr val="87AC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2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619"/>
                    </a:lnTo>
                    <a:lnTo>
                      <a:pt x="13512" y="21600"/>
                    </a:lnTo>
                    <a:lnTo>
                      <a:pt x="21600" y="143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AC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74" name="object 1055"/>
            <p:cNvSpPr/>
            <p:nvPr/>
          </p:nvSpPr>
          <p:spPr>
            <a:xfrm>
              <a:off x="1760442" y="6281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7173" y="6192"/>
                  </a:lnTo>
                  <a:lnTo>
                    <a:pt x="0" y="12325"/>
                  </a:lnTo>
                  <a:lnTo>
                    <a:pt x="21600" y="21600"/>
                  </a:lnTo>
                  <a:lnTo>
                    <a:pt x="21600" y="6192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6C94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5" name="object 1056"/>
            <p:cNvSpPr/>
            <p:nvPr/>
          </p:nvSpPr>
          <p:spPr>
            <a:xfrm>
              <a:off x="1757946" y="6250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9" y="0"/>
                  </a:moveTo>
                  <a:lnTo>
                    <a:pt x="7228" y="0"/>
                  </a:lnTo>
                  <a:lnTo>
                    <a:pt x="2909" y="2420"/>
                  </a:lnTo>
                  <a:lnTo>
                    <a:pt x="0" y="7222"/>
                  </a:lnTo>
                  <a:lnTo>
                    <a:pt x="17281" y="21600"/>
                  </a:lnTo>
                  <a:lnTo>
                    <a:pt x="17281" y="10817"/>
                  </a:lnTo>
                  <a:lnTo>
                    <a:pt x="21600" y="3630"/>
                  </a:lnTo>
                  <a:lnTo>
                    <a:pt x="12959" y="3630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6" name="object 1057"/>
            <p:cNvSpPr/>
            <p:nvPr/>
          </p:nvSpPr>
          <p:spPr>
            <a:xfrm>
              <a:off x="1751102" y="6138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80"/>
                  </a:lnTo>
                  <a:lnTo>
                    <a:pt x="10744" y="21600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A9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7" name="object 1058"/>
            <p:cNvSpPr/>
            <p:nvPr/>
          </p:nvSpPr>
          <p:spPr>
            <a:xfrm>
              <a:off x="1752975" y="6181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6130" y="9600"/>
                  </a:lnTo>
                  <a:lnTo>
                    <a:pt x="0" y="14399"/>
                  </a:lnTo>
                  <a:lnTo>
                    <a:pt x="9243" y="21600"/>
                  </a:lnTo>
                  <a:lnTo>
                    <a:pt x="11288" y="18391"/>
                  </a:lnTo>
                  <a:lnTo>
                    <a:pt x="14368" y="15992"/>
                  </a:lnTo>
                  <a:lnTo>
                    <a:pt x="18520" y="14399"/>
                  </a:lnTo>
                  <a:lnTo>
                    <a:pt x="18520" y="7199"/>
                  </a:lnTo>
                  <a:lnTo>
                    <a:pt x="21600" y="7199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80" name="object 1059"/>
            <p:cNvGrpSpPr/>
            <p:nvPr/>
          </p:nvGrpSpPr>
          <p:grpSpPr>
            <a:xfrm>
              <a:off x="1750472" y="619116"/>
              <a:ext cx="12710" cy="15815"/>
              <a:chOff x="0" y="0"/>
              <a:chExt cx="12709" cy="15814"/>
            </a:xfrm>
          </p:grpSpPr>
          <p:sp>
            <p:nvSpPr>
              <p:cNvPr id="2278" name="Shape"/>
              <p:cNvSpPr/>
              <p:nvPr/>
            </p:nvSpPr>
            <p:spPr>
              <a:xfrm>
                <a:off x="6" y="31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2" y="0"/>
                    </a:moveTo>
                    <a:lnTo>
                      <a:pt x="0" y="7168"/>
                    </a:lnTo>
                    <a:lnTo>
                      <a:pt x="21600" y="21600"/>
                    </a:lnTo>
                    <a:lnTo>
                      <a:pt x="21600" y="12009"/>
                    </a:lnTo>
                    <a:lnTo>
                      <a:pt x="16751" y="3990"/>
                    </a:lnTo>
                    <a:lnTo>
                      <a:pt x="10762" y="0"/>
                    </a:lnTo>
                    <a:close/>
                  </a:path>
                </a:pathLst>
              </a:custGeom>
              <a:solidFill>
                <a:srgbClr val="82A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9" name="Triangl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A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83" name="object 1060"/>
            <p:cNvGrpSpPr/>
            <p:nvPr/>
          </p:nvGrpSpPr>
          <p:grpSpPr>
            <a:xfrm>
              <a:off x="1747977" y="592774"/>
              <a:ext cx="16443" cy="20050"/>
              <a:chOff x="0" y="0"/>
              <a:chExt cx="16442" cy="20049"/>
            </a:xfrm>
          </p:grpSpPr>
          <p:sp>
            <p:nvSpPr>
              <p:cNvPr id="2281" name="Shape"/>
              <p:cNvSpPr/>
              <p:nvPr/>
            </p:nvSpPr>
            <p:spPr>
              <a:xfrm>
                <a:off x="0" y="0"/>
                <a:ext cx="12702" cy="1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59"/>
                    </a:lnTo>
                    <a:lnTo>
                      <a:pt x="13004" y="21600"/>
                    </a:lnTo>
                    <a:lnTo>
                      <a:pt x="21600" y="21600"/>
                    </a:lnTo>
                    <a:lnTo>
                      <a:pt x="21600" y="17423"/>
                    </a:lnTo>
                    <a:lnTo>
                      <a:pt x="17327" y="14959"/>
                    </a:lnTo>
                    <a:lnTo>
                      <a:pt x="13004" y="13299"/>
                    </a:lnTo>
                    <a:lnTo>
                      <a:pt x="13004" y="3320"/>
                    </a:lnTo>
                    <a:lnTo>
                      <a:pt x="8682" y="3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82" name="Triangle"/>
              <p:cNvSpPr/>
              <p:nvPr/>
            </p:nvSpPr>
            <p:spPr>
              <a:xfrm>
                <a:off x="3739" y="734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3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84" name="object 1061"/>
            <p:cNvSpPr/>
            <p:nvPr/>
          </p:nvSpPr>
          <p:spPr>
            <a:xfrm>
              <a:off x="1742516" y="615697"/>
              <a:ext cx="149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4" y="0"/>
                  </a:moveTo>
                  <a:lnTo>
                    <a:pt x="1782" y="6139"/>
                  </a:lnTo>
                  <a:lnTo>
                    <a:pt x="0" y="0"/>
                  </a:lnTo>
                  <a:lnTo>
                    <a:pt x="1782" y="9226"/>
                  </a:lnTo>
                  <a:lnTo>
                    <a:pt x="5386" y="9226"/>
                  </a:lnTo>
                  <a:lnTo>
                    <a:pt x="12592" y="18513"/>
                  </a:lnTo>
                  <a:lnTo>
                    <a:pt x="14412" y="21600"/>
                  </a:lnTo>
                  <a:lnTo>
                    <a:pt x="18014" y="21600"/>
                  </a:lnTo>
                  <a:lnTo>
                    <a:pt x="21600" y="15429"/>
                  </a:lnTo>
                  <a:lnTo>
                    <a:pt x="18014" y="6139"/>
                  </a:lnTo>
                  <a:lnTo>
                    <a:pt x="7206" y="6139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rgbClr val="657E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5" name="object 1062"/>
            <p:cNvSpPr/>
            <p:nvPr/>
          </p:nvSpPr>
          <p:spPr>
            <a:xfrm>
              <a:off x="1747978" y="617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2" y="0"/>
                  </a:moveTo>
                  <a:lnTo>
                    <a:pt x="0" y="0"/>
                  </a:lnTo>
                  <a:lnTo>
                    <a:pt x="0" y="10836"/>
                  </a:lnTo>
                  <a:lnTo>
                    <a:pt x="8681" y="14438"/>
                  </a:lnTo>
                  <a:lnTo>
                    <a:pt x="8681" y="21600"/>
                  </a:lnTo>
                  <a:lnTo>
                    <a:pt x="13002" y="21600"/>
                  </a:lnTo>
                  <a:lnTo>
                    <a:pt x="21600" y="14438"/>
                  </a:lnTo>
                  <a:lnTo>
                    <a:pt x="13002" y="3599"/>
                  </a:lnTo>
                  <a:lnTo>
                    <a:pt x="13002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88" name="object 1063"/>
            <p:cNvGrpSpPr/>
            <p:nvPr/>
          </p:nvGrpSpPr>
          <p:grpSpPr>
            <a:xfrm>
              <a:off x="1733042" y="610711"/>
              <a:ext cx="24400" cy="28152"/>
              <a:chOff x="0" y="0"/>
              <a:chExt cx="24399" cy="28151"/>
            </a:xfrm>
          </p:grpSpPr>
          <p:sp>
            <p:nvSpPr>
              <p:cNvPr id="2286" name="Shape"/>
              <p:cNvSpPr/>
              <p:nvPr/>
            </p:nvSpPr>
            <p:spPr>
              <a:xfrm>
                <a:off x="6972" y="8222"/>
                <a:ext cx="17428" cy="19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9" y="0"/>
                    </a:moveTo>
                    <a:lnTo>
                      <a:pt x="0" y="0"/>
                    </a:lnTo>
                    <a:lnTo>
                      <a:pt x="0" y="8095"/>
                    </a:lnTo>
                    <a:lnTo>
                      <a:pt x="3101" y="10793"/>
                    </a:lnTo>
                    <a:lnTo>
                      <a:pt x="0" y="10793"/>
                    </a:lnTo>
                    <a:lnTo>
                      <a:pt x="0" y="21600"/>
                    </a:lnTo>
                    <a:lnTo>
                      <a:pt x="12359" y="21600"/>
                    </a:lnTo>
                    <a:lnTo>
                      <a:pt x="12359" y="18888"/>
                    </a:lnTo>
                    <a:lnTo>
                      <a:pt x="15444" y="17539"/>
                    </a:lnTo>
                    <a:lnTo>
                      <a:pt x="21600" y="17539"/>
                    </a:lnTo>
                    <a:lnTo>
                      <a:pt x="21600" y="13492"/>
                    </a:lnTo>
                    <a:lnTo>
                      <a:pt x="16986" y="9430"/>
                    </a:lnTo>
                    <a:lnTo>
                      <a:pt x="13886" y="9430"/>
                    </a:lnTo>
                    <a:lnTo>
                      <a:pt x="10815" y="6746"/>
                    </a:lnTo>
                    <a:lnTo>
                      <a:pt x="6172" y="5396"/>
                    </a:lnTo>
                    <a:lnTo>
                      <a:pt x="3101" y="4048"/>
                    </a:lnTo>
                    <a:lnTo>
                      <a:pt x="3101" y="2230"/>
                    </a:lnTo>
                    <a:lnTo>
                      <a:pt x="3605" y="881"/>
                    </a:lnTo>
                    <a:lnTo>
                      <a:pt x="4629" y="0"/>
                    </a:lnTo>
                    <a:close/>
                  </a:path>
                </a:pathLst>
              </a:custGeom>
              <a:solidFill>
                <a:srgbClr val="7F9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87" name="Triangle"/>
              <p:cNvSpPr/>
              <p:nvPr/>
            </p:nvSpPr>
            <p:spPr>
              <a:xfrm>
                <a:off x="-1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9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89" name="object 1064"/>
            <p:cNvSpPr/>
            <p:nvPr/>
          </p:nvSpPr>
          <p:spPr>
            <a:xfrm>
              <a:off x="1749235" y="6244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0"/>
                  </a:lnTo>
                  <a:lnTo>
                    <a:pt x="4318" y="12977"/>
                  </a:lnTo>
                  <a:lnTo>
                    <a:pt x="4318" y="17332"/>
                  </a:lnTo>
                  <a:lnTo>
                    <a:pt x="17233" y="21600"/>
                  </a:lnTo>
                  <a:lnTo>
                    <a:pt x="21600" y="21600"/>
                  </a:lnTo>
                  <a:lnTo>
                    <a:pt x="21600" y="12977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5E7B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0" name="object 1065"/>
            <p:cNvSpPr/>
            <p:nvPr/>
          </p:nvSpPr>
          <p:spPr>
            <a:xfrm>
              <a:off x="1738649" y="6294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2" y="0"/>
                  </a:moveTo>
                  <a:lnTo>
                    <a:pt x="13483" y="0"/>
                  </a:lnTo>
                  <a:lnTo>
                    <a:pt x="13483" y="4273"/>
                  </a:lnTo>
                  <a:lnTo>
                    <a:pt x="0" y="4273"/>
                  </a:lnTo>
                  <a:lnTo>
                    <a:pt x="0" y="21600"/>
                  </a:lnTo>
                  <a:lnTo>
                    <a:pt x="10786" y="21600"/>
                  </a:lnTo>
                  <a:lnTo>
                    <a:pt x="21600" y="12918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829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1" name="object 1066"/>
            <p:cNvSpPr/>
            <p:nvPr/>
          </p:nvSpPr>
          <p:spPr>
            <a:xfrm>
              <a:off x="1736776" y="6300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7E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94" name="object 1067"/>
            <p:cNvGrpSpPr/>
            <p:nvPr/>
          </p:nvGrpSpPr>
          <p:grpSpPr>
            <a:xfrm>
              <a:off x="1543228" y="601994"/>
              <a:ext cx="33620" cy="61776"/>
              <a:chOff x="0" y="0"/>
              <a:chExt cx="33619" cy="61775"/>
            </a:xfrm>
          </p:grpSpPr>
          <p:sp>
            <p:nvSpPr>
              <p:cNvPr id="2292" name="Shape"/>
              <p:cNvSpPr/>
              <p:nvPr/>
            </p:nvSpPr>
            <p:spPr>
              <a:xfrm>
                <a:off x="0" y="6971"/>
                <a:ext cx="33620" cy="54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8" y="0"/>
                    </a:moveTo>
                    <a:lnTo>
                      <a:pt x="7197" y="0"/>
                    </a:lnTo>
                    <a:lnTo>
                      <a:pt x="7197" y="1962"/>
                    </a:lnTo>
                    <a:lnTo>
                      <a:pt x="4798" y="2944"/>
                    </a:lnTo>
                    <a:lnTo>
                      <a:pt x="4798" y="5892"/>
                    </a:lnTo>
                    <a:lnTo>
                      <a:pt x="3199" y="5892"/>
                    </a:lnTo>
                    <a:lnTo>
                      <a:pt x="0" y="7358"/>
                    </a:lnTo>
                    <a:lnTo>
                      <a:pt x="0" y="10307"/>
                    </a:lnTo>
                    <a:lnTo>
                      <a:pt x="2391" y="10797"/>
                    </a:lnTo>
                    <a:lnTo>
                      <a:pt x="3199" y="11293"/>
                    </a:lnTo>
                    <a:lnTo>
                      <a:pt x="4798" y="13746"/>
                    </a:lnTo>
                    <a:lnTo>
                      <a:pt x="3199" y="15223"/>
                    </a:lnTo>
                    <a:lnTo>
                      <a:pt x="3199" y="18651"/>
                    </a:lnTo>
                    <a:lnTo>
                      <a:pt x="4798" y="18651"/>
                    </a:lnTo>
                    <a:lnTo>
                      <a:pt x="6397" y="19638"/>
                    </a:lnTo>
                    <a:lnTo>
                      <a:pt x="6397" y="21600"/>
                    </a:lnTo>
                    <a:lnTo>
                      <a:pt x="7997" y="20619"/>
                    </a:lnTo>
                    <a:lnTo>
                      <a:pt x="7997" y="20128"/>
                    </a:lnTo>
                    <a:lnTo>
                      <a:pt x="10396" y="18161"/>
                    </a:lnTo>
                    <a:lnTo>
                      <a:pt x="10396" y="17185"/>
                    </a:lnTo>
                    <a:lnTo>
                      <a:pt x="11995" y="17185"/>
                    </a:lnTo>
                    <a:lnTo>
                      <a:pt x="11995" y="16199"/>
                    </a:lnTo>
                    <a:lnTo>
                      <a:pt x="13603" y="14727"/>
                    </a:lnTo>
                    <a:lnTo>
                      <a:pt x="19193" y="14727"/>
                    </a:lnTo>
                    <a:lnTo>
                      <a:pt x="20801" y="13746"/>
                    </a:lnTo>
                    <a:lnTo>
                      <a:pt x="19193" y="12274"/>
                    </a:lnTo>
                    <a:lnTo>
                      <a:pt x="21600" y="12274"/>
                    </a:lnTo>
                    <a:lnTo>
                      <a:pt x="21600" y="10307"/>
                    </a:lnTo>
                    <a:lnTo>
                      <a:pt x="19193" y="10307"/>
                    </a:lnTo>
                    <a:lnTo>
                      <a:pt x="19193" y="9331"/>
                    </a:lnTo>
                    <a:lnTo>
                      <a:pt x="17601" y="9331"/>
                    </a:lnTo>
                    <a:lnTo>
                      <a:pt x="17601" y="2944"/>
                    </a:lnTo>
                    <a:lnTo>
                      <a:pt x="12803" y="1962"/>
                    </a:lnTo>
                    <a:lnTo>
                      <a:pt x="9598" y="0"/>
                    </a:lnTo>
                    <a:close/>
                  </a:path>
                </a:pathLst>
              </a:custGeom>
              <a:solidFill>
                <a:srgbClr val="6A8F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93" name="Triangle"/>
              <p:cNvSpPr/>
              <p:nvPr/>
            </p:nvSpPr>
            <p:spPr>
              <a:xfrm>
                <a:off x="796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6A8F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95" name="object 1068"/>
            <p:cNvSpPr/>
            <p:nvPr/>
          </p:nvSpPr>
          <p:spPr>
            <a:xfrm>
              <a:off x="1563027" y="637618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2" y="0"/>
                  </a:moveTo>
                  <a:lnTo>
                    <a:pt x="0" y="0"/>
                  </a:lnTo>
                  <a:lnTo>
                    <a:pt x="0" y="16187"/>
                  </a:lnTo>
                  <a:lnTo>
                    <a:pt x="5372" y="21600"/>
                  </a:lnTo>
                  <a:lnTo>
                    <a:pt x="10800" y="16187"/>
                  </a:lnTo>
                  <a:lnTo>
                    <a:pt x="16228" y="8993"/>
                  </a:lnTo>
                  <a:lnTo>
                    <a:pt x="21600" y="8993"/>
                  </a:lnTo>
                  <a:lnTo>
                    <a:pt x="21600" y="3597"/>
                  </a:lnTo>
                  <a:lnTo>
                    <a:pt x="13501" y="359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5171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6" name="object 1069"/>
            <p:cNvSpPr/>
            <p:nvPr/>
          </p:nvSpPr>
          <p:spPr>
            <a:xfrm>
              <a:off x="1560538" y="6405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01" y="3112"/>
                  </a:lnTo>
                  <a:lnTo>
                    <a:pt x="0" y="3112"/>
                  </a:lnTo>
                  <a:lnTo>
                    <a:pt x="0" y="12387"/>
                  </a:lnTo>
                  <a:lnTo>
                    <a:pt x="7162" y="21600"/>
                  </a:lnTo>
                  <a:lnTo>
                    <a:pt x="14400" y="123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793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7" name="object 1070"/>
            <p:cNvSpPr/>
            <p:nvPr/>
          </p:nvSpPr>
          <p:spPr>
            <a:xfrm>
              <a:off x="1557421" y="643841"/>
              <a:ext cx="12702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5" y="0"/>
                  </a:moveTo>
                  <a:lnTo>
                    <a:pt x="6163" y="0"/>
                  </a:lnTo>
                  <a:lnTo>
                    <a:pt x="6163" y="5396"/>
                  </a:lnTo>
                  <a:lnTo>
                    <a:pt x="0" y="8094"/>
                  </a:lnTo>
                  <a:lnTo>
                    <a:pt x="0" y="21600"/>
                  </a:lnTo>
                  <a:lnTo>
                    <a:pt x="6163" y="18902"/>
                  </a:lnTo>
                  <a:lnTo>
                    <a:pt x="6163" y="17552"/>
                  </a:lnTo>
                  <a:lnTo>
                    <a:pt x="15405" y="12142"/>
                  </a:lnTo>
                  <a:lnTo>
                    <a:pt x="15405" y="9457"/>
                  </a:lnTo>
                  <a:lnTo>
                    <a:pt x="21600" y="9457"/>
                  </a:lnTo>
                  <a:lnTo>
                    <a:pt x="21600" y="6746"/>
                  </a:lnTo>
                  <a:lnTo>
                    <a:pt x="15405" y="4061"/>
                  </a:lnTo>
                  <a:lnTo>
                    <a:pt x="15405" y="0"/>
                  </a:lnTo>
                  <a:close/>
                </a:path>
              </a:pathLst>
            </a:custGeom>
            <a:solidFill>
              <a:srgbClr val="5F8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8" name="object 1071"/>
            <p:cNvSpPr/>
            <p:nvPr/>
          </p:nvSpPr>
          <p:spPr>
            <a:xfrm>
              <a:off x="1555553" y="6437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8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9" name="object 1072"/>
            <p:cNvSpPr/>
            <p:nvPr/>
          </p:nvSpPr>
          <p:spPr>
            <a:xfrm>
              <a:off x="1556798" y="636861"/>
              <a:ext cx="12702" cy="12702"/>
            </a:xfrm>
            <a:prstGeom prst="rect">
              <a:avLst/>
            </a:prstGeom>
            <a:solidFill>
              <a:srgbClr val="4F7C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0" name="object 1073"/>
            <p:cNvSpPr/>
            <p:nvPr/>
          </p:nvSpPr>
          <p:spPr>
            <a:xfrm>
              <a:off x="1569250" y="628893"/>
              <a:ext cx="12702" cy="1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340" y="0"/>
                  </a:lnTo>
                  <a:lnTo>
                    <a:pt x="4340" y="16203"/>
                  </a:lnTo>
                  <a:lnTo>
                    <a:pt x="0" y="21600"/>
                  </a:lnTo>
                  <a:lnTo>
                    <a:pt x="15140" y="21600"/>
                  </a:lnTo>
                  <a:lnTo>
                    <a:pt x="19439" y="18902"/>
                  </a:lnTo>
                  <a:lnTo>
                    <a:pt x="15140" y="14840"/>
                  </a:lnTo>
                  <a:lnTo>
                    <a:pt x="21600" y="14840"/>
                  </a:lnTo>
                  <a:lnTo>
                    <a:pt x="21600" y="9457"/>
                  </a:lnTo>
                  <a:lnTo>
                    <a:pt x="15140" y="9457"/>
                  </a:lnTo>
                  <a:lnTo>
                    <a:pt x="15140" y="6746"/>
                  </a:lnTo>
                  <a:lnTo>
                    <a:pt x="10800" y="674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08D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1" name="object 1074"/>
            <p:cNvSpPr/>
            <p:nvPr/>
          </p:nvSpPr>
          <p:spPr>
            <a:xfrm>
              <a:off x="1570501" y="6387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0" y="0"/>
                  </a:lnTo>
                  <a:lnTo>
                    <a:pt x="10772" y="21600"/>
                  </a:lnTo>
                  <a:lnTo>
                    <a:pt x="21600" y="14413"/>
                  </a:lnTo>
                  <a:lnTo>
                    <a:pt x="10772" y="3592"/>
                  </a:lnTo>
                  <a:lnTo>
                    <a:pt x="16212" y="359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5867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2" name="object 1075"/>
            <p:cNvSpPr/>
            <p:nvPr/>
          </p:nvSpPr>
          <p:spPr>
            <a:xfrm>
              <a:off x="1568012" y="6337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5069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3" name="object 1076"/>
            <p:cNvSpPr/>
            <p:nvPr/>
          </p:nvSpPr>
          <p:spPr>
            <a:xfrm>
              <a:off x="1571739" y="6324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8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7200" y="16254"/>
                  </a:lnTo>
                  <a:lnTo>
                    <a:pt x="10836" y="21600"/>
                  </a:lnTo>
                  <a:lnTo>
                    <a:pt x="21600" y="21600"/>
                  </a:lnTo>
                  <a:lnTo>
                    <a:pt x="21600" y="10852"/>
                  </a:lnTo>
                  <a:lnTo>
                    <a:pt x="14438" y="1085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5777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4" name="object 1077"/>
            <p:cNvSpPr/>
            <p:nvPr/>
          </p:nvSpPr>
          <p:spPr>
            <a:xfrm>
              <a:off x="1569263" y="6269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4362" y="15408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607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5" name="object 1078"/>
            <p:cNvSpPr/>
            <p:nvPr/>
          </p:nvSpPr>
          <p:spPr>
            <a:xfrm>
              <a:off x="1569263" y="62752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7162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08" name="object 1079"/>
            <p:cNvGrpSpPr/>
            <p:nvPr/>
          </p:nvGrpSpPr>
          <p:grpSpPr>
            <a:xfrm>
              <a:off x="1543095" y="608210"/>
              <a:ext cx="17060" cy="50580"/>
              <a:chOff x="0" y="0"/>
              <a:chExt cx="17059" cy="50579"/>
            </a:xfrm>
          </p:grpSpPr>
          <p:sp>
            <p:nvSpPr>
              <p:cNvPr id="2306" name="Shape"/>
              <p:cNvSpPr/>
              <p:nvPr/>
            </p:nvSpPr>
            <p:spPr>
              <a:xfrm>
                <a:off x="0" y="15702"/>
                <a:ext cx="12702" cy="34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79" y="0"/>
                    </a:moveTo>
                    <a:lnTo>
                      <a:pt x="10814" y="0"/>
                    </a:lnTo>
                    <a:lnTo>
                      <a:pt x="0" y="2305"/>
                    </a:lnTo>
                    <a:lnTo>
                      <a:pt x="0" y="6938"/>
                    </a:lnTo>
                    <a:lnTo>
                      <a:pt x="8117" y="7709"/>
                    </a:lnTo>
                    <a:lnTo>
                      <a:pt x="10814" y="8488"/>
                    </a:lnTo>
                    <a:lnTo>
                      <a:pt x="16179" y="12342"/>
                    </a:lnTo>
                    <a:lnTo>
                      <a:pt x="10814" y="14662"/>
                    </a:lnTo>
                    <a:lnTo>
                      <a:pt x="10814" y="20051"/>
                    </a:lnTo>
                    <a:lnTo>
                      <a:pt x="16179" y="20051"/>
                    </a:lnTo>
                    <a:lnTo>
                      <a:pt x="21600" y="21600"/>
                    </a:lnTo>
                    <a:lnTo>
                      <a:pt x="21600" y="1542"/>
                    </a:lnTo>
                    <a:lnTo>
                      <a:pt x="16179" y="0"/>
                    </a:lnTo>
                    <a:close/>
                  </a:path>
                </a:pathLst>
              </a:custGeom>
              <a:solidFill>
                <a:srgbClr val="775D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7" name="Shape"/>
              <p:cNvSpPr/>
              <p:nvPr/>
            </p:nvSpPr>
            <p:spPr>
              <a:xfrm>
                <a:off x="4356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5D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11" name="object 1080"/>
            <p:cNvGrpSpPr/>
            <p:nvPr/>
          </p:nvGrpSpPr>
          <p:grpSpPr>
            <a:xfrm>
              <a:off x="1546828" y="608632"/>
              <a:ext cx="14576" cy="27732"/>
              <a:chOff x="0" y="0"/>
              <a:chExt cx="14575" cy="27731"/>
            </a:xfrm>
          </p:grpSpPr>
          <p:sp>
            <p:nvSpPr>
              <p:cNvPr id="2309" name="Shape"/>
              <p:cNvSpPr/>
              <p:nvPr/>
            </p:nvSpPr>
            <p:spPr>
              <a:xfrm>
                <a:off x="-1" y="7387"/>
                <a:ext cx="12703" cy="20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775"/>
                    </a:lnTo>
                    <a:lnTo>
                      <a:pt x="0" y="21600"/>
                    </a:lnTo>
                    <a:lnTo>
                      <a:pt x="21600" y="149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5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0" name="Shape"/>
              <p:cNvSpPr/>
              <p:nvPr/>
            </p:nvSpPr>
            <p:spPr>
              <a:xfrm>
                <a:off x="1872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29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5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12" name="object 1081"/>
            <p:cNvSpPr/>
            <p:nvPr/>
          </p:nvSpPr>
          <p:spPr>
            <a:xfrm>
              <a:off x="1540612" y="625159"/>
              <a:ext cx="12702" cy="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00" y="0"/>
                  </a:lnTo>
                  <a:lnTo>
                    <a:pt x="14400" y="3578"/>
                  </a:lnTo>
                  <a:lnTo>
                    <a:pt x="3561" y="5395"/>
                  </a:lnTo>
                  <a:lnTo>
                    <a:pt x="0" y="7194"/>
                  </a:lnTo>
                  <a:lnTo>
                    <a:pt x="0" y="18003"/>
                  </a:lnTo>
                  <a:lnTo>
                    <a:pt x="10764" y="19802"/>
                  </a:lnTo>
                  <a:lnTo>
                    <a:pt x="14400" y="21600"/>
                  </a:lnTo>
                  <a:lnTo>
                    <a:pt x="14400" y="18003"/>
                  </a:lnTo>
                  <a:lnTo>
                    <a:pt x="21600" y="180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8C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3" name="object 1082"/>
            <p:cNvSpPr/>
            <p:nvPr/>
          </p:nvSpPr>
          <p:spPr>
            <a:xfrm>
              <a:off x="1539368" y="6293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5437"/>
                  </a:lnTo>
                  <a:lnTo>
                    <a:pt x="16146" y="18520"/>
                  </a:lnTo>
                  <a:lnTo>
                    <a:pt x="21600" y="21600"/>
                  </a:lnTo>
                  <a:lnTo>
                    <a:pt x="21600" y="15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4" name="object 1083"/>
            <p:cNvSpPr/>
            <p:nvPr/>
          </p:nvSpPr>
          <p:spPr>
            <a:xfrm>
              <a:off x="1545591" y="630137"/>
              <a:ext cx="12702" cy="3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4317"/>
                  </a:lnTo>
                  <a:lnTo>
                    <a:pt x="0" y="4317"/>
                  </a:lnTo>
                  <a:lnTo>
                    <a:pt x="0" y="6915"/>
                  </a:lnTo>
                  <a:lnTo>
                    <a:pt x="10744" y="11231"/>
                  </a:lnTo>
                  <a:lnTo>
                    <a:pt x="0" y="13822"/>
                  </a:lnTo>
                  <a:lnTo>
                    <a:pt x="0" y="19874"/>
                  </a:lnTo>
                  <a:lnTo>
                    <a:pt x="10744" y="1987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51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17" name="object 1084"/>
            <p:cNvGrpSpPr/>
            <p:nvPr/>
          </p:nvGrpSpPr>
          <p:grpSpPr>
            <a:xfrm>
              <a:off x="1554429" y="608966"/>
              <a:ext cx="17453" cy="26272"/>
              <a:chOff x="0" y="0"/>
              <a:chExt cx="17452" cy="26271"/>
            </a:xfrm>
          </p:grpSpPr>
          <p:sp>
            <p:nvSpPr>
              <p:cNvPr id="2315" name="Shape"/>
              <p:cNvSpPr/>
              <p:nvPr/>
            </p:nvSpPr>
            <p:spPr>
              <a:xfrm>
                <a:off x="2984" y="135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32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6" name="Shape"/>
              <p:cNvSpPr/>
              <p:nvPr/>
            </p:nvSpPr>
            <p:spPr>
              <a:xfrm>
                <a:off x="-1" y="-1"/>
                <a:ext cx="17454" cy="1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1" y="0"/>
                    </a:moveTo>
                    <a:lnTo>
                      <a:pt x="0" y="0"/>
                    </a:lnTo>
                    <a:lnTo>
                      <a:pt x="0" y="18734"/>
                    </a:lnTo>
                    <a:lnTo>
                      <a:pt x="3081" y="21600"/>
                    </a:lnTo>
                    <a:lnTo>
                      <a:pt x="21600" y="21600"/>
                    </a:lnTo>
                    <a:lnTo>
                      <a:pt x="21600" y="10094"/>
                    </a:lnTo>
                    <a:lnTo>
                      <a:pt x="12341" y="7200"/>
                    </a:lnTo>
                    <a:lnTo>
                      <a:pt x="4621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18" name="object 1086"/>
            <p:cNvSpPr/>
            <p:nvPr/>
          </p:nvSpPr>
          <p:spPr>
            <a:xfrm>
              <a:off x="1564278" y="6212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9" name="object 1087"/>
            <p:cNvSpPr/>
            <p:nvPr/>
          </p:nvSpPr>
          <p:spPr>
            <a:xfrm>
              <a:off x="1558163" y="606972"/>
              <a:ext cx="1371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0"/>
                  </a:moveTo>
                  <a:lnTo>
                    <a:pt x="0" y="0"/>
                  </a:lnTo>
                  <a:lnTo>
                    <a:pt x="5879" y="12957"/>
                  </a:lnTo>
                  <a:lnTo>
                    <a:pt x="9819" y="12957"/>
                  </a:lnTo>
                  <a:lnTo>
                    <a:pt x="13720" y="21600"/>
                  </a:lnTo>
                  <a:lnTo>
                    <a:pt x="21600" y="21600"/>
                  </a:lnTo>
                  <a:lnTo>
                    <a:pt x="11759" y="0"/>
                  </a:lnTo>
                  <a:close/>
                </a:path>
              </a:pathLst>
            </a:custGeom>
            <a:solidFill>
              <a:srgbClr val="7298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0" name="object 1088"/>
            <p:cNvSpPr/>
            <p:nvPr/>
          </p:nvSpPr>
          <p:spPr>
            <a:xfrm>
              <a:off x="1559288" y="6075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A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1" name="object 1089"/>
            <p:cNvSpPr/>
            <p:nvPr/>
          </p:nvSpPr>
          <p:spPr>
            <a:xfrm>
              <a:off x="1565510" y="6138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0"/>
                  </a:lnTo>
                  <a:lnTo>
                    <a:pt x="5419" y="14375"/>
                  </a:lnTo>
                  <a:lnTo>
                    <a:pt x="10840" y="14375"/>
                  </a:lnTo>
                  <a:lnTo>
                    <a:pt x="21600" y="21600"/>
                  </a:lnTo>
                  <a:lnTo>
                    <a:pt x="21600" y="722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62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24" name="object 1091"/>
            <p:cNvGrpSpPr/>
            <p:nvPr/>
          </p:nvGrpSpPr>
          <p:grpSpPr>
            <a:xfrm>
              <a:off x="1680718" y="615477"/>
              <a:ext cx="14576" cy="15814"/>
              <a:chOff x="0" y="0"/>
              <a:chExt cx="14575" cy="15813"/>
            </a:xfrm>
          </p:grpSpPr>
          <p:sp>
            <p:nvSpPr>
              <p:cNvPr id="2322" name="Triangle"/>
              <p:cNvSpPr/>
              <p:nvPr/>
            </p:nvSpPr>
            <p:spPr>
              <a:xfrm>
                <a:off x="1872" y="311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6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9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3" name="Triangle"/>
              <p:cNvSpPr/>
              <p:nvPr/>
            </p:nvSpPr>
            <p:spPr>
              <a:xfrm>
                <a:off x="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89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27" name="object 1092"/>
            <p:cNvGrpSpPr/>
            <p:nvPr/>
          </p:nvGrpSpPr>
          <p:grpSpPr>
            <a:xfrm>
              <a:off x="1676985" y="614440"/>
              <a:ext cx="16436" cy="14575"/>
              <a:chOff x="0" y="0"/>
              <a:chExt cx="16434" cy="14574"/>
            </a:xfrm>
          </p:grpSpPr>
          <p:sp>
            <p:nvSpPr>
              <p:cNvPr id="2325" name="Square"/>
              <p:cNvSpPr/>
              <p:nvPr/>
            </p:nvSpPr>
            <p:spPr>
              <a:xfrm>
                <a:off x="-1" y="1873"/>
                <a:ext cx="12701" cy="12702"/>
              </a:xfrm>
              <a:prstGeom prst="rect">
                <a:avLst/>
              </a:pr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6" name="Square"/>
              <p:cNvSpPr/>
              <p:nvPr/>
            </p:nvSpPr>
            <p:spPr>
              <a:xfrm>
                <a:off x="3733" y="-1"/>
                <a:ext cx="12702" cy="12701"/>
              </a:xfrm>
              <a:prstGeom prst="rect">
                <a:avLst/>
              </a:pr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28" name="object 1093"/>
            <p:cNvSpPr/>
            <p:nvPr/>
          </p:nvSpPr>
          <p:spPr>
            <a:xfrm>
              <a:off x="1674000" y="617691"/>
              <a:ext cx="14950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7" y="0"/>
                  </a:moveTo>
                  <a:lnTo>
                    <a:pt x="0" y="0"/>
                  </a:lnTo>
                  <a:lnTo>
                    <a:pt x="0" y="8307"/>
                  </a:lnTo>
                  <a:lnTo>
                    <a:pt x="1798" y="13276"/>
                  </a:lnTo>
                  <a:lnTo>
                    <a:pt x="1798" y="18277"/>
                  </a:lnTo>
                  <a:lnTo>
                    <a:pt x="5413" y="18277"/>
                  </a:lnTo>
                  <a:lnTo>
                    <a:pt x="7213" y="21600"/>
                  </a:lnTo>
                  <a:lnTo>
                    <a:pt x="12607" y="21600"/>
                  </a:lnTo>
                  <a:lnTo>
                    <a:pt x="16205" y="18277"/>
                  </a:lnTo>
                  <a:lnTo>
                    <a:pt x="16205" y="14954"/>
                  </a:lnTo>
                  <a:lnTo>
                    <a:pt x="17986" y="14954"/>
                  </a:lnTo>
                  <a:lnTo>
                    <a:pt x="21600" y="13276"/>
                  </a:lnTo>
                  <a:lnTo>
                    <a:pt x="19784" y="8307"/>
                  </a:lnTo>
                  <a:lnTo>
                    <a:pt x="12607" y="8307"/>
                  </a:lnTo>
                  <a:lnTo>
                    <a:pt x="12607" y="4968"/>
                  </a:lnTo>
                  <a:lnTo>
                    <a:pt x="8993" y="4968"/>
                  </a:lnTo>
                  <a:lnTo>
                    <a:pt x="8993" y="3306"/>
                  </a:lnTo>
                  <a:lnTo>
                    <a:pt x="5413" y="3306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9" name="object 1094"/>
            <p:cNvSpPr/>
            <p:nvPr/>
          </p:nvSpPr>
          <p:spPr>
            <a:xfrm>
              <a:off x="1703146" y="608966"/>
              <a:ext cx="1270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399" y="21600"/>
                  </a:lnTo>
                  <a:lnTo>
                    <a:pt x="14399" y="18280"/>
                  </a:lnTo>
                  <a:lnTo>
                    <a:pt x="16823" y="13299"/>
                  </a:lnTo>
                  <a:lnTo>
                    <a:pt x="21600" y="9961"/>
                  </a:lnTo>
                  <a:lnTo>
                    <a:pt x="19224" y="9961"/>
                  </a:lnTo>
                  <a:lnTo>
                    <a:pt x="19224" y="4964"/>
                  </a:lnTo>
                  <a:lnTo>
                    <a:pt x="9600" y="4964"/>
                  </a:lnTo>
                  <a:lnTo>
                    <a:pt x="9600" y="1659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839E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0" name="object 1095"/>
            <p:cNvSpPr/>
            <p:nvPr/>
          </p:nvSpPr>
          <p:spPr>
            <a:xfrm>
              <a:off x="1702518" y="604477"/>
              <a:ext cx="12702" cy="12702"/>
            </a:xfrm>
            <a:prstGeom prst="rect">
              <a:avLst/>
            </a:pr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1" name="Shape"/>
            <p:cNvSpPr/>
            <p:nvPr/>
          </p:nvSpPr>
          <p:spPr>
            <a:xfrm>
              <a:off x="1703768" y="61132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927" y="0"/>
                  </a:lnTo>
                  <a:lnTo>
                    <a:pt x="8099" y="14438"/>
                  </a:lnTo>
                  <a:lnTo>
                    <a:pt x="0" y="21600"/>
                  </a:lnTo>
                  <a:lnTo>
                    <a:pt x="13501" y="21600"/>
                  </a:lnTo>
                  <a:lnTo>
                    <a:pt x="13501" y="10836"/>
                  </a:lnTo>
                  <a:lnTo>
                    <a:pt x="17567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2" name="object 1097"/>
            <p:cNvSpPr/>
            <p:nvPr/>
          </p:nvSpPr>
          <p:spPr>
            <a:xfrm>
              <a:off x="1581823" y="585294"/>
              <a:ext cx="77230" cy="8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9" y="0"/>
                  </a:moveTo>
                  <a:lnTo>
                    <a:pt x="6273" y="1965"/>
                  </a:lnTo>
                  <a:lnTo>
                    <a:pt x="5229" y="2619"/>
                  </a:lnTo>
                  <a:lnTo>
                    <a:pt x="5229" y="3927"/>
                  </a:lnTo>
                  <a:lnTo>
                    <a:pt x="4532" y="4254"/>
                  </a:lnTo>
                  <a:lnTo>
                    <a:pt x="4181" y="4254"/>
                  </a:lnTo>
                  <a:lnTo>
                    <a:pt x="4181" y="8511"/>
                  </a:lnTo>
                  <a:lnTo>
                    <a:pt x="3484" y="9162"/>
                  </a:lnTo>
                  <a:lnTo>
                    <a:pt x="2440" y="9162"/>
                  </a:lnTo>
                  <a:lnTo>
                    <a:pt x="2440" y="10800"/>
                  </a:lnTo>
                  <a:lnTo>
                    <a:pt x="1048" y="10800"/>
                  </a:lnTo>
                  <a:lnTo>
                    <a:pt x="0" y="9819"/>
                  </a:lnTo>
                  <a:lnTo>
                    <a:pt x="0" y="12108"/>
                  </a:lnTo>
                  <a:lnTo>
                    <a:pt x="700" y="12108"/>
                  </a:lnTo>
                  <a:lnTo>
                    <a:pt x="700" y="12762"/>
                  </a:lnTo>
                  <a:lnTo>
                    <a:pt x="1744" y="12762"/>
                  </a:lnTo>
                  <a:lnTo>
                    <a:pt x="1744" y="14073"/>
                  </a:lnTo>
                  <a:lnTo>
                    <a:pt x="700" y="14073"/>
                  </a:lnTo>
                  <a:lnTo>
                    <a:pt x="1392" y="15381"/>
                  </a:lnTo>
                  <a:lnTo>
                    <a:pt x="700" y="16035"/>
                  </a:lnTo>
                  <a:lnTo>
                    <a:pt x="0" y="16035"/>
                  </a:lnTo>
                  <a:lnTo>
                    <a:pt x="0" y="18324"/>
                  </a:lnTo>
                  <a:lnTo>
                    <a:pt x="1048" y="18324"/>
                  </a:lnTo>
                  <a:lnTo>
                    <a:pt x="2092" y="19308"/>
                  </a:lnTo>
                  <a:lnTo>
                    <a:pt x="3140" y="19308"/>
                  </a:lnTo>
                  <a:lnTo>
                    <a:pt x="3484" y="18651"/>
                  </a:lnTo>
                  <a:lnTo>
                    <a:pt x="4181" y="19308"/>
                  </a:lnTo>
                  <a:lnTo>
                    <a:pt x="4880" y="19635"/>
                  </a:lnTo>
                  <a:lnTo>
                    <a:pt x="4880" y="20286"/>
                  </a:lnTo>
                  <a:lnTo>
                    <a:pt x="5573" y="19635"/>
                  </a:lnTo>
                  <a:lnTo>
                    <a:pt x="6273" y="20616"/>
                  </a:lnTo>
                  <a:lnTo>
                    <a:pt x="8361" y="21600"/>
                  </a:lnTo>
                  <a:lnTo>
                    <a:pt x="8361" y="19962"/>
                  </a:lnTo>
                  <a:lnTo>
                    <a:pt x="8013" y="19308"/>
                  </a:lnTo>
                  <a:lnTo>
                    <a:pt x="8713" y="19308"/>
                  </a:lnTo>
                  <a:lnTo>
                    <a:pt x="9406" y="19962"/>
                  </a:lnTo>
                  <a:lnTo>
                    <a:pt x="10106" y="20286"/>
                  </a:lnTo>
                  <a:lnTo>
                    <a:pt x="10802" y="19308"/>
                  </a:lnTo>
                  <a:lnTo>
                    <a:pt x="11153" y="19308"/>
                  </a:lnTo>
                  <a:lnTo>
                    <a:pt x="12542" y="18651"/>
                  </a:lnTo>
                  <a:lnTo>
                    <a:pt x="14286" y="18651"/>
                  </a:lnTo>
                  <a:lnTo>
                    <a:pt x="14286" y="20616"/>
                  </a:lnTo>
                  <a:lnTo>
                    <a:pt x="14983" y="21270"/>
                  </a:lnTo>
                  <a:lnTo>
                    <a:pt x="15327" y="20616"/>
                  </a:lnTo>
                  <a:lnTo>
                    <a:pt x="16027" y="20616"/>
                  </a:lnTo>
                  <a:lnTo>
                    <a:pt x="16027" y="21270"/>
                  </a:lnTo>
                  <a:lnTo>
                    <a:pt x="18115" y="21270"/>
                  </a:lnTo>
                  <a:lnTo>
                    <a:pt x="18815" y="20616"/>
                  </a:lnTo>
                  <a:lnTo>
                    <a:pt x="19508" y="18651"/>
                  </a:lnTo>
                  <a:lnTo>
                    <a:pt x="20556" y="19635"/>
                  </a:lnTo>
                  <a:lnTo>
                    <a:pt x="21600" y="17343"/>
                  </a:lnTo>
                  <a:lnTo>
                    <a:pt x="21600" y="12438"/>
                  </a:lnTo>
                  <a:lnTo>
                    <a:pt x="20904" y="12438"/>
                  </a:lnTo>
                  <a:lnTo>
                    <a:pt x="20208" y="13089"/>
                  </a:lnTo>
                  <a:lnTo>
                    <a:pt x="19859" y="13746"/>
                  </a:lnTo>
                  <a:lnTo>
                    <a:pt x="19859" y="11124"/>
                  </a:lnTo>
                  <a:lnTo>
                    <a:pt x="17767" y="11124"/>
                  </a:lnTo>
                  <a:lnTo>
                    <a:pt x="17075" y="9819"/>
                  </a:lnTo>
                  <a:lnTo>
                    <a:pt x="16723" y="9819"/>
                  </a:lnTo>
                  <a:lnTo>
                    <a:pt x="16723" y="8511"/>
                  </a:lnTo>
                  <a:lnTo>
                    <a:pt x="15327" y="7854"/>
                  </a:lnTo>
                  <a:lnTo>
                    <a:pt x="15327" y="6546"/>
                  </a:lnTo>
                  <a:lnTo>
                    <a:pt x="14634" y="6546"/>
                  </a:lnTo>
                  <a:lnTo>
                    <a:pt x="14634" y="5892"/>
                  </a:lnTo>
                  <a:lnTo>
                    <a:pt x="14286" y="5892"/>
                  </a:lnTo>
                  <a:lnTo>
                    <a:pt x="13935" y="5562"/>
                  </a:lnTo>
                  <a:lnTo>
                    <a:pt x="12894" y="5562"/>
                  </a:lnTo>
                  <a:lnTo>
                    <a:pt x="12542" y="6219"/>
                  </a:lnTo>
                  <a:lnTo>
                    <a:pt x="11153" y="5562"/>
                  </a:lnTo>
                  <a:lnTo>
                    <a:pt x="9754" y="5562"/>
                  </a:lnTo>
                  <a:lnTo>
                    <a:pt x="9061" y="6873"/>
                  </a:lnTo>
                  <a:lnTo>
                    <a:pt x="8361" y="6873"/>
                  </a:lnTo>
                  <a:lnTo>
                    <a:pt x="8361" y="4254"/>
                  </a:lnTo>
                  <a:lnTo>
                    <a:pt x="6969" y="4254"/>
                  </a:lnTo>
                  <a:lnTo>
                    <a:pt x="6969" y="2619"/>
                  </a:lnTo>
                  <a:lnTo>
                    <a:pt x="6621" y="1965"/>
                  </a:lnTo>
                  <a:lnTo>
                    <a:pt x="6969" y="984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688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3" name="object 1098"/>
            <p:cNvSpPr/>
            <p:nvPr/>
          </p:nvSpPr>
          <p:spPr>
            <a:xfrm>
              <a:off x="1609116" y="6356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7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36" name="object 1099"/>
            <p:cNvGrpSpPr/>
            <p:nvPr/>
          </p:nvGrpSpPr>
          <p:grpSpPr>
            <a:xfrm>
              <a:off x="1608803" y="644336"/>
              <a:ext cx="15192" cy="16443"/>
              <a:chOff x="0" y="0"/>
              <a:chExt cx="15191" cy="16442"/>
            </a:xfrm>
          </p:grpSpPr>
          <p:sp>
            <p:nvSpPr>
              <p:cNvPr id="2334" name="Shape"/>
              <p:cNvSpPr/>
              <p:nvPr/>
            </p:nvSpPr>
            <p:spPr>
              <a:xfrm>
                <a:off x="-1" y="37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4" y="0"/>
                    </a:lnTo>
                    <a:lnTo>
                      <a:pt x="0" y="12934"/>
                    </a:lnTo>
                    <a:lnTo>
                      <a:pt x="0" y="21600"/>
                    </a:lnTo>
                    <a:lnTo>
                      <a:pt x="12289" y="129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6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35" name="Triangle"/>
              <p:cNvSpPr/>
              <p:nvPr/>
            </p:nvSpPr>
            <p:spPr>
              <a:xfrm>
                <a:off x="248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6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37" name="object 1100"/>
            <p:cNvSpPr/>
            <p:nvPr/>
          </p:nvSpPr>
          <p:spPr>
            <a:xfrm>
              <a:off x="1612976" y="638734"/>
              <a:ext cx="161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1" y="0"/>
                  </a:moveTo>
                  <a:lnTo>
                    <a:pt x="3303" y="10799"/>
                  </a:lnTo>
                  <a:lnTo>
                    <a:pt x="3303" y="15142"/>
                  </a:lnTo>
                  <a:lnTo>
                    <a:pt x="0" y="15142"/>
                  </a:lnTo>
                  <a:lnTo>
                    <a:pt x="0" y="19441"/>
                  </a:lnTo>
                  <a:lnTo>
                    <a:pt x="4964" y="21600"/>
                  </a:lnTo>
                  <a:lnTo>
                    <a:pt x="8301" y="21600"/>
                  </a:lnTo>
                  <a:lnTo>
                    <a:pt x="9961" y="17280"/>
                  </a:lnTo>
                  <a:lnTo>
                    <a:pt x="21600" y="17280"/>
                  </a:lnTo>
                  <a:lnTo>
                    <a:pt x="19939" y="12960"/>
                  </a:lnTo>
                  <a:lnTo>
                    <a:pt x="14942" y="6458"/>
                  </a:lnTo>
                  <a:lnTo>
                    <a:pt x="12722" y="6458"/>
                  </a:lnTo>
                  <a:lnTo>
                    <a:pt x="10520" y="5025"/>
                  </a:lnTo>
                  <a:lnTo>
                    <a:pt x="6641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8" name="object 1102"/>
            <p:cNvSpPr/>
            <p:nvPr/>
          </p:nvSpPr>
          <p:spPr>
            <a:xfrm>
              <a:off x="1612976" y="648075"/>
              <a:ext cx="1742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lnTo>
                    <a:pt x="16971" y="2396"/>
                  </a:lnTo>
                  <a:lnTo>
                    <a:pt x="6171" y="2396"/>
                  </a:lnTo>
                  <a:lnTo>
                    <a:pt x="3069" y="9613"/>
                  </a:lnTo>
                  <a:lnTo>
                    <a:pt x="0" y="14383"/>
                  </a:lnTo>
                  <a:lnTo>
                    <a:pt x="0" y="21600"/>
                  </a:lnTo>
                  <a:lnTo>
                    <a:pt x="3069" y="21600"/>
                  </a:lnTo>
                  <a:lnTo>
                    <a:pt x="9257" y="16804"/>
                  </a:lnTo>
                  <a:lnTo>
                    <a:pt x="16971" y="16804"/>
                  </a:lnTo>
                  <a:lnTo>
                    <a:pt x="16971" y="11987"/>
                  </a:lnTo>
                  <a:lnTo>
                    <a:pt x="21600" y="11987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637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9" name="object 1103"/>
            <p:cNvSpPr/>
            <p:nvPr/>
          </p:nvSpPr>
          <p:spPr>
            <a:xfrm>
              <a:off x="1615339" y="6480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1" y="0"/>
                  </a:moveTo>
                  <a:lnTo>
                    <a:pt x="10836" y="0"/>
                  </a:lnTo>
                  <a:lnTo>
                    <a:pt x="7200" y="1293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001" y="12932"/>
                  </a:lnTo>
                  <a:lnTo>
                    <a:pt x="18001" y="0"/>
                  </a:lnTo>
                  <a:close/>
                </a:path>
              </a:pathLst>
            </a:custGeom>
            <a:solidFill>
              <a:srgbClr val="749A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0" name="object 1104"/>
            <p:cNvSpPr/>
            <p:nvPr/>
          </p:nvSpPr>
          <p:spPr>
            <a:xfrm>
              <a:off x="1620940" y="6486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8639" y="3630"/>
                  </a:lnTo>
                  <a:lnTo>
                    <a:pt x="0" y="3630"/>
                  </a:lnTo>
                  <a:lnTo>
                    <a:pt x="0" y="14375"/>
                  </a:lnTo>
                  <a:lnTo>
                    <a:pt x="4318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73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1" name="object 1105"/>
            <p:cNvSpPr/>
            <p:nvPr/>
          </p:nvSpPr>
          <p:spPr>
            <a:xfrm>
              <a:off x="1612976" y="653048"/>
              <a:ext cx="1369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7" y="0"/>
                  </a:moveTo>
                  <a:lnTo>
                    <a:pt x="0" y="8681"/>
                  </a:lnTo>
                  <a:lnTo>
                    <a:pt x="0" y="21600"/>
                  </a:lnTo>
                  <a:lnTo>
                    <a:pt x="3907" y="21600"/>
                  </a:lnTo>
                  <a:lnTo>
                    <a:pt x="11781" y="13002"/>
                  </a:lnTo>
                  <a:lnTo>
                    <a:pt x="21600" y="13002"/>
                  </a:lnTo>
                  <a:lnTo>
                    <a:pt x="21600" y="4363"/>
                  </a:lnTo>
                  <a:lnTo>
                    <a:pt x="3907" y="436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4977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44" name="object 1106"/>
            <p:cNvGrpSpPr/>
            <p:nvPr/>
          </p:nvGrpSpPr>
          <p:grpSpPr>
            <a:xfrm>
              <a:off x="1610354" y="654299"/>
              <a:ext cx="16443" cy="12709"/>
              <a:chOff x="0" y="0"/>
              <a:chExt cx="16442" cy="12708"/>
            </a:xfrm>
          </p:grpSpPr>
          <p:sp>
            <p:nvSpPr>
              <p:cNvPr id="2342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72" y="21600"/>
                    </a:lnTo>
                    <a:lnTo>
                      <a:pt x="21600" y="14448"/>
                    </a:lnTo>
                    <a:lnTo>
                      <a:pt x="16240" y="0"/>
                    </a:lnTo>
                    <a:close/>
                  </a:path>
                </a:pathLst>
              </a:custGeom>
              <a:solidFill>
                <a:srgbClr val="6E9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43" name="Triangle"/>
              <p:cNvSpPr/>
              <p:nvPr/>
            </p:nvSpPr>
            <p:spPr>
              <a:xfrm>
                <a:off x="3739" y="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9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45" name="object 1107"/>
            <p:cNvSpPr/>
            <p:nvPr/>
          </p:nvSpPr>
          <p:spPr>
            <a:xfrm>
              <a:off x="1602886" y="643841"/>
              <a:ext cx="12702" cy="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3" y="0"/>
                  </a:moveTo>
                  <a:lnTo>
                    <a:pt x="8117" y="0"/>
                  </a:lnTo>
                  <a:lnTo>
                    <a:pt x="5393" y="2271"/>
                  </a:lnTo>
                  <a:lnTo>
                    <a:pt x="0" y="2271"/>
                  </a:lnTo>
                  <a:lnTo>
                    <a:pt x="0" y="18182"/>
                  </a:lnTo>
                  <a:lnTo>
                    <a:pt x="5393" y="18182"/>
                  </a:lnTo>
                  <a:lnTo>
                    <a:pt x="10786" y="20453"/>
                  </a:lnTo>
                  <a:lnTo>
                    <a:pt x="16179" y="21600"/>
                  </a:lnTo>
                  <a:lnTo>
                    <a:pt x="21600" y="18182"/>
                  </a:lnTo>
                  <a:lnTo>
                    <a:pt x="21600" y="14775"/>
                  </a:lnTo>
                  <a:lnTo>
                    <a:pt x="18902" y="14775"/>
                  </a:lnTo>
                  <a:lnTo>
                    <a:pt x="18902" y="12504"/>
                  </a:lnTo>
                  <a:lnTo>
                    <a:pt x="13483" y="9096"/>
                  </a:lnTo>
                  <a:lnTo>
                    <a:pt x="13483" y="0"/>
                  </a:lnTo>
                  <a:close/>
                </a:path>
              </a:pathLst>
            </a:custGeom>
            <a:solidFill>
              <a:srgbClr val="73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6" name="object 1108"/>
            <p:cNvSpPr/>
            <p:nvPr/>
          </p:nvSpPr>
          <p:spPr>
            <a:xfrm>
              <a:off x="1604130" y="6505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3630" y="0"/>
                  </a:lnTo>
                  <a:lnTo>
                    <a:pt x="0" y="6139"/>
                  </a:lnTo>
                  <a:lnTo>
                    <a:pt x="3630" y="6139"/>
                  </a:lnTo>
                  <a:lnTo>
                    <a:pt x="3630" y="15429"/>
                  </a:lnTo>
                  <a:lnTo>
                    <a:pt x="7187" y="15429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21600" y="9226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518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7" name="object 1109"/>
            <p:cNvSpPr/>
            <p:nvPr/>
          </p:nvSpPr>
          <p:spPr>
            <a:xfrm>
              <a:off x="1605368" y="6549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28" y="0"/>
                  </a:lnTo>
                  <a:lnTo>
                    <a:pt x="16228" y="3599"/>
                  </a:lnTo>
                  <a:lnTo>
                    <a:pt x="2727" y="3599"/>
                  </a:lnTo>
                  <a:lnTo>
                    <a:pt x="0" y="10799"/>
                  </a:lnTo>
                  <a:lnTo>
                    <a:pt x="5400" y="10799"/>
                  </a:lnTo>
                  <a:lnTo>
                    <a:pt x="10800" y="18001"/>
                  </a:lnTo>
                  <a:lnTo>
                    <a:pt x="16228" y="21600"/>
                  </a:lnTo>
                  <a:lnTo>
                    <a:pt x="2160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6E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8" name="object 1110"/>
            <p:cNvSpPr/>
            <p:nvPr/>
          </p:nvSpPr>
          <p:spPr>
            <a:xfrm>
              <a:off x="1604251" y="627634"/>
              <a:ext cx="24906" cy="1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44" y="0"/>
                  </a:moveTo>
                  <a:lnTo>
                    <a:pt x="11885" y="0"/>
                  </a:lnTo>
                  <a:lnTo>
                    <a:pt x="8646" y="3096"/>
                  </a:lnTo>
                  <a:lnTo>
                    <a:pt x="6476" y="4637"/>
                  </a:lnTo>
                  <a:lnTo>
                    <a:pt x="4318" y="9259"/>
                  </a:lnTo>
                  <a:lnTo>
                    <a:pt x="0" y="21600"/>
                  </a:lnTo>
                  <a:lnTo>
                    <a:pt x="3249" y="21600"/>
                  </a:lnTo>
                  <a:lnTo>
                    <a:pt x="5397" y="18503"/>
                  </a:lnTo>
                  <a:lnTo>
                    <a:pt x="7567" y="13897"/>
                  </a:lnTo>
                  <a:lnTo>
                    <a:pt x="11885" y="13897"/>
                  </a:lnTo>
                  <a:lnTo>
                    <a:pt x="14044" y="18503"/>
                  </a:lnTo>
                  <a:lnTo>
                    <a:pt x="16191" y="18503"/>
                  </a:lnTo>
                  <a:lnTo>
                    <a:pt x="16191" y="21600"/>
                  </a:lnTo>
                  <a:lnTo>
                    <a:pt x="18361" y="21600"/>
                  </a:lnTo>
                  <a:lnTo>
                    <a:pt x="21600" y="16963"/>
                  </a:lnTo>
                  <a:lnTo>
                    <a:pt x="19441" y="12357"/>
                  </a:lnTo>
                  <a:lnTo>
                    <a:pt x="16191" y="4637"/>
                  </a:lnTo>
                  <a:lnTo>
                    <a:pt x="14044" y="1556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rgbClr val="769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9" name="object 1111"/>
            <p:cNvSpPr/>
            <p:nvPr/>
          </p:nvSpPr>
          <p:spPr>
            <a:xfrm>
              <a:off x="1618451" y="6337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0" y="14375"/>
                  </a:lnTo>
                  <a:lnTo>
                    <a:pt x="6139" y="14375"/>
                  </a:lnTo>
                  <a:lnTo>
                    <a:pt x="6139" y="21600"/>
                  </a:lnTo>
                  <a:lnTo>
                    <a:pt x="12342" y="21600"/>
                  </a:lnTo>
                  <a:lnTo>
                    <a:pt x="21600" y="10817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6580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0" name="object 1112"/>
            <p:cNvSpPr/>
            <p:nvPr/>
          </p:nvSpPr>
          <p:spPr>
            <a:xfrm>
              <a:off x="1603007" y="615188"/>
              <a:ext cx="16194" cy="3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9" y="0"/>
                  </a:moveTo>
                  <a:lnTo>
                    <a:pt x="11622" y="0"/>
                  </a:lnTo>
                  <a:lnTo>
                    <a:pt x="4980" y="6403"/>
                  </a:lnTo>
                  <a:lnTo>
                    <a:pt x="0" y="8801"/>
                  </a:lnTo>
                  <a:lnTo>
                    <a:pt x="0" y="21600"/>
                  </a:lnTo>
                  <a:lnTo>
                    <a:pt x="1659" y="17595"/>
                  </a:lnTo>
                  <a:lnTo>
                    <a:pt x="6658" y="14406"/>
                  </a:lnTo>
                  <a:lnTo>
                    <a:pt x="9961" y="11999"/>
                  </a:lnTo>
                  <a:lnTo>
                    <a:pt x="13299" y="11999"/>
                  </a:lnTo>
                  <a:lnTo>
                    <a:pt x="18262" y="10400"/>
                  </a:lnTo>
                  <a:lnTo>
                    <a:pt x="21600" y="9600"/>
                  </a:lnTo>
                  <a:lnTo>
                    <a:pt x="21600" y="7994"/>
                  </a:lnTo>
                  <a:lnTo>
                    <a:pt x="14959" y="7994"/>
                  </a:lnTo>
                  <a:lnTo>
                    <a:pt x="16602" y="5603"/>
                  </a:lnTo>
                  <a:lnTo>
                    <a:pt x="18262" y="3997"/>
                  </a:lnTo>
                  <a:lnTo>
                    <a:pt x="18262" y="2406"/>
                  </a:lnTo>
                  <a:lnTo>
                    <a:pt x="14959" y="799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726C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1" name="object 1113"/>
            <p:cNvSpPr/>
            <p:nvPr/>
          </p:nvSpPr>
          <p:spPr>
            <a:xfrm>
              <a:off x="1599153" y="6256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772" y="21600"/>
                  </a:lnTo>
                  <a:lnTo>
                    <a:pt x="21600" y="9275"/>
                  </a:lnTo>
                  <a:lnTo>
                    <a:pt x="21600" y="6192"/>
                  </a:lnTo>
                  <a:lnTo>
                    <a:pt x="10772" y="6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1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2" name="object 1114"/>
            <p:cNvSpPr/>
            <p:nvPr/>
          </p:nvSpPr>
          <p:spPr>
            <a:xfrm>
              <a:off x="1603007" y="615188"/>
              <a:ext cx="13692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3" y="0"/>
                  </a:moveTo>
                  <a:lnTo>
                    <a:pt x="13746" y="0"/>
                  </a:lnTo>
                  <a:lnTo>
                    <a:pt x="5890" y="13299"/>
                  </a:lnTo>
                  <a:lnTo>
                    <a:pt x="0" y="18280"/>
                  </a:lnTo>
                  <a:lnTo>
                    <a:pt x="5890" y="18280"/>
                  </a:lnTo>
                  <a:lnTo>
                    <a:pt x="7875" y="21600"/>
                  </a:lnTo>
                  <a:lnTo>
                    <a:pt x="11781" y="21600"/>
                  </a:lnTo>
                  <a:lnTo>
                    <a:pt x="13746" y="18280"/>
                  </a:lnTo>
                  <a:lnTo>
                    <a:pt x="17693" y="14959"/>
                  </a:lnTo>
                  <a:lnTo>
                    <a:pt x="21600" y="8301"/>
                  </a:lnTo>
                  <a:lnTo>
                    <a:pt x="21600" y="4997"/>
                  </a:lnTo>
                  <a:lnTo>
                    <a:pt x="17693" y="1659"/>
                  </a:lnTo>
                  <a:lnTo>
                    <a:pt x="17693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3" name="object 1115"/>
            <p:cNvSpPr/>
            <p:nvPr/>
          </p:nvSpPr>
          <p:spPr>
            <a:xfrm>
              <a:off x="1594161" y="631382"/>
              <a:ext cx="12702" cy="4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70"/>
                  </a:lnTo>
                  <a:lnTo>
                    <a:pt x="5419" y="19639"/>
                  </a:lnTo>
                  <a:lnTo>
                    <a:pt x="21600" y="21600"/>
                  </a:lnTo>
                  <a:lnTo>
                    <a:pt x="21600" y="18324"/>
                  </a:lnTo>
                  <a:lnTo>
                    <a:pt x="18902" y="17016"/>
                  </a:lnTo>
                  <a:lnTo>
                    <a:pt x="16207" y="14400"/>
                  </a:lnTo>
                  <a:lnTo>
                    <a:pt x="18902" y="11784"/>
                  </a:lnTo>
                  <a:lnTo>
                    <a:pt x="18902" y="5231"/>
                  </a:lnTo>
                  <a:lnTo>
                    <a:pt x="16207" y="4584"/>
                  </a:lnTo>
                  <a:lnTo>
                    <a:pt x="10814" y="3276"/>
                  </a:lnTo>
                  <a:lnTo>
                    <a:pt x="5419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4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4" name="object 1116"/>
            <p:cNvSpPr/>
            <p:nvPr/>
          </p:nvSpPr>
          <p:spPr>
            <a:xfrm>
              <a:off x="1596771" y="592773"/>
              <a:ext cx="14950" cy="4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lnTo>
                    <a:pt x="5413" y="1136"/>
                  </a:lnTo>
                  <a:lnTo>
                    <a:pt x="5413" y="3408"/>
                  </a:lnTo>
                  <a:lnTo>
                    <a:pt x="1816" y="3976"/>
                  </a:lnTo>
                  <a:lnTo>
                    <a:pt x="0" y="3976"/>
                  </a:lnTo>
                  <a:lnTo>
                    <a:pt x="0" y="7389"/>
                  </a:lnTo>
                  <a:lnTo>
                    <a:pt x="1816" y="10797"/>
                  </a:lnTo>
                  <a:lnTo>
                    <a:pt x="0" y="14211"/>
                  </a:lnTo>
                  <a:lnTo>
                    <a:pt x="0" y="17619"/>
                  </a:lnTo>
                  <a:lnTo>
                    <a:pt x="3614" y="18755"/>
                  </a:lnTo>
                  <a:lnTo>
                    <a:pt x="7194" y="20464"/>
                  </a:lnTo>
                  <a:lnTo>
                    <a:pt x="10809" y="21600"/>
                  </a:lnTo>
                  <a:lnTo>
                    <a:pt x="10809" y="15909"/>
                  </a:lnTo>
                  <a:lnTo>
                    <a:pt x="18003" y="14211"/>
                  </a:lnTo>
                  <a:lnTo>
                    <a:pt x="21600" y="11939"/>
                  </a:lnTo>
                  <a:lnTo>
                    <a:pt x="18003" y="11939"/>
                  </a:lnTo>
                  <a:lnTo>
                    <a:pt x="18003" y="7389"/>
                  </a:lnTo>
                  <a:lnTo>
                    <a:pt x="10809" y="7389"/>
                  </a:lnTo>
                  <a:lnTo>
                    <a:pt x="10809" y="4549"/>
                  </a:lnTo>
                  <a:lnTo>
                    <a:pt x="9010" y="3408"/>
                  </a:lnTo>
                  <a:lnTo>
                    <a:pt x="10809" y="1704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854A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57" name="object 1117"/>
            <p:cNvGrpSpPr/>
            <p:nvPr/>
          </p:nvGrpSpPr>
          <p:grpSpPr>
            <a:xfrm>
              <a:off x="1598321" y="616941"/>
              <a:ext cx="15199" cy="13319"/>
              <a:chOff x="0" y="0"/>
              <a:chExt cx="15198" cy="13318"/>
            </a:xfrm>
          </p:grpSpPr>
          <p:sp>
            <p:nvSpPr>
              <p:cNvPr id="2355" name="Shape"/>
              <p:cNvSpPr/>
              <p:nvPr/>
            </p:nvSpPr>
            <p:spPr>
              <a:xfrm>
                <a:off x="-1" y="61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24"/>
                    </a:lnTo>
                    <a:lnTo>
                      <a:pt x="8076" y="10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83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6" name="Triangle"/>
              <p:cNvSpPr/>
              <p:nvPr/>
            </p:nvSpPr>
            <p:spPr>
              <a:xfrm>
                <a:off x="2495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83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58" name="object 1118"/>
            <p:cNvSpPr/>
            <p:nvPr/>
          </p:nvSpPr>
          <p:spPr>
            <a:xfrm>
              <a:off x="1600391" y="6144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8" y="0"/>
                  </a:moveTo>
                  <a:lnTo>
                    <a:pt x="9624" y="5772"/>
                  </a:lnTo>
                  <a:lnTo>
                    <a:pt x="4811" y="8594"/>
                  </a:lnTo>
                  <a:lnTo>
                    <a:pt x="0" y="8594"/>
                  </a:lnTo>
                  <a:lnTo>
                    <a:pt x="7200" y="17279"/>
                  </a:lnTo>
                  <a:lnTo>
                    <a:pt x="10799" y="17279"/>
                  </a:lnTo>
                  <a:lnTo>
                    <a:pt x="14438" y="21600"/>
                  </a:lnTo>
                  <a:lnTo>
                    <a:pt x="21600" y="4318"/>
                  </a:lnTo>
                  <a:lnTo>
                    <a:pt x="14438" y="431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7984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9" name="object 1119"/>
            <p:cNvSpPr/>
            <p:nvPr/>
          </p:nvSpPr>
          <p:spPr>
            <a:xfrm>
              <a:off x="1597895" y="6094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12" y="21600"/>
                  </a:lnTo>
                  <a:lnTo>
                    <a:pt x="21600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68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62" name="object 1121"/>
            <p:cNvGrpSpPr/>
            <p:nvPr/>
          </p:nvGrpSpPr>
          <p:grpSpPr>
            <a:xfrm>
              <a:off x="1618450" y="640107"/>
              <a:ext cx="25657" cy="29885"/>
              <a:chOff x="0" y="0"/>
              <a:chExt cx="25656" cy="29883"/>
            </a:xfrm>
          </p:grpSpPr>
          <p:sp>
            <p:nvSpPr>
              <p:cNvPr id="2360" name="Shape"/>
              <p:cNvSpPr/>
              <p:nvPr/>
            </p:nvSpPr>
            <p:spPr>
              <a:xfrm>
                <a:off x="6972" y="0"/>
                <a:ext cx="18685" cy="29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7" y="0"/>
                    </a:moveTo>
                    <a:lnTo>
                      <a:pt x="0" y="2698"/>
                    </a:lnTo>
                    <a:lnTo>
                      <a:pt x="1439" y="2698"/>
                    </a:lnTo>
                    <a:lnTo>
                      <a:pt x="4317" y="5407"/>
                    </a:lnTo>
                    <a:lnTo>
                      <a:pt x="5756" y="7196"/>
                    </a:lnTo>
                    <a:lnTo>
                      <a:pt x="1439" y="7196"/>
                    </a:lnTo>
                    <a:lnTo>
                      <a:pt x="5756" y="11694"/>
                    </a:lnTo>
                    <a:lnTo>
                      <a:pt x="5756" y="13503"/>
                    </a:lnTo>
                    <a:lnTo>
                      <a:pt x="1439" y="13503"/>
                    </a:lnTo>
                    <a:lnTo>
                      <a:pt x="1439" y="15302"/>
                    </a:lnTo>
                    <a:lnTo>
                      <a:pt x="0" y="16202"/>
                    </a:lnTo>
                    <a:lnTo>
                      <a:pt x="0" y="19810"/>
                    </a:lnTo>
                    <a:lnTo>
                      <a:pt x="2893" y="21600"/>
                    </a:lnTo>
                    <a:lnTo>
                      <a:pt x="4317" y="19810"/>
                    </a:lnTo>
                    <a:lnTo>
                      <a:pt x="18722" y="19810"/>
                    </a:lnTo>
                    <a:lnTo>
                      <a:pt x="21600" y="14403"/>
                    </a:lnTo>
                    <a:lnTo>
                      <a:pt x="18722" y="12604"/>
                    </a:lnTo>
                    <a:lnTo>
                      <a:pt x="10088" y="3598"/>
                    </a:lnTo>
                    <a:lnTo>
                      <a:pt x="7195" y="890"/>
                    </a:lnTo>
                    <a:lnTo>
                      <a:pt x="4317" y="0"/>
                    </a:lnTo>
                    <a:close/>
                  </a:path>
                </a:pathLst>
              </a:custGeom>
              <a:solidFill>
                <a:srgbClr val="709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1" name="Triangle"/>
              <p:cNvSpPr/>
              <p:nvPr/>
            </p:nvSpPr>
            <p:spPr>
              <a:xfrm>
                <a:off x="0" y="1606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9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63" name="object 1122"/>
            <p:cNvSpPr/>
            <p:nvPr/>
          </p:nvSpPr>
          <p:spPr>
            <a:xfrm>
              <a:off x="1624057" y="646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80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72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66" name="object 1123"/>
            <p:cNvGrpSpPr/>
            <p:nvPr/>
          </p:nvGrpSpPr>
          <p:grpSpPr>
            <a:xfrm>
              <a:off x="1619694" y="657410"/>
              <a:ext cx="17688" cy="13954"/>
              <a:chOff x="0" y="0"/>
              <a:chExt cx="17687" cy="13953"/>
            </a:xfrm>
          </p:grpSpPr>
          <p:sp>
            <p:nvSpPr>
              <p:cNvPr id="2364" name="Shape"/>
              <p:cNvSpPr/>
              <p:nvPr/>
            </p:nvSpPr>
            <p:spPr>
              <a:xfrm>
                <a:off x="4984" y="125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8" y="0"/>
                    </a:moveTo>
                    <a:lnTo>
                      <a:pt x="12326" y="2159"/>
                    </a:lnTo>
                    <a:lnTo>
                      <a:pt x="3112" y="2159"/>
                    </a:lnTo>
                    <a:lnTo>
                      <a:pt x="3112" y="6458"/>
                    </a:lnTo>
                    <a:lnTo>
                      <a:pt x="0" y="8639"/>
                    </a:lnTo>
                    <a:lnTo>
                      <a:pt x="0" y="17301"/>
                    </a:lnTo>
                    <a:lnTo>
                      <a:pt x="6162" y="21600"/>
                    </a:lnTo>
                    <a:lnTo>
                      <a:pt x="9244" y="17301"/>
                    </a:lnTo>
                    <a:lnTo>
                      <a:pt x="15438" y="17301"/>
                    </a:lnTo>
                    <a:lnTo>
                      <a:pt x="21600" y="10800"/>
                    </a:lnTo>
                    <a:lnTo>
                      <a:pt x="15438" y="6458"/>
                    </a:lnTo>
                    <a:lnTo>
                      <a:pt x="15438" y="0"/>
                    </a:lnTo>
                    <a:close/>
                  </a:path>
                </a:pathLst>
              </a:custGeom>
              <a:solidFill>
                <a:srgbClr val="4C7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5" name="Triangle"/>
              <p:cNvSpPr/>
              <p:nvPr/>
            </p:nvSpPr>
            <p:spPr>
              <a:xfrm>
                <a:off x="-1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C7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67" name="object 1124"/>
            <p:cNvSpPr/>
            <p:nvPr/>
          </p:nvSpPr>
          <p:spPr>
            <a:xfrm>
              <a:off x="1624064" y="654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7221"/>
                  </a:lnTo>
                  <a:lnTo>
                    <a:pt x="0" y="722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3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8" name="object 1125"/>
            <p:cNvSpPr/>
            <p:nvPr/>
          </p:nvSpPr>
          <p:spPr>
            <a:xfrm>
              <a:off x="1635881" y="6599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7" y="0"/>
                  </a:moveTo>
                  <a:lnTo>
                    <a:pt x="9275" y="0"/>
                  </a:lnTo>
                  <a:lnTo>
                    <a:pt x="6192" y="4293"/>
                  </a:lnTo>
                  <a:lnTo>
                    <a:pt x="0" y="8631"/>
                  </a:lnTo>
                  <a:lnTo>
                    <a:pt x="0" y="17262"/>
                  </a:lnTo>
                  <a:lnTo>
                    <a:pt x="3112" y="21600"/>
                  </a:lnTo>
                  <a:lnTo>
                    <a:pt x="9275" y="17262"/>
                  </a:lnTo>
                  <a:lnTo>
                    <a:pt x="12387" y="10788"/>
                  </a:lnTo>
                  <a:lnTo>
                    <a:pt x="15437" y="4293"/>
                  </a:lnTo>
                  <a:lnTo>
                    <a:pt x="21600" y="4293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5A8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73" name="object 1126"/>
            <p:cNvGrpSpPr/>
            <p:nvPr/>
          </p:nvGrpSpPr>
          <p:grpSpPr>
            <a:xfrm>
              <a:off x="1580579" y="615697"/>
              <a:ext cx="22558" cy="50054"/>
              <a:chOff x="0" y="0"/>
              <a:chExt cx="22557" cy="50053"/>
            </a:xfrm>
          </p:grpSpPr>
          <p:sp>
            <p:nvSpPr>
              <p:cNvPr id="2369" name="Shape"/>
              <p:cNvSpPr/>
              <p:nvPr/>
            </p:nvSpPr>
            <p:spPr>
              <a:xfrm>
                <a:off x="9854" y="3735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1" y="8684"/>
                    </a:lnTo>
                    <a:lnTo>
                      <a:pt x="14398" y="13002"/>
                    </a:lnTo>
                    <a:lnTo>
                      <a:pt x="14398" y="21600"/>
                    </a:lnTo>
                    <a:lnTo>
                      <a:pt x="21600" y="130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0" name="Shape"/>
              <p:cNvSpPr/>
              <p:nvPr/>
            </p:nvSpPr>
            <p:spPr>
              <a:xfrm>
                <a:off x="0" y="14439"/>
                <a:ext cx="19942" cy="28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2" y="939"/>
                    </a:lnTo>
                    <a:lnTo>
                      <a:pt x="2709" y="939"/>
                    </a:lnTo>
                    <a:lnTo>
                      <a:pt x="2709" y="2815"/>
                    </a:lnTo>
                    <a:lnTo>
                      <a:pt x="6741" y="2815"/>
                    </a:lnTo>
                    <a:lnTo>
                      <a:pt x="6741" y="6578"/>
                    </a:lnTo>
                    <a:lnTo>
                      <a:pt x="2709" y="6578"/>
                    </a:lnTo>
                    <a:lnTo>
                      <a:pt x="5407" y="10331"/>
                    </a:lnTo>
                    <a:lnTo>
                      <a:pt x="2709" y="12207"/>
                    </a:lnTo>
                    <a:lnTo>
                      <a:pt x="0" y="12207"/>
                    </a:lnTo>
                    <a:lnTo>
                      <a:pt x="0" y="18775"/>
                    </a:lnTo>
                    <a:lnTo>
                      <a:pt x="4058" y="18775"/>
                    </a:lnTo>
                    <a:lnTo>
                      <a:pt x="8103" y="21600"/>
                    </a:lnTo>
                    <a:lnTo>
                      <a:pt x="12148" y="21600"/>
                    </a:lnTo>
                    <a:lnTo>
                      <a:pt x="13510" y="19714"/>
                    </a:lnTo>
                    <a:lnTo>
                      <a:pt x="21600" y="197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1" name="Shape"/>
              <p:cNvSpPr/>
              <p:nvPr/>
            </p:nvSpPr>
            <p:spPr>
              <a:xfrm>
                <a:off x="-1" y="4978"/>
                <a:ext cx="149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258"/>
                    </a:lnTo>
                    <a:lnTo>
                      <a:pt x="5413" y="9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2" name="Shape"/>
              <p:cNvSpPr/>
              <p:nvPr/>
            </p:nvSpPr>
            <p:spPr>
              <a:xfrm>
                <a:off x="548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006" y="6139"/>
                    </a:lnTo>
                    <a:lnTo>
                      <a:pt x="0" y="613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74" name="object 1127"/>
            <p:cNvSpPr/>
            <p:nvPr/>
          </p:nvSpPr>
          <p:spPr>
            <a:xfrm>
              <a:off x="1580465" y="6350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76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607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5" name="object 1128"/>
            <p:cNvSpPr/>
            <p:nvPr/>
          </p:nvSpPr>
          <p:spPr>
            <a:xfrm>
              <a:off x="1579214" y="637484"/>
              <a:ext cx="12702" cy="12702"/>
            </a:xfrm>
            <a:prstGeom prst="rect">
              <a:avLst/>
            </a:prstGeom>
            <a:solidFill>
              <a:srgbClr val="53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78" name="object 1129"/>
            <p:cNvGrpSpPr/>
            <p:nvPr/>
          </p:nvGrpSpPr>
          <p:grpSpPr>
            <a:xfrm>
              <a:off x="1576725" y="625529"/>
              <a:ext cx="15815" cy="17065"/>
              <a:chOff x="0" y="0"/>
              <a:chExt cx="15814" cy="17064"/>
            </a:xfrm>
          </p:grpSpPr>
          <p:sp>
            <p:nvSpPr>
              <p:cNvPr id="2376" name="Shape"/>
              <p:cNvSpPr/>
              <p:nvPr/>
            </p:nvSpPr>
            <p:spPr>
              <a:xfrm>
                <a:off x="3112" y="436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6" y="0"/>
                    </a:moveTo>
                    <a:lnTo>
                      <a:pt x="0" y="4173"/>
                    </a:lnTo>
                    <a:lnTo>
                      <a:pt x="0" y="11130"/>
                    </a:lnTo>
                    <a:lnTo>
                      <a:pt x="16804" y="11130"/>
                    </a:lnTo>
                    <a:lnTo>
                      <a:pt x="21600" y="21600"/>
                    </a:lnTo>
                    <a:lnTo>
                      <a:pt x="21600" y="7650"/>
                    </a:lnTo>
                    <a:lnTo>
                      <a:pt x="14408" y="4173"/>
                    </a:lnTo>
                    <a:lnTo>
                      <a:pt x="7215" y="4173"/>
                    </a:lnTo>
                    <a:lnTo>
                      <a:pt x="4326" y="0"/>
                    </a:lnTo>
                    <a:close/>
                  </a:path>
                </a:pathLst>
              </a:custGeom>
              <a:solidFill>
                <a:srgbClr val="688B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7" name="Triangl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8B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81" name="object 1130"/>
            <p:cNvGrpSpPr/>
            <p:nvPr/>
          </p:nvGrpSpPr>
          <p:grpSpPr>
            <a:xfrm>
              <a:off x="1577973" y="620675"/>
              <a:ext cx="18306" cy="17065"/>
              <a:chOff x="0" y="0"/>
              <a:chExt cx="18305" cy="17064"/>
            </a:xfrm>
          </p:grpSpPr>
          <p:sp>
            <p:nvSpPr>
              <p:cNvPr id="2379" name="Shape"/>
              <p:cNvSpPr/>
              <p:nvPr/>
            </p:nvSpPr>
            <p:spPr>
              <a:xfrm>
                <a:off x="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5374" y="21600"/>
                    </a:lnTo>
                    <a:lnTo>
                      <a:pt x="13507" y="16786"/>
                    </a:lnTo>
                    <a:lnTo>
                      <a:pt x="21600" y="16786"/>
                    </a:lnTo>
                    <a:lnTo>
                      <a:pt x="18909" y="14392"/>
                    </a:lnTo>
                    <a:lnTo>
                      <a:pt x="18909" y="7208"/>
                    </a:lnTo>
                    <a:lnTo>
                      <a:pt x="8102" y="7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9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0" name="Shape"/>
              <p:cNvSpPr/>
              <p:nvPr/>
            </p:nvSpPr>
            <p:spPr>
              <a:xfrm>
                <a:off x="5602" y="4362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3" y="0"/>
                    </a:moveTo>
                    <a:lnTo>
                      <a:pt x="0" y="0"/>
                    </a:lnTo>
                    <a:lnTo>
                      <a:pt x="7196" y="21600"/>
                    </a:lnTo>
                    <a:lnTo>
                      <a:pt x="21600" y="21600"/>
                    </a:lnTo>
                    <a:lnTo>
                      <a:pt x="7173" y="0"/>
                    </a:lnTo>
                    <a:close/>
                  </a:path>
                </a:pathLst>
              </a:custGeom>
              <a:solidFill>
                <a:srgbClr val="699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82" name="object 1131"/>
            <p:cNvSpPr/>
            <p:nvPr/>
          </p:nvSpPr>
          <p:spPr>
            <a:xfrm>
              <a:off x="1574864" y="624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594" y="21600"/>
                  </a:lnTo>
                  <a:lnTo>
                    <a:pt x="21600" y="7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77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3" name="object 1132"/>
            <p:cNvSpPr/>
            <p:nvPr/>
          </p:nvSpPr>
          <p:spPr>
            <a:xfrm>
              <a:off x="1575600" y="641339"/>
              <a:ext cx="19928" cy="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3" y="0"/>
                  </a:moveTo>
                  <a:lnTo>
                    <a:pt x="2711" y="0"/>
                  </a:lnTo>
                  <a:lnTo>
                    <a:pt x="5396" y="4554"/>
                  </a:lnTo>
                  <a:lnTo>
                    <a:pt x="2711" y="6825"/>
                  </a:lnTo>
                  <a:lnTo>
                    <a:pt x="0" y="6825"/>
                  </a:lnTo>
                  <a:lnTo>
                    <a:pt x="0" y="14787"/>
                  </a:lnTo>
                  <a:lnTo>
                    <a:pt x="4061" y="14787"/>
                  </a:lnTo>
                  <a:lnTo>
                    <a:pt x="8108" y="18193"/>
                  </a:lnTo>
                  <a:lnTo>
                    <a:pt x="12142" y="18193"/>
                  </a:lnTo>
                  <a:lnTo>
                    <a:pt x="13505" y="15922"/>
                  </a:lnTo>
                  <a:lnTo>
                    <a:pt x="16203" y="18193"/>
                  </a:lnTo>
                  <a:lnTo>
                    <a:pt x="18915" y="19317"/>
                  </a:lnTo>
                  <a:lnTo>
                    <a:pt x="18915" y="21600"/>
                  </a:lnTo>
                  <a:lnTo>
                    <a:pt x="21600" y="19317"/>
                  </a:lnTo>
                  <a:lnTo>
                    <a:pt x="21600" y="5701"/>
                  </a:lnTo>
                  <a:lnTo>
                    <a:pt x="16203" y="2282"/>
                  </a:lnTo>
                  <a:lnTo>
                    <a:pt x="16203" y="0"/>
                  </a:lnTo>
                  <a:close/>
                </a:path>
              </a:pathLst>
            </a:custGeom>
            <a:solidFill>
              <a:srgbClr val="529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4" name="object 1133"/>
            <p:cNvSpPr/>
            <p:nvPr/>
          </p:nvSpPr>
          <p:spPr>
            <a:xfrm>
              <a:off x="1569878" y="6449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5" name="object 1134"/>
            <p:cNvSpPr/>
            <p:nvPr/>
          </p:nvSpPr>
          <p:spPr>
            <a:xfrm>
              <a:off x="1577353" y="6455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6" y="0"/>
                  </a:moveTo>
                  <a:lnTo>
                    <a:pt x="4775" y="0"/>
                  </a:lnTo>
                  <a:lnTo>
                    <a:pt x="0" y="4794"/>
                  </a:lnTo>
                  <a:lnTo>
                    <a:pt x="4775" y="12010"/>
                  </a:lnTo>
                  <a:lnTo>
                    <a:pt x="9600" y="16781"/>
                  </a:lnTo>
                  <a:lnTo>
                    <a:pt x="16775" y="21600"/>
                  </a:lnTo>
                  <a:lnTo>
                    <a:pt x="21600" y="16781"/>
                  </a:lnTo>
                  <a:lnTo>
                    <a:pt x="7176" y="0"/>
                  </a:lnTo>
                  <a:close/>
                </a:path>
              </a:pathLst>
            </a:custGeom>
            <a:solidFill>
              <a:srgbClr val="445D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6" name="object 1135"/>
            <p:cNvSpPr/>
            <p:nvPr/>
          </p:nvSpPr>
          <p:spPr>
            <a:xfrm>
              <a:off x="1576730" y="6412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3" y="0"/>
                  </a:moveTo>
                  <a:lnTo>
                    <a:pt x="0" y="0"/>
                  </a:lnTo>
                  <a:lnTo>
                    <a:pt x="5372" y="8645"/>
                  </a:lnTo>
                  <a:lnTo>
                    <a:pt x="21600" y="21600"/>
                  </a:lnTo>
                  <a:lnTo>
                    <a:pt x="16200" y="8645"/>
                  </a:lnTo>
                  <a:lnTo>
                    <a:pt x="16200" y="4332"/>
                  </a:lnTo>
                  <a:lnTo>
                    <a:pt x="8073" y="4332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rgbClr val="629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7" name="object 1136"/>
            <p:cNvSpPr/>
            <p:nvPr/>
          </p:nvSpPr>
          <p:spPr>
            <a:xfrm>
              <a:off x="1574242" y="637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46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5384"/>
                  </a:lnTo>
                  <a:lnTo>
                    <a:pt x="16146" y="0"/>
                  </a:lnTo>
                  <a:close/>
                </a:path>
              </a:pathLst>
            </a:custGeom>
            <a:solidFill>
              <a:srgbClr val="669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8" name="object 1137"/>
            <p:cNvSpPr/>
            <p:nvPr/>
          </p:nvSpPr>
          <p:spPr>
            <a:xfrm>
              <a:off x="1586694" y="643841"/>
              <a:ext cx="12702" cy="2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88" y="0"/>
                  </a:moveTo>
                  <a:lnTo>
                    <a:pt x="0" y="0"/>
                  </a:lnTo>
                  <a:lnTo>
                    <a:pt x="5393" y="8407"/>
                  </a:lnTo>
                  <a:lnTo>
                    <a:pt x="5393" y="10794"/>
                  </a:lnTo>
                  <a:lnTo>
                    <a:pt x="0" y="13205"/>
                  </a:lnTo>
                  <a:lnTo>
                    <a:pt x="10814" y="17990"/>
                  </a:lnTo>
                  <a:lnTo>
                    <a:pt x="16179" y="19201"/>
                  </a:lnTo>
                  <a:lnTo>
                    <a:pt x="16179" y="21600"/>
                  </a:lnTo>
                  <a:lnTo>
                    <a:pt x="21600" y="19201"/>
                  </a:lnTo>
                  <a:lnTo>
                    <a:pt x="21600" y="4797"/>
                  </a:lnTo>
                  <a:lnTo>
                    <a:pt x="10814" y="1199"/>
                  </a:lnTo>
                  <a:lnTo>
                    <a:pt x="8088" y="2399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67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9" name="object 1138"/>
            <p:cNvSpPr/>
            <p:nvPr/>
          </p:nvSpPr>
          <p:spPr>
            <a:xfrm>
              <a:off x="1585436" y="654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4817"/>
                  </a:lnTo>
                  <a:lnTo>
                    <a:pt x="10814" y="14383"/>
                  </a:lnTo>
                  <a:lnTo>
                    <a:pt x="16207" y="16804"/>
                  </a:lnTo>
                  <a:lnTo>
                    <a:pt x="16207" y="21600"/>
                  </a:lnTo>
                  <a:lnTo>
                    <a:pt x="21600" y="16804"/>
                  </a:lnTo>
                  <a:lnTo>
                    <a:pt x="21600" y="12010"/>
                  </a:lnTo>
                  <a:lnTo>
                    <a:pt x="18902" y="12010"/>
                  </a:lnTo>
                  <a:lnTo>
                    <a:pt x="18902" y="14383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4B62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0" name="object 1139"/>
            <p:cNvSpPr/>
            <p:nvPr/>
          </p:nvSpPr>
          <p:spPr>
            <a:xfrm>
              <a:off x="1584205" y="6418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56" y="0"/>
                  </a:moveTo>
                  <a:lnTo>
                    <a:pt x="0" y="0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6163"/>
                  </a:lnTo>
                  <a:lnTo>
                    <a:pt x="16156" y="6163"/>
                  </a:lnTo>
                  <a:lnTo>
                    <a:pt x="16156" y="0"/>
                  </a:lnTo>
                  <a:close/>
                </a:path>
              </a:pathLst>
            </a:custGeom>
            <a:solidFill>
              <a:srgbClr val="5C8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1" name="Shape"/>
            <p:cNvSpPr/>
            <p:nvPr/>
          </p:nvSpPr>
          <p:spPr>
            <a:xfrm>
              <a:off x="1614221" y="613944"/>
              <a:ext cx="38610" cy="5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lnTo>
                    <a:pt x="0" y="0"/>
                  </a:lnTo>
                  <a:lnTo>
                    <a:pt x="1385" y="1053"/>
                  </a:lnTo>
                  <a:lnTo>
                    <a:pt x="1385" y="2111"/>
                  </a:lnTo>
                  <a:lnTo>
                    <a:pt x="0" y="4217"/>
                  </a:lnTo>
                  <a:lnTo>
                    <a:pt x="4185" y="4217"/>
                  </a:lnTo>
                  <a:lnTo>
                    <a:pt x="4185" y="6322"/>
                  </a:lnTo>
                  <a:lnTo>
                    <a:pt x="6267" y="8955"/>
                  </a:lnTo>
                  <a:lnTo>
                    <a:pt x="7667" y="10539"/>
                  </a:lnTo>
                  <a:lnTo>
                    <a:pt x="9748" y="11587"/>
                  </a:lnTo>
                  <a:lnTo>
                    <a:pt x="10452" y="12113"/>
                  </a:lnTo>
                  <a:lnTo>
                    <a:pt x="11844" y="13698"/>
                  </a:lnTo>
                  <a:lnTo>
                    <a:pt x="16030" y="18968"/>
                  </a:lnTo>
                  <a:lnTo>
                    <a:pt x="19511" y="21600"/>
                  </a:lnTo>
                  <a:lnTo>
                    <a:pt x="21600" y="17909"/>
                  </a:lnTo>
                  <a:lnTo>
                    <a:pt x="21600" y="12113"/>
                  </a:lnTo>
                  <a:lnTo>
                    <a:pt x="18112" y="12113"/>
                  </a:lnTo>
                  <a:lnTo>
                    <a:pt x="18112" y="7907"/>
                  </a:lnTo>
                  <a:lnTo>
                    <a:pt x="13933" y="7907"/>
                  </a:lnTo>
                  <a:lnTo>
                    <a:pt x="12534" y="5791"/>
                  </a:lnTo>
                  <a:lnTo>
                    <a:pt x="11844" y="5791"/>
                  </a:lnTo>
                  <a:lnTo>
                    <a:pt x="11844" y="3690"/>
                  </a:lnTo>
                  <a:lnTo>
                    <a:pt x="9052" y="2632"/>
                  </a:lnTo>
                  <a:lnTo>
                    <a:pt x="9052" y="1053"/>
                  </a:lnTo>
                  <a:lnTo>
                    <a:pt x="4185" y="1053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789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95" name="object 1141"/>
            <p:cNvGrpSpPr/>
            <p:nvPr/>
          </p:nvGrpSpPr>
          <p:grpSpPr>
            <a:xfrm>
              <a:off x="1633666" y="643557"/>
              <a:ext cx="19912" cy="22828"/>
              <a:chOff x="0" y="0"/>
              <a:chExt cx="19911" cy="22827"/>
            </a:xfrm>
          </p:grpSpPr>
          <p:sp>
            <p:nvSpPr>
              <p:cNvPr id="2392" name="Triangle"/>
              <p:cNvSpPr/>
              <p:nvPr/>
            </p:nvSpPr>
            <p:spPr>
              <a:xfrm>
                <a:off x="7208" y="1012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A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3" name="Triangle"/>
              <p:cNvSpPr/>
              <p:nvPr/>
            </p:nvSpPr>
            <p:spPr>
              <a:xfrm>
                <a:off x="3743" y="622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784" y="11409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4" name="Shape"/>
              <p:cNvSpPr/>
              <p:nvPr/>
            </p:nvSpPr>
            <p:spPr>
              <a:xfrm>
                <a:off x="-1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8835" y="15028"/>
                    </a:lnTo>
                    <a:lnTo>
                      <a:pt x="6320" y="0"/>
                    </a:lnTo>
                    <a:close/>
                  </a:path>
                </a:pathLst>
              </a:custGeom>
              <a:solidFill>
                <a:srgbClr val="5A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96" name="object 1142"/>
            <p:cNvSpPr/>
            <p:nvPr/>
          </p:nvSpPr>
          <p:spPr>
            <a:xfrm>
              <a:off x="1639012" y="633870"/>
              <a:ext cx="12702" cy="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44" y="2540"/>
                  </a:lnTo>
                  <a:lnTo>
                    <a:pt x="16146" y="2540"/>
                  </a:lnTo>
                  <a:lnTo>
                    <a:pt x="21600" y="636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B8E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7" name="object 1143"/>
            <p:cNvSpPr/>
            <p:nvPr/>
          </p:nvSpPr>
          <p:spPr>
            <a:xfrm>
              <a:off x="1624178" y="628893"/>
              <a:ext cx="13692" cy="1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698"/>
                  </a:lnTo>
                  <a:lnTo>
                    <a:pt x="3927" y="9457"/>
                  </a:lnTo>
                  <a:lnTo>
                    <a:pt x="7854" y="13492"/>
                  </a:lnTo>
                  <a:lnTo>
                    <a:pt x="13765" y="16203"/>
                  </a:lnTo>
                  <a:lnTo>
                    <a:pt x="15729" y="17552"/>
                  </a:lnTo>
                  <a:lnTo>
                    <a:pt x="19637" y="21600"/>
                  </a:lnTo>
                  <a:lnTo>
                    <a:pt x="21600" y="21600"/>
                  </a:lnTo>
                  <a:lnTo>
                    <a:pt x="17693" y="17552"/>
                  </a:lnTo>
                  <a:lnTo>
                    <a:pt x="13765" y="14840"/>
                  </a:lnTo>
                  <a:lnTo>
                    <a:pt x="11781" y="10807"/>
                  </a:lnTo>
                  <a:lnTo>
                    <a:pt x="7875" y="10807"/>
                  </a:lnTo>
                  <a:lnTo>
                    <a:pt x="5910" y="5396"/>
                  </a:lnTo>
                  <a:lnTo>
                    <a:pt x="3927" y="4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5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00" name="object 1144"/>
            <p:cNvGrpSpPr/>
            <p:nvPr/>
          </p:nvGrpSpPr>
          <p:grpSpPr>
            <a:xfrm>
              <a:off x="1626667" y="616434"/>
              <a:ext cx="18190" cy="25034"/>
              <a:chOff x="0" y="0"/>
              <a:chExt cx="18189" cy="25033"/>
            </a:xfrm>
          </p:grpSpPr>
          <p:sp>
            <p:nvSpPr>
              <p:cNvPr id="2398" name="Shape"/>
              <p:cNvSpPr/>
              <p:nvPr/>
            </p:nvSpPr>
            <p:spPr>
              <a:xfrm>
                <a:off x="-1" y="-1"/>
                <a:ext cx="14943" cy="21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9" y="0"/>
                    </a:moveTo>
                    <a:lnTo>
                      <a:pt x="1817" y="0"/>
                    </a:lnTo>
                    <a:lnTo>
                      <a:pt x="1817" y="10165"/>
                    </a:lnTo>
                    <a:lnTo>
                      <a:pt x="0" y="15241"/>
                    </a:lnTo>
                    <a:lnTo>
                      <a:pt x="1817" y="17780"/>
                    </a:lnTo>
                    <a:lnTo>
                      <a:pt x="7198" y="21600"/>
                    </a:lnTo>
                    <a:lnTo>
                      <a:pt x="5397" y="17780"/>
                    </a:lnTo>
                    <a:lnTo>
                      <a:pt x="21600" y="17780"/>
                    </a:lnTo>
                    <a:lnTo>
                      <a:pt x="19813" y="16524"/>
                    </a:lnTo>
                    <a:lnTo>
                      <a:pt x="18013" y="13973"/>
                    </a:lnTo>
                    <a:lnTo>
                      <a:pt x="16195" y="13973"/>
                    </a:lnTo>
                    <a:lnTo>
                      <a:pt x="16195" y="8896"/>
                    </a:lnTo>
                    <a:lnTo>
                      <a:pt x="9015" y="6358"/>
                    </a:lnTo>
                    <a:lnTo>
                      <a:pt x="9015" y="1282"/>
                    </a:lnTo>
                    <a:lnTo>
                      <a:pt x="3599" y="1282"/>
                    </a:lnTo>
                    <a:lnTo>
                      <a:pt x="3599" y="0"/>
                    </a:lnTo>
                    <a:close/>
                  </a:path>
                </a:pathLst>
              </a:custGeom>
              <a:solidFill>
                <a:srgbClr val="6E8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9" name="Shape"/>
              <p:cNvSpPr/>
              <p:nvPr/>
            </p:nvSpPr>
            <p:spPr>
              <a:xfrm>
                <a:off x="5486" y="1233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3" y="0"/>
                    </a:moveTo>
                    <a:lnTo>
                      <a:pt x="0" y="0"/>
                    </a:lnTo>
                    <a:lnTo>
                      <a:pt x="4799" y="21600"/>
                    </a:lnTo>
                    <a:lnTo>
                      <a:pt x="21600" y="21600"/>
                    </a:lnTo>
                    <a:lnTo>
                      <a:pt x="16783" y="0"/>
                    </a:lnTo>
                    <a:close/>
                  </a:path>
                </a:pathLst>
              </a:custGeom>
              <a:solidFill>
                <a:srgbClr val="6E8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01" name="object 1145"/>
            <p:cNvSpPr/>
            <p:nvPr/>
          </p:nvSpPr>
          <p:spPr>
            <a:xfrm>
              <a:off x="1629036" y="6237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79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2" name="Shape"/>
            <p:cNvSpPr/>
            <p:nvPr/>
          </p:nvSpPr>
          <p:spPr>
            <a:xfrm>
              <a:off x="1614221" y="613944"/>
              <a:ext cx="13706" cy="1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3" y="0"/>
                  </a:moveTo>
                  <a:lnTo>
                    <a:pt x="0" y="0"/>
                  </a:lnTo>
                  <a:lnTo>
                    <a:pt x="3903" y="3320"/>
                  </a:lnTo>
                  <a:lnTo>
                    <a:pt x="3903" y="6658"/>
                  </a:lnTo>
                  <a:lnTo>
                    <a:pt x="0" y="13299"/>
                  </a:lnTo>
                  <a:lnTo>
                    <a:pt x="11791" y="13299"/>
                  </a:lnTo>
                  <a:lnTo>
                    <a:pt x="11791" y="16619"/>
                  </a:lnTo>
                  <a:lnTo>
                    <a:pt x="17656" y="21600"/>
                  </a:lnTo>
                  <a:lnTo>
                    <a:pt x="21600" y="14959"/>
                  </a:lnTo>
                  <a:lnTo>
                    <a:pt x="19617" y="9961"/>
                  </a:lnTo>
                  <a:lnTo>
                    <a:pt x="19617" y="3320"/>
                  </a:lnTo>
                  <a:lnTo>
                    <a:pt x="11791" y="3320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7B8E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3" name="object 1147"/>
            <p:cNvSpPr/>
            <p:nvPr/>
          </p:nvSpPr>
          <p:spPr>
            <a:xfrm>
              <a:off x="1616590" y="621297"/>
              <a:ext cx="12702" cy="12702"/>
            </a:xfrm>
            <a:prstGeom prst="rect">
              <a:avLst/>
            </a:prstGeom>
            <a:solidFill>
              <a:srgbClr val="6063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4" name="object 1148"/>
            <p:cNvSpPr/>
            <p:nvPr/>
          </p:nvSpPr>
          <p:spPr>
            <a:xfrm>
              <a:off x="1612634" y="6150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31" y="0"/>
                  </a:moveTo>
                  <a:lnTo>
                    <a:pt x="7651" y="0"/>
                  </a:lnTo>
                  <a:lnTo>
                    <a:pt x="7651" y="7162"/>
                  </a:lnTo>
                  <a:lnTo>
                    <a:pt x="0" y="21600"/>
                  </a:lnTo>
                  <a:lnTo>
                    <a:pt x="12741" y="21600"/>
                  </a:lnTo>
                  <a:lnTo>
                    <a:pt x="16549" y="18001"/>
                  </a:lnTo>
                  <a:lnTo>
                    <a:pt x="19113" y="10764"/>
                  </a:lnTo>
                  <a:lnTo>
                    <a:pt x="21600" y="3599"/>
                  </a:lnTo>
                  <a:lnTo>
                    <a:pt x="17831" y="0"/>
                  </a:lnTo>
                  <a:close/>
                </a:path>
              </a:pathLst>
            </a:custGeom>
            <a:solidFill>
              <a:srgbClr val="6E77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05" name="object 1149" descr="object 11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08" y="42902"/>
              <a:ext cx="289003" cy="28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6" name="object 1150" descr="object 11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481" y="286133"/>
              <a:ext cx="511939" cy="20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7" name="object 1151" descr="object 11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544" y="397805"/>
              <a:ext cx="310110" cy="227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8" name="object 1152" descr="object 1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9095" y="575389"/>
              <a:ext cx="173101" cy="93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9" name="object 1153" descr="object 11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7857" y="635612"/>
              <a:ext cx="161939" cy="72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50" name="object 1158"/>
          <p:cNvGrpSpPr/>
          <p:nvPr/>
        </p:nvGrpSpPr>
        <p:grpSpPr>
          <a:xfrm>
            <a:off x="4488865" y="6237468"/>
            <a:ext cx="1715674" cy="746244"/>
            <a:chOff x="0" y="0"/>
            <a:chExt cx="1715673" cy="746242"/>
          </a:xfrm>
        </p:grpSpPr>
        <p:sp>
          <p:nvSpPr>
            <p:cNvPr id="2411" name="object 1159"/>
            <p:cNvSpPr/>
            <p:nvPr/>
          </p:nvSpPr>
          <p:spPr>
            <a:xfrm>
              <a:off x="1580973" y="626822"/>
              <a:ext cx="134700" cy="7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22" y="568"/>
                  </a:lnTo>
                  <a:lnTo>
                    <a:pt x="19158" y="561"/>
                  </a:lnTo>
                  <a:lnTo>
                    <a:pt x="18916" y="2454"/>
                  </a:lnTo>
                  <a:lnTo>
                    <a:pt x="19081" y="3042"/>
                  </a:lnTo>
                  <a:lnTo>
                    <a:pt x="19565" y="3301"/>
                  </a:lnTo>
                  <a:lnTo>
                    <a:pt x="20740" y="3431"/>
                  </a:lnTo>
                  <a:lnTo>
                    <a:pt x="20969" y="4261"/>
                  </a:lnTo>
                  <a:lnTo>
                    <a:pt x="18944" y="4330"/>
                  </a:lnTo>
                  <a:lnTo>
                    <a:pt x="17066" y="3907"/>
                  </a:lnTo>
                  <a:lnTo>
                    <a:pt x="15273" y="2938"/>
                  </a:lnTo>
                  <a:lnTo>
                    <a:pt x="13500" y="1370"/>
                  </a:lnTo>
                  <a:lnTo>
                    <a:pt x="18449" y="9430"/>
                  </a:lnTo>
                  <a:lnTo>
                    <a:pt x="16832" y="9457"/>
                  </a:lnTo>
                  <a:lnTo>
                    <a:pt x="15323" y="8936"/>
                  </a:lnTo>
                  <a:lnTo>
                    <a:pt x="13870" y="8055"/>
                  </a:lnTo>
                  <a:lnTo>
                    <a:pt x="12419" y="6997"/>
                  </a:lnTo>
                  <a:lnTo>
                    <a:pt x="11947" y="7224"/>
                  </a:lnTo>
                  <a:lnTo>
                    <a:pt x="13435" y="10026"/>
                  </a:lnTo>
                  <a:lnTo>
                    <a:pt x="14452" y="10931"/>
                  </a:lnTo>
                  <a:lnTo>
                    <a:pt x="14670" y="12170"/>
                  </a:lnTo>
                  <a:lnTo>
                    <a:pt x="12962" y="12106"/>
                  </a:lnTo>
                  <a:lnTo>
                    <a:pt x="11340" y="11535"/>
                  </a:lnTo>
                  <a:lnTo>
                    <a:pt x="9785" y="10558"/>
                  </a:lnTo>
                  <a:lnTo>
                    <a:pt x="8281" y="9279"/>
                  </a:lnTo>
                  <a:lnTo>
                    <a:pt x="10710" y="14603"/>
                  </a:lnTo>
                  <a:lnTo>
                    <a:pt x="9145" y="14054"/>
                  </a:lnTo>
                  <a:lnTo>
                    <a:pt x="7720" y="12930"/>
                  </a:lnTo>
                  <a:lnTo>
                    <a:pt x="6440" y="11350"/>
                  </a:lnTo>
                  <a:lnTo>
                    <a:pt x="5309" y="9430"/>
                  </a:lnTo>
                  <a:lnTo>
                    <a:pt x="5430" y="11722"/>
                  </a:lnTo>
                  <a:lnTo>
                    <a:pt x="6672" y="13312"/>
                  </a:lnTo>
                  <a:lnTo>
                    <a:pt x="7289" y="15212"/>
                  </a:lnTo>
                  <a:lnTo>
                    <a:pt x="5826" y="14581"/>
                  </a:lnTo>
                  <a:lnTo>
                    <a:pt x="4418" y="13252"/>
                  </a:lnTo>
                  <a:lnTo>
                    <a:pt x="3254" y="11382"/>
                  </a:lnTo>
                  <a:lnTo>
                    <a:pt x="2519" y="9127"/>
                  </a:lnTo>
                  <a:lnTo>
                    <a:pt x="2340" y="9430"/>
                  </a:lnTo>
                  <a:lnTo>
                    <a:pt x="3066" y="12713"/>
                  </a:lnTo>
                  <a:lnTo>
                    <a:pt x="3489" y="14304"/>
                  </a:lnTo>
                  <a:lnTo>
                    <a:pt x="4051" y="15818"/>
                  </a:lnTo>
                  <a:lnTo>
                    <a:pt x="0" y="11561"/>
                  </a:lnTo>
                  <a:lnTo>
                    <a:pt x="179" y="2038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14" name="object 1160"/>
            <p:cNvGrpSpPr/>
            <p:nvPr/>
          </p:nvGrpSpPr>
          <p:grpSpPr>
            <a:xfrm>
              <a:off x="207085" y="702032"/>
              <a:ext cx="1508589" cy="39284"/>
              <a:chOff x="0" y="0"/>
              <a:chExt cx="1508587" cy="39283"/>
            </a:xfrm>
          </p:grpSpPr>
          <p:sp>
            <p:nvSpPr>
              <p:cNvPr id="2412" name="Shape"/>
              <p:cNvSpPr/>
              <p:nvPr/>
            </p:nvSpPr>
            <p:spPr>
              <a:xfrm>
                <a:off x="0" y="4494"/>
                <a:ext cx="87555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42"/>
                    </a:lnTo>
                    <a:lnTo>
                      <a:pt x="0" y="18617"/>
                    </a:lnTo>
                    <a:lnTo>
                      <a:pt x="21600" y="21600"/>
                    </a:lnTo>
                    <a:lnTo>
                      <a:pt x="21484" y="16552"/>
                    </a:lnTo>
                    <a:lnTo>
                      <a:pt x="21490" y="1093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3" name="Shape"/>
              <p:cNvSpPr/>
              <p:nvPr/>
            </p:nvSpPr>
            <p:spPr>
              <a:xfrm>
                <a:off x="1375006" y="-1"/>
                <a:ext cx="133582" cy="39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72"/>
                    </a:moveTo>
                    <a:lnTo>
                      <a:pt x="0" y="0"/>
                    </a:lnTo>
                    <a:lnTo>
                      <a:pt x="127" y="10803"/>
                    </a:lnTo>
                    <a:lnTo>
                      <a:pt x="183" y="21600"/>
                    </a:lnTo>
                    <a:lnTo>
                      <a:pt x="5539" y="21027"/>
                    </a:lnTo>
                    <a:lnTo>
                      <a:pt x="10901" y="20608"/>
                    </a:lnTo>
                    <a:lnTo>
                      <a:pt x="16258" y="19763"/>
                    </a:lnTo>
                    <a:lnTo>
                      <a:pt x="21600" y="17899"/>
                    </a:lnTo>
                    <a:lnTo>
                      <a:pt x="21600" y="2472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15" name="object 1161"/>
            <p:cNvSpPr/>
            <p:nvPr/>
          </p:nvSpPr>
          <p:spPr>
            <a:xfrm>
              <a:off x="1678625" y="560604"/>
              <a:ext cx="37047" cy="7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145" y="4562"/>
                  </a:lnTo>
                  <a:lnTo>
                    <a:pt x="12880" y="9428"/>
                  </a:lnTo>
                  <a:lnTo>
                    <a:pt x="7575" y="13852"/>
                  </a:lnTo>
                  <a:lnTo>
                    <a:pt x="0" y="17084"/>
                  </a:lnTo>
                  <a:lnTo>
                    <a:pt x="1140" y="17581"/>
                  </a:lnTo>
                  <a:lnTo>
                    <a:pt x="2606" y="17978"/>
                  </a:lnTo>
                  <a:lnTo>
                    <a:pt x="3273" y="18697"/>
                  </a:lnTo>
                  <a:lnTo>
                    <a:pt x="9101" y="20601"/>
                  </a:lnTo>
                  <a:lnTo>
                    <a:pt x="11781" y="21600"/>
                  </a:lnTo>
                  <a:lnTo>
                    <a:pt x="12722" y="19612"/>
                  </a:lnTo>
                  <a:lnTo>
                    <a:pt x="18409" y="19619"/>
                  </a:lnTo>
                  <a:lnTo>
                    <a:pt x="21600" y="190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D3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6" name="object 1162"/>
            <p:cNvSpPr/>
            <p:nvPr/>
          </p:nvSpPr>
          <p:spPr>
            <a:xfrm>
              <a:off x="1198220" y="695300"/>
              <a:ext cx="228983" cy="4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6" y="0"/>
                  </a:moveTo>
                  <a:lnTo>
                    <a:pt x="8950" y="538"/>
                  </a:lnTo>
                  <a:lnTo>
                    <a:pt x="8729" y="255"/>
                  </a:lnTo>
                  <a:lnTo>
                    <a:pt x="8682" y="983"/>
                  </a:lnTo>
                  <a:lnTo>
                    <a:pt x="8566" y="5318"/>
                  </a:lnTo>
                  <a:lnTo>
                    <a:pt x="8272" y="7096"/>
                  </a:lnTo>
                  <a:lnTo>
                    <a:pt x="7694" y="7413"/>
                  </a:lnTo>
                  <a:lnTo>
                    <a:pt x="6723" y="7365"/>
                  </a:lnTo>
                  <a:lnTo>
                    <a:pt x="6566" y="6848"/>
                  </a:lnTo>
                  <a:lnTo>
                    <a:pt x="6746" y="3915"/>
                  </a:lnTo>
                  <a:lnTo>
                    <a:pt x="6776" y="2944"/>
                  </a:lnTo>
                  <a:lnTo>
                    <a:pt x="0" y="2944"/>
                  </a:lnTo>
                  <a:lnTo>
                    <a:pt x="72" y="12269"/>
                  </a:lnTo>
                  <a:lnTo>
                    <a:pt x="105" y="21600"/>
                  </a:lnTo>
                  <a:lnTo>
                    <a:pt x="21493" y="21106"/>
                  </a:lnTo>
                  <a:lnTo>
                    <a:pt x="21469" y="16683"/>
                  </a:lnTo>
                  <a:lnTo>
                    <a:pt x="21600" y="3432"/>
                  </a:lnTo>
                  <a:lnTo>
                    <a:pt x="19299" y="2505"/>
                  </a:lnTo>
                  <a:lnTo>
                    <a:pt x="16950" y="2617"/>
                  </a:lnTo>
                  <a:lnTo>
                    <a:pt x="14583" y="3015"/>
                  </a:lnTo>
                  <a:lnTo>
                    <a:pt x="12229" y="2944"/>
                  </a:lnTo>
                  <a:lnTo>
                    <a:pt x="11450" y="2764"/>
                  </a:lnTo>
                  <a:lnTo>
                    <a:pt x="10590" y="2386"/>
                  </a:lnTo>
                  <a:lnTo>
                    <a:pt x="9768" y="1551"/>
                  </a:lnTo>
                  <a:lnTo>
                    <a:pt x="9106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7" name="object 1163" descr="object 1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4337" y="669481"/>
              <a:ext cx="171732" cy="75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8" name="object 1164"/>
            <p:cNvSpPr/>
            <p:nvPr/>
          </p:nvSpPr>
          <p:spPr>
            <a:xfrm>
              <a:off x="489941" y="694170"/>
              <a:ext cx="181840" cy="5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134" y="483"/>
                  </a:lnTo>
                  <a:lnTo>
                    <a:pt x="14143" y="1721"/>
                  </a:lnTo>
                  <a:lnTo>
                    <a:pt x="14469" y="7955"/>
                  </a:lnTo>
                  <a:lnTo>
                    <a:pt x="14200" y="8639"/>
                  </a:lnTo>
                  <a:lnTo>
                    <a:pt x="11533" y="8639"/>
                  </a:lnTo>
                  <a:lnTo>
                    <a:pt x="11064" y="7890"/>
                  </a:lnTo>
                  <a:lnTo>
                    <a:pt x="11470" y="2840"/>
                  </a:lnTo>
                  <a:lnTo>
                    <a:pt x="11467" y="1444"/>
                  </a:lnTo>
                  <a:lnTo>
                    <a:pt x="0" y="3361"/>
                  </a:lnTo>
                  <a:lnTo>
                    <a:pt x="161" y="17033"/>
                  </a:lnTo>
                  <a:lnTo>
                    <a:pt x="134" y="21600"/>
                  </a:lnTo>
                  <a:lnTo>
                    <a:pt x="21467" y="21600"/>
                  </a:lnTo>
                  <a:lnTo>
                    <a:pt x="21481" y="161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9" name="object 1165" descr="object 11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4135" y="677341"/>
              <a:ext cx="156021" cy="67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23" name="object 1166"/>
            <p:cNvGrpSpPr/>
            <p:nvPr/>
          </p:nvGrpSpPr>
          <p:grpSpPr>
            <a:xfrm>
              <a:off x="326134" y="693052"/>
              <a:ext cx="1234635" cy="53191"/>
              <a:chOff x="0" y="0"/>
              <a:chExt cx="1234634" cy="53190"/>
            </a:xfrm>
          </p:grpSpPr>
          <p:sp>
            <p:nvSpPr>
              <p:cNvPr id="2420" name="Shape"/>
              <p:cNvSpPr/>
              <p:nvPr/>
            </p:nvSpPr>
            <p:spPr>
              <a:xfrm>
                <a:off x="0" y="7861"/>
                <a:ext cx="128994" cy="43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470" y="0"/>
                    </a:lnTo>
                    <a:lnTo>
                      <a:pt x="17470" y="635"/>
                    </a:lnTo>
                    <a:lnTo>
                      <a:pt x="17479" y="1271"/>
                    </a:lnTo>
                    <a:lnTo>
                      <a:pt x="17489" y="2541"/>
                    </a:lnTo>
                    <a:lnTo>
                      <a:pt x="17502" y="3812"/>
                    </a:lnTo>
                    <a:lnTo>
                      <a:pt x="17517" y="5082"/>
                    </a:lnTo>
                    <a:lnTo>
                      <a:pt x="17474" y="5082"/>
                    </a:lnTo>
                    <a:lnTo>
                      <a:pt x="17474" y="5718"/>
                    </a:lnTo>
                    <a:lnTo>
                      <a:pt x="14518" y="5718"/>
                    </a:lnTo>
                    <a:lnTo>
                      <a:pt x="14518" y="5082"/>
                    </a:lnTo>
                    <a:lnTo>
                      <a:pt x="14365" y="5082"/>
                    </a:lnTo>
                    <a:lnTo>
                      <a:pt x="14365" y="3812"/>
                    </a:lnTo>
                    <a:lnTo>
                      <a:pt x="14474" y="3812"/>
                    </a:lnTo>
                    <a:lnTo>
                      <a:pt x="14474" y="2541"/>
                    </a:lnTo>
                    <a:lnTo>
                      <a:pt x="14695" y="2541"/>
                    </a:lnTo>
                    <a:lnTo>
                      <a:pt x="14695" y="1271"/>
                    </a:lnTo>
                    <a:lnTo>
                      <a:pt x="14661" y="1271"/>
                    </a:lnTo>
                    <a:lnTo>
                      <a:pt x="14661" y="635"/>
                    </a:lnTo>
                    <a:lnTo>
                      <a:pt x="4319" y="635"/>
                    </a:lnTo>
                    <a:lnTo>
                      <a:pt x="4319" y="1271"/>
                    </a:lnTo>
                    <a:lnTo>
                      <a:pt x="0" y="1271"/>
                    </a:lnTo>
                    <a:lnTo>
                      <a:pt x="0" y="2541"/>
                    </a:lnTo>
                    <a:lnTo>
                      <a:pt x="17" y="3812"/>
                    </a:lnTo>
                    <a:lnTo>
                      <a:pt x="34" y="5082"/>
                    </a:lnTo>
                    <a:lnTo>
                      <a:pt x="47" y="5718"/>
                    </a:lnTo>
                    <a:lnTo>
                      <a:pt x="55" y="6353"/>
                    </a:lnTo>
                    <a:lnTo>
                      <a:pt x="77" y="6353"/>
                    </a:lnTo>
                    <a:lnTo>
                      <a:pt x="77" y="10800"/>
                    </a:lnTo>
                    <a:lnTo>
                      <a:pt x="115" y="10800"/>
                    </a:lnTo>
                    <a:lnTo>
                      <a:pt x="115" y="16518"/>
                    </a:lnTo>
                    <a:lnTo>
                      <a:pt x="155" y="16518"/>
                    </a:lnTo>
                    <a:lnTo>
                      <a:pt x="155" y="20965"/>
                    </a:lnTo>
                    <a:lnTo>
                      <a:pt x="174" y="21600"/>
                    </a:lnTo>
                    <a:lnTo>
                      <a:pt x="1916" y="21600"/>
                    </a:lnTo>
                    <a:lnTo>
                      <a:pt x="1916" y="20965"/>
                    </a:lnTo>
                    <a:lnTo>
                      <a:pt x="7675" y="20965"/>
                    </a:lnTo>
                    <a:lnTo>
                      <a:pt x="7675" y="21600"/>
                    </a:lnTo>
                    <a:lnTo>
                      <a:pt x="21592" y="21600"/>
                    </a:lnTo>
                    <a:lnTo>
                      <a:pt x="21592" y="20965"/>
                    </a:lnTo>
                    <a:lnTo>
                      <a:pt x="21543" y="20965"/>
                    </a:lnTo>
                    <a:lnTo>
                      <a:pt x="21543" y="16518"/>
                    </a:lnTo>
                    <a:lnTo>
                      <a:pt x="21500" y="16518"/>
                    </a:lnTo>
                    <a:lnTo>
                      <a:pt x="21500" y="10800"/>
                    </a:lnTo>
                    <a:lnTo>
                      <a:pt x="21526" y="10800"/>
                    </a:lnTo>
                    <a:lnTo>
                      <a:pt x="21526" y="6353"/>
                    </a:lnTo>
                    <a:lnTo>
                      <a:pt x="21549" y="6353"/>
                    </a:lnTo>
                    <a:lnTo>
                      <a:pt x="21549" y="5718"/>
                    </a:lnTo>
                    <a:lnTo>
                      <a:pt x="21555" y="5082"/>
                    </a:lnTo>
                    <a:lnTo>
                      <a:pt x="21564" y="3812"/>
                    </a:lnTo>
                    <a:lnTo>
                      <a:pt x="21575" y="2541"/>
                    </a:lnTo>
                    <a:lnTo>
                      <a:pt x="21587" y="1271"/>
                    </a:lnTo>
                    <a:lnTo>
                      <a:pt x="21596" y="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1" name="Rectangle"/>
              <p:cNvSpPr/>
              <p:nvPr/>
            </p:nvSpPr>
            <p:spPr>
              <a:xfrm>
                <a:off x="359118" y="-1"/>
                <a:ext cx="102149" cy="51643"/>
              </a:xfrm>
              <a:prstGeom prst="rect">
                <a:avLst/>
              </a:pr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2" name="Shape"/>
              <p:cNvSpPr/>
              <p:nvPr/>
            </p:nvSpPr>
            <p:spPr>
              <a:xfrm>
                <a:off x="1136983" y="8978"/>
                <a:ext cx="97652" cy="4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6"/>
                    </a:moveTo>
                    <a:lnTo>
                      <a:pt x="0" y="0"/>
                    </a:lnTo>
                    <a:lnTo>
                      <a:pt x="0" y="20843"/>
                    </a:lnTo>
                    <a:lnTo>
                      <a:pt x="5169" y="21023"/>
                    </a:lnTo>
                    <a:lnTo>
                      <a:pt x="10358" y="21377"/>
                    </a:lnTo>
                    <a:lnTo>
                      <a:pt x="15549" y="21600"/>
                    </a:lnTo>
                    <a:lnTo>
                      <a:pt x="20934" y="21370"/>
                    </a:lnTo>
                    <a:lnTo>
                      <a:pt x="20830" y="20297"/>
                    </a:lnTo>
                    <a:lnTo>
                      <a:pt x="21274" y="10431"/>
                    </a:lnTo>
                    <a:lnTo>
                      <a:pt x="21600" y="546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26" name="object 1167"/>
            <p:cNvGrpSpPr/>
            <p:nvPr/>
          </p:nvGrpSpPr>
          <p:grpSpPr>
            <a:xfrm>
              <a:off x="1195971" y="328817"/>
              <a:ext cx="195304" cy="373217"/>
              <a:chOff x="0" y="0"/>
              <a:chExt cx="195303" cy="373216"/>
            </a:xfrm>
          </p:grpSpPr>
          <p:sp>
            <p:nvSpPr>
              <p:cNvPr id="2424" name="Shape"/>
              <p:cNvSpPr/>
              <p:nvPr/>
            </p:nvSpPr>
            <p:spPr>
              <a:xfrm>
                <a:off x="0" y="253112"/>
                <a:ext cx="79694" cy="120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62"/>
                    </a:moveTo>
                    <a:lnTo>
                      <a:pt x="19844" y="18192"/>
                    </a:lnTo>
                    <a:lnTo>
                      <a:pt x="18901" y="17825"/>
                    </a:lnTo>
                    <a:lnTo>
                      <a:pt x="17796" y="19177"/>
                    </a:lnTo>
                    <a:lnTo>
                      <a:pt x="18103" y="17966"/>
                    </a:lnTo>
                    <a:lnTo>
                      <a:pt x="16430" y="18471"/>
                    </a:lnTo>
                    <a:lnTo>
                      <a:pt x="17187" y="16555"/>
                    </a:lnTo>
                    <a:lnTo>
                      <a:pt x="14967" y="17601"/>
                    </a:lnTo>
                    <a:lnTo>
                      <a:pt x="13015" y="17777"/>
                    </a:lnTo>
                    <a:lnTo>
                      <a:pt x="11858" y="16989"/>
                    </a:lnTo>
                    <a:lnTo>
                      <a:pt x="12017" y="15141"/>
                    </a:lnTo>
                    <a:lnTo>
                      <a:pt x="11125" y="15433"/>
                    </a:lnTo>
                    <a:lnTo>
                      <a:pt x="9349" y="16100"/>
                    </a:lnTo>
                    <a:lnTo>
                      <a:pt x="7421" y="16568"/>
                    </a:lnTo>
                    <a:lnTo>
                      <a:pt x="6086" y="16251"/>
                    </a:lnTo>
                    <a:lnTo>
                      <a:pt x="7831" y="15413"/>
                    </a:lnTo>
                    <a:lnTo>
                      <a:pt x="10419" y="14947"/>
                    </a:lnTo>
                    <a:lnTo>
                      <a:pt x="10798" y="13323"/>
                    </a:lnTo>
                    <a:lnTo>
                      <a:pt x="9125" y="13627"/>
                    </a:lnTo>
                    <a:lnTo>
                      <a:pt x="11559" y="10801"/>
                    </a:lnTo>
                    <a:lnTo>
                      <a:pt x="6998" y="10397"/>
                    </a:lnTo>
                    <a:lnTo>
                      <a:pt x="9015" y="9205"/>
                    </a:lnTo>
                    <a:lnTo>
                      <a:pt x="11056" y="7905"/>
                    </a:lnTo>
                    <a:lnTo>
                      <a:pt x="12819" y="6464"/>
                    </a:lnTo>
                    <a:lnTo>
                      <a:pt x="13993" y="4844"/>
                    </a:lnTo>
                    <a:lnTo>
                      <a:pt x="11838" y="5386"/>
                    </a:lnTo>
                    <a:lnTo>
                      <a:pt x="7480" y="6336"/>
                    </a:lnTo>
                    <a:lnTo>
                      <a:pt x="5325" y="6863"/>
                    </a:lnTo>
                    <a:lnTo>
                      <a:pt x="9735" y="3129"/>
                    </a:lnTo>
                    <a:lnTo>
                      <a:pt x="9387" y="2627"/>
                    </a:lnTo>
                    <a:lnTo>
                      <a:pt x="6516" y="4104"/>
                    </a:lnTo>
                    <a:lnTo>
                      <a:pt x="5927" y="3965"/>
                    </a:lnTo>
                    <a:lnTo>
                      <a:pt x="4186" y="457"/>
                    </a:lnTo>
                    <a:lnTo>
                      <a:pt x="3804" y="0"/>
                    </a:lnTo>
                    <a:lnTo>
                      <a:pt x="3834" y="1706"/>
                    </a:lnTo>
                    <a:lnTo>
                      <a:pt x="3332" y="3111"/>
                    </a:lnTo>
                    <a:lnTo>
                      <a:pt x="2110" y="3616"/>
                    </a:lnTo>
                    <a:lnTo>
                      <a:pt x="0" y="2624"/>
                    </a:lnTo>
                    <a:lnTo>
                      <a:pt x="609" y="21600"/>
                    </a:lnTo>
                    <a:lnTo>
                      <a:pt x="20079" y="21600"/>
                    </a:lnTo>
                    <a:lnTo>
                      <a:pt x="20344" y="20371"/>
                    </a:lnTo>
                    <a:lnTo>
                      <a:pt x="21228" y="18823"/>
                    </a:lnTo>
                    <a:lnTo>
                      <a:pt x="21600" y="17562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5" name="Shape"/>
              <p:cNvSpPr/>
              <p:nvPr/>
            </p:nvSpPr>
            <p:spPr>
              <a:xfrm>
                <a:off x="115608" y="0"/>
                <a:ext cx="79696" cy="6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359" y="2837"/>
                    </a:lnTo>
                    <a:lnTo>
                      <a:pt x="12833" y="4769"/>
                    </a:lnTo>
                    <a:lnTo>
                      <a:pt x="8127" y="5784"/>
                    </a:lnTo>
                    <a:lnTo>
                      <a:pt x="3346" y="5857"/>
                    </a:lnTo>
                    <a:lnTo>
                      <a:pt x="5466" y="10736"/>
                    </a:lnTo>
                    <a:lnTo>
                      <a:pt x="6606" y="13107"/>
                    </a:lnTo>
                    <a:lnTo>
                      <a:pt x="7910" y="15346"/>
                    </a:lnTo>
                    <a:lnTo>
                      <a:pt x="6805" y="15373"/>
                    </a:lnTo>
                    <a:lnTo>
                      <a:pt x="4265" y="13756"/>
                    </a:lnTo>
                    <a:lnTo>
                      <a:pt x="1570" y="11924"/>
                    </a:lnTo>
                    <a:lnTo>
                      <a:pt x="0" y="11307"/>
                    </a:lnTo>
                    <a:lnTo>
                      <a:pt x="485" y="12952"/>
                    </a:lnTo>
                    <a:lnTo>
                      <a:pt x="1993" y="15583"/>
                    </a:lnTo>
                    <a:lnTo>
                      <a:pt x="3642" y="18201"/>
                    </a:lnTo>
                    <a:lnTo>
                      <a:pt x="4606" y="19901"/>
                    </a:lnTo>
                    <a:lnTo>
                      <a:pt x="3346" y="20536"/>
                    </a:lnTo>
                    <a:lnTo>
                      <a:pt x="4564" y="21600"/>
                    </a:lnTo>
                    <a:lnTo>
                      <a:pt x="9538" y="17233"/>
                    </a:lnTo>
                    <a:lnTo>
                      <a:pt x="14037" y="12152"/>
                    </a:lnTo>
                    <a:lnTo>
                      <a:pt x="18054" y="63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27" name="object 1168" descr="object 116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888" y="118645"/>
              <a:ext cx="223026" cy="626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30" name="object 1169"/>
            <p:cNvGrpSpPr/>
            <p:nvPr/>
          </p:nvGrpSpPr>
          <p:grpSpPr>
            <a:xfrm>
              <a:off x="694231" y="432080"/>
              <a:ext cx="252556" cy="66971"/>
              <a:chOff x="0" y="0"/>
              <a:chExt cx="252554" cy="66970"/>
            </a:xfrm>
          </p:grpSpPr>
          <p:sp>
            <p:nvSpPr>
              <p:cNvPr id="2428" name="Shape"/>
              <p:cNvSpPr/>
              <p:nvPr/>
            </p:nvSpPr>
            <p:spPr>
              <a:xfrm>
                <a:off x="-1" y="0"/>
                <a:ext cx="44897" cy="46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17" y="895"/>
                    </a:lnTo>
                    <a:lnTo>
                      <a:pt x="12190" y="1984"/>
                    </a:lnTo>
                    <a:lnTo>
                      <a:pt x="7338" y="2797"/>
                    </a:lnTo>
                    <a:lnTo>
                      <a:pt x="2701" y="2862"/>
                    </a:lnTo>
                    <a:lnTo>
                      <a:pt x="2970" y="4422"/>
                    </a:lnTo>
                    <a:lnTo>
                      <a:pt x="1081" y="3904"/>
                    </a:lnTo>
                    <a:lnTo>
                      <a:pt x="3727" y="6625"/>
                    </a:lnTo>
                    <a:lnTo>
                      <a:pt x="6428" y="9292"/>
                    </a:lnTo>
                    <a:lnTo>
                      <a:pt x="11878" y="14575"/>
                    </a:lnTo>
                    <a:lnTo>
                      <a:pt x="8805" y="14946"/>
                    </a:lnTo>
                    <a:lnTo>
                      <a:pt x="5725" y="14310"/>
                    </a:lnTo>
                    <a:lnTo>
                      <a:pt x="2755" y="13091"/>
                    </a:lnTo>
                    <a:lnTo>
                      <a:pt x="0" y="11713"/>
                    </a:lnTo>
                    <a:lnTo>
                      <a:pt x="8640" y="21600"/>
                    </a:lnTo>
                    <a:lnTo>
                      <a:pt x="14903" y="10682"/>
                    </a:lnTo>
                    <a:lnTo>
                      <a:pt x="18135" y="527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9" name="Shape"/>
              <p:cNvSpPr/>
              <p:nvPr/>
            </p:nvSpPr>
            <p:spPr>
              <a:xfrm>
                <a:off x="188569" y="16840"/>
                <a:ext cx="63986" cy="5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335" y="542"/>
                    </a:lnTo>
                    <a:lnTo>
                      <a:pt x="17745" y="2495"/>
                    </a:lnTo>
                    <a:lnTo>
                      <a:pt x="14950" y="4712"/>
                    </a:lnTo>
                    <a:lnTo>
                      <a:pt x="13072" y="6047"/>
                    </a:lnTo>
                    <a:lnTo>
                      <a:pt x="9870" y="7289"/>
                    </a:lnTo>
                    <a:lnTo>
                      <a:pt x="6620" y="8033"/>
                    </a:lnTo>
                    <a:lnTo>
                      <a:pt x="0" y="8947"/>
                    </a:lnTo>
                    <a:lnTo>
                      <a:pt x="1325" y="11979"/>
                    </a:lnTo>
                    <a:lnTo>
                      <a:pt x="2551" y="15066"/>
                    </a:lnTo>
                    <a:lnTo>
                      <a:pt x="3640" y="18240"/>
                    </a:lnTo>
                    <a:lnTo>
                      <a:pt x="4549" y="21523"/>
                    </a:lnTo>
                    <a:lnTo>
                      <a:pt x="4635" y="21447"/>
                    </a:lnTo>
                    <a:lnTo>
                      <a:pt x="4840" y="21600"/>
                    </a:lnTo>
                    <a:lnTo>
                      <a:pt x="7812" y="17599"/>
                    </a:lnTo>
                    <a:lnTo>
                      <a:pt x="10920" y="13933"/>
                    </a:lnTo>
                    <a:lnTo>
                      <a:pt x="14058" y="10315"/>
                    </a:lnTo>
                    <a:lnTo>
                      <a:pt x="17051" y="6529"/>
                    </a:lnTo>
                    <a:lnTo>
                      <a:pt x="18599" y="4400"/>
                    </a:lnTo>
                    <a:lnTo>
                      <a:pt x="19838" y="18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31" name="object 1170" descr="object 11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1134" y="135751"/>
              <a:ext cx="536068" cy="608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2" name="object 1171"/>
            <p:cNvSpPr/>
            <p:nvPr/>
          </p:nvSpPr>
          <p:spPr>
            <a:xfrm>
              <a:off x="812608" y="607747"/>
              <a:ext cx="102188" cy="8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86" y="0"/>
                  </a:moveTo>
                  <a:lnTo>
                    <a:pt x="10149" y="4707"/>
                  </a:lnTo>
                  <a:lnTo>
                    <a:pt x="3481" y="5336"/>
                  </a:lnTo>
                  <a:lnTo>
                    <a:pt x="129" y="5037"/>
                  </a:lnTo>
                  <a:lnTo>
                    <a:pt x="0" y="9130"/>
                  </a:lnTo>
                  <a:lnTo>
                    <a:pt x="70" y="13284"/>
                  </a:lnTo>
                  <a:lnTo>
                    <a:pt x="365" y="21544"/>
                  </a:lnTo>
                  <a:lnTo>
                    <a:pt x="4747" y="21493"/>
                  </a:lnTo>
                  <a:lnTo>
                    <a:pt x="9153" y="21594"/>
                  </a:lnTo>
                  <a:lnTo>
                    <a:pt x="13555" y="21600"/>
                  </a:lnTo>
                  <a:lnTo>
                    <a:pt x="17922" y="21266"/>
                  </a:lnTo>
                  <a:lnTo>
                    <a:pt x="21600" y="15668"/>
                  </a:lnTo>
                  <a:lnTo>
                    <a:pt x="19920" y="17155"/>
                  </a:lnTo>
                  <a:lnTo>
                    <a:pt x="16986" y="19041"/>
                  </a:lnTo>
                  <a:lnTo>
                    <a:pt x="14075" y="20465"/>
                  </a:lnTo>
                  <a:lnTo>
                    <a:pt x="12465" y="20566"/>
                  </a:lnTo>
                  <a:lnTo>
                    <a:pt x="13776" y="19119"/>
                  </a:lnTo>
                  <a:lnTo>
                    <a:pt x="14967" y="17315"/>
                  </a:lnTo>
                  <a:lnTo>
                    <a:pt x="16094" y="15493"/>
                  </a:lnTo>
                  <a:lnTo>
                    <a:pt x="17211" y="13990"/>
                  </a:lnTo>
                  <a:lnTo>
                    <a:pt x="14872" y="15861"/>
                  </a:lnTo>
                  <a:lnTo>
                    <a:pt x="12320" y="17280"/>
                  </a:lnTo>
                  <a:lnTo>
                    <a:pt x="9603" y="18068"/>
                  </a:lnTo>
                  <a:lnTo>
                    <a:pt x="6771" y="18049"/>
                  </a:lnTo>
                  <a:lnTo>
                    <a:pt x="13058" y="10634"/>
                  </a:lnTo>
                  <a:lnTo>
                    <a:pt x="10440" y="12383"/>
                  </a:lnTo>
                  <a:lnTo>
                    <a:pt x="7540" y="13743"/>
                  </a:lnTo>
                  <a:lnTo>
                    <a:pt x="4523" y="14422"/>
                  </a:lnTo>
                  <a:lnTo>
                    <a:pt x="1552" y="14130"/>
                  </a:lnTo>
                  <a:lnTo>
                    <a:pt x="5790" y="10933"/>
                  </a:lnTo>
                  <a:lnTo>
                    <a:pt x="9946" y="7557"/>
                  </a:lnTo>
                  <a:lnTo>
                    <a:pt x="13938" y="3936"/>
                  </a:lnTo>
                  <a:lnTo>
                    <a:pt x="17686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33" name="object 1172" descr="object 117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633" y="631316"/>
              <a:ext cx="98973" cy="70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4" name="object 1173" descr="object 11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4137" y="588658"/>
              <a:ext cx="104383" cy="104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5" name="object 1174"/>
            <p:cNvSpPr/>
            <p:nvPr/>
          </p:nvSpPr>
          <p:spPr>
            <a:xfrm>
              <a:off x="809740" y="584176"/>
              <a:ext cx="33786" cy="3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2" y="0"/>
                  </a:moveTo>
                  <a:lnTo>
                    <a:pt x="10767" y="5109"/>
                  </a:lnTo>
                  <a:lnTo>
                    <a:pt x="11823" y="9854"/>
                  </a:lnTo>
                  <a:lnTo>
                    <a:pt x="13342" y="14640"/>
                  </a:lnTo>
                  <a:lnTo>
                    <a:pt x="1502" y="8786"/>
                  </a:lnTo>
                  <a:lnTo>
                    <a:pt x="1802" y="12794"/>
                  </a:lnTo>
                  <a:lnTo>
                    <a:pt x="0" y="19195"/>
                  </a:lnTo>
                  <a:lnTo>
                    <a:pt x="3654" y="21224"/>
                  </a:lnTo>
                  <a:lnTo>
                    <a:pt x="7774" y="21600"/>
                  </a:lnTo>
                  <a:lnTo>
                    <a:pt x="12739" y="19858"/>
                  </a:lnTo>
                  <a:lnTo>
                    <a:pt x="17648" y="17335"/>
                  </a:lnTo>
                  <a:lnTo>
                    <a:pt x="21600" y="15369"/>
                  </a:lnTo>
                  <a:lnTo>
                    <a:pt x="11912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36" name="object 1175" descr="object 117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261" y="182602"/>
              <a:ext cx="153040" cy="562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7" name="object 1176"/>
            <p:cNvSpPr/>
            <p:nvPr/>
          </p:nvSpPr>
          <p:spPr>
            <a:xfrm>
              <a:off x="1002908" y="347904"/>
              <a:ext cx="33682" cy="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07" y="20339"/>
                  </a:lnTo>
                  <a:lnTo>
                    <a:pt x="21600" y="21600"/>
                  </a:lnTo>
                  <a:lnTo>
                    <a:pt x="17971" y="15560"/>
                  </a:lnTo>
                  <a:lnTo>
                    <a:pt x="12757" y="10442"/>
                  </a:lnTo>
                  <a:lnTo>
                    <a:pt x="7286" y="5782"/>
                  </a:lnTo>
                  <a:lnTo>
                    <a:pt x="2883" y="1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8" name="object 1177"/>
            <p:cNvSpPr/>
            <p:nvPr/>
          </p:nvSpPr>
          <p:spPr>
            <a:xfrm>
              <a:off x="1031216" y="553873"/>
              <a:ext cx="28373" cy="6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4" y="0"/>
                  </a:moveTo>
                  <a:lnTo>
                    <a:pt x="0" y="1313"/>
                  </a:lnTo>
                  <a:lnTo>
                    <a:pt x="3181" y="2719"/>
                  </a:lnTo>
                  <a:lnTo>
                    <a:pt x="5029" y="6488"/>
                  </a:lnTo>
                  <a:lnTo>
                    <a:pt x="16051" y="18706"/>
                  </a:lnTo>
                  <a:lnTo>
                    <a:pt x="21600" y="21600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41" name="object 1178"/>
            <p:cNvGrpSpPr/>
            <p:nvPr/>
          </p:nvGrpSpPr>
          <p:grpSpPr>
            <a:xfrm>
              <a:off x="1010208" y="516750"/>
              <a:ext cx="67909" cy="93247"/>
              <a:chOff x="0" y="-1"/>
              <a:chExt cx="67908" cy="93246"/>
            </a:xfrm>
          </p:grpSpPr>
          <p:sp>
            <p:nvSpPr>
              <p:cNvPr id="2439" name="Shape"/>
              <p:cNvSpPr/>
              <p:nvPr/>
            </p:nvSpPr>
            <p:spPr>
              <a:xfrm>
                <a:off x="-1" y="59563"/>
                <a:ext cx="29187" cy="33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01" y="7786"/>
                    </a:lnTo>
                    <a:lnTo>
                      <a:pt x="5912" y="13479"/>
                    </a:lnTo>
                    <a:lnTo>
                      <a:pt x="13667" y="178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0" name="Shape"/>
              <p:cNvSpPr/>
              <p:nvPr/>
            </p:nvSpPr>
            <p:spPr>
              <a:xfrm>
                <a:off x="27368" y="-2"/>
                <a:ext cx="40540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00" y="19900"/>
                    </a:lnTo>
                    <a:lnTo>
                      <a:pt x="19232" y="17269"/>
                    </a:lnTo>
                    <a:lnTo>
                      <a:pt x="17364" y="14367"/>
                    </a:lnTo>
                    <a:lnTo>
                      <a:pt x="16363" y="13382"/>
                    </a:lnTo>
                    <a:lnTo>
                      <a:pt x="15618" y="12505"/>
                    </a:lnTo>
                    <a:lnTo>
                      <a:pt x="13656" y="10199"/>
                    </a:lnTo>
                    <a:lnTo>
                      <a:pt x="6083" y="3194"/>
                    </a:lnTo>
                    <a:lnTo>
                      <a:pt x="3952" y="1981"/>
                    </a:lnTo>
                    <a:lnTo>
                      <a:pt x="0" y="0"/>
                    </a:lnTo>
                    <a:lnTo>
                      <a:pt x="2159" y="2934"/>
                    </a:lnTo>
                    <a:lnTo>
                      <a:pt x="6016" y="6388"/>
                    </a:lnTo>
                    <a:lnTo>
                      <a:pt x="12262" y="14010"/>
                    </a:lnTo>
                    <a:lnTo>
                      <a:pt x="18318" y="207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44" name="object 1179"/>
            <p:cNvGrpSpPr/>
            <p:nvPr/>
          </p:nvGrpSpPr>
          <p:grpSpPr>
            <a:xfrm>
              <a:off x="1012445" y="467437"/>
              <a:ext cx="56125" cy="35918"/>
              <a:chOff x="0" y="0"/>
              <a:chExt cx="56124" cy="35917"/>
            </a:xfrm>
          </p:grpSpPr>
          <p:sp>
            <p:nvSpPr>
              <p:cNvPr id="2442" name="Shape"/>
              <p:cNvSpPr/>
              <p:nvPr/>
            </p:nvSpPr>
            <p:spPr>
              <a:xfrm>
                <a:off x="-1" y="6743"/>
                <a:ext cx="14595" cy="24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500" y="6023"/>
                    </a:lnTo>
                    <a:lnTo>
                      <a:pt x="8008" y="11567"/>
                    </a:lnTo>
                    <a:lnTo>
                      <a:pt x="14925" y="167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3" name="Shape"/>
              <p:cNvSpPr/>
              <p:nvPr/>
            </p:nvSpPr>
            <p:spPr>
              <a:xfrm>
                <a:off x="26949" y="0"/>
                <a:ext cx="29176" cy="35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4119" y="6011"/>
                    </a:lnTo>
                    <a:lnTo>
                      <a:pt x="9601" y="1149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5" name="object 1180"/>
            <p:cNvSpPr/>
            <p:nvPr/>
          </p:nvSpPr>
          <p:spPr>
            <a:xfrm>
              <a:off x="1015407" y="412433"/>
              <a:ext cx="12702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1" y="0"/>
                  </a:moveTo>
                  <a:lnTo>
                    <a:pt x="0" y="3243"/>
                  </a:lnTo>
                  <a:lnTo>
                    <a:pt x="6503" y="10406"/>
                  </a:lnTo>
                  <a:lnTo>
                    <a:pt x="15393" y="17766"/>
                  </a:lnTo>
                  <a:lnTo>
                    <a:pt x="21600" y="2160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46" name="object 1181" descr="object 118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3221" y="128462"/>
              <a:ext cx="189687" cy="500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7" name="object 1182"/>
            <p:cNvSpPr/>
            <p:nvPr/>
          </p:nvSpPr>
          <p:spPr>
            <a:xfrm>
              <a:off x="897396" y="464070"/>
              <a:ext cx="35917" cy="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74" y="5450"/>
                  </a:lnTo>
                  <a:lnTo>
                    <a:pt x="10679" y="10663"/>
                  </a:lnTo>
                  <a:lnTo>
                    <a:pt x="5145" y="15945"/>
                  </a:lnTo>
                  <a:lnTo>
                    <a:pt x="0" y="21600"/>
                  </a:lnTo>
                  <a:lnTo>
                    <a:pt x="6467" y="17375"/>
                  </a:lnTo>
                  <a:lnTo>
                    <a:pt x="12940" y="12768"/>
                  </a:lnTo>
                  <a:lnTo>
                    <a:pt x="18342" y="71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8" name="object 1183"/>
            <p:cNvSpPr/>
            <p:nvPr/>
          </p:nvSpPr>
          <p:spPr>
            <a:xfrm>
              <a:off x="909741" y="519075"/>
              <a:ext cx="39931" cy="2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9" y="0"/>
                  </a:moveTo>
                  <a:lnTo>
                    <a:pt x="0" y="21600"/>
                  </a:lnTo>
                  <a:lnTo>
                    <a:pt x="3125" y="20358"/>
                  </a:lnTo>
                  <a:lnTo>
                    <a:pt x="9140" y="14445"/>
                  </a:lnTo>
                  <a:lnTo>
                    <a:pt x="15215" y="7628"/>
                  </a:lnTo>
                  <a:lnTo>
                    <a:pt x="21600" y="62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9" name="object 1184"/>
            <p:cNvSpPr/>
            <p:nvPr/>
          </p:nvSpPr>
          <p:spPr>
            <a:xfrm>
              <a:off x="918161" y="466319"/>
              <a:ext cx="31434" cy="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28" y="10436"/>
                  </a:lnTo>
                  <a:lnTo>
                    <a:pt x="4615" y="15863"/>
                  </a:lnTo>
                  <a:lnTo>
                    <a:pt x="0" y="21600"/>
                  </a:lnTo>
                  <a:lnTo>
                    <a:pt x="12340" y="107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9D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52" name="object 1185"/>
            <p:cNvGrpSpPr/>
            <p:nvPr/>
          </p:nvGrpSpPr>
          <p:grpSpPr>
            <a:xfrm>
              <a:off x="951839" y="249111"/>
              <a:ext cx="38725" cy="75784"/>
              <a:chOff x="0" y="0"/>
              <a:chExt cx="38724" cy="75783"/>
            </a:xfrm>
          </p:grpSpPr>
          <p:sp>
            <p:nvSpPr>
              <p:cNvPr id="2450" name="Shape"/>
              <p:cNvSpPr/>
              <p:nvPr/>
            </p:nvSpPr>
            <p:spPr>
              <a:xfrm>
                <a:off x="-1" y="53328"/>
                <a:ext cx="13465" cy="2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13" y="4154"/>
                    </a:lnTo>
                    <a:lnTo>
                      <a:pt x="8027" y="11253"/>
                    </a:lnTo>
                    <a:lnTo>
                      <a:pt x="529" y="18131"/>
                    </a:lnTo>
                    <a:lnTo>
                      <a:pt x="0" y="21600"/>
                    </a:lnTo>
                    <a:lnTo>
                      <a:pt x="4563" y="17422"/>
                    </a:lnTo>
                    <a:lnTo>
                      <a:pt x="13449" y="10323"/>
                    </a:lnTo>
                    <a:lnTo>
                      <a:pt x="21008" y="3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1" name="Shape"/>
              <p:cNvSpPr/>
              <p:nvPr/>
            </p:nvSpPr>
            <p:spPr>
              <a:xfrm>
                <a:off x="18515" y="-1"/>
                <a:ext cx="20210" cy="3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18138" y="0"/>
                    </a:lnTo>
                    <a:lnTo>
                      <a:pt x="18301" y="736"/>
                    </a:lnTo>
                    <a:lnTo>
                      <a:pt x="16794" y="2084"/>
                    </a:lnTo>
                    <a:lnTo>
                      <a:pt x="12409" y="6315"/>
                    </a:lnTo>
                    <a:lnTo>
                      <a:pt x="4223" y="15097"/>
                    </a:lnTo>
                    <a:lnTo>
                      <a:pt x="0" y="19399"/>
                    </a:lnTo>
                    <a:lnTo>
                      <a:pt x="217" y="21600"/>
                    </a:lnTo>
                    <a:lnTo>
                      <a:pt x="4630" y="17464"/>
                    </a:lnTo>
                    <a:lnTo>
                      <a:pt x="8255" y="14173"/>
                    </a:lnTo>
                    <a:lnTo>
                      <a:pt x="13250" y="9394"/>
                    </a:lnTo>
                    <a:lnTo>
                      <a:pt x="17921" y="4685"/>
                    </a:lnTo>
                    <a:lnTo>
                      <a:pt x="20405" y="1739"/>
                    </a:lnTo>
                    <a:lnTo>
                      <a:pt x="20731" y="1097"/>
                    </a:lnTo>
                    <a:lnTo>
                      <a:pt x="21410" y="956"/>
                    </a:lnTo>
                    <a:lnTo>
                      <a:pt x="21600" y="352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53" name="object 1186"/>
            <p:cNvSpPr/>
            <p:nvPr/>
          </p:nvSpPr>
          <p:spPr>
            <a:xfrm>
              <a:off x="871576" y="617843"/>
              <a:ext cx="116192" cy="8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0"/>
                  </a:moveTo>
                  <a:lnTo>
                    <a:pt x="14921" y="13570"/>
                  </a:lnTo>
                  <a:lnTo>
                    <a:pt x="14222" y="13535"/>
                  </a:lnTo>
                  <a:lnTo>
                    <a:pt x="16144" y="9240"/>
                  </a:lnTo>
                  <a:lnTo>
                    <a:pt x="17079" y="5502"/>
                  </a:lnTo>
                  <a:lnTo>
                    <a:pt x="16798" y="5264"/>
                  </a:lnTo>
                  <a:lnTo>
                    <a:pt x="11061" y="9832"/>
                  </a:lnTo>
                  <a:lnTo>
                    <a:pt x="14086" y="3879"/>
                  </a:lnTo>
                  <a:lnTo>
                    <a:pt x="11710" y="5730"/>
                  </a:lnTo>
                  <a:lnTo>
                    <a:pt x="8992" y="7492"/>
                  </a:lnTo>
                  <a:lnTo>
                    <a:pt x="6343" y="9317"/>
                  </a:lnTo>
                  <a:lnTo>
                    <a:pt x="4174" y="11354"/>
                  </a:lnTo>
                  <a:lnTo>
                    <a:pt x="3192" y="12841"/>
                  </a:lnTo>
                  <a:lnTo>
                    <a:pt x="2201" y="14645"/>
                  </a:lnTo>
                  <a:lnTo>
                    <a:pt x="1153" y="16430"/>
                  </a:lnTo>
                  <a:lnTo>
                    <a:pt x="0" y="17862"/>
                  </a:lnTo>
                  <a:lnTo>
                    <a:pt x="1417" y="17762"/>
                  </a:lnTo>
                  <a:lnTo>
                    <a:pt x="3976" y="16353"/>
                  </a:lnTo>
                  <a:lnTo>
                    <a:pt x="6556" y="14486"/>
                  </a:lnTo>
                  <a:lnTo>
                    <a:pt x="8034" y="13015"/>
                  </a:lnTo>
                  <a:lnTo>
                    <a:pt x="4800" y="18555"/>
                  </a:lnTo>
                  <a:lnTo>
                    <a:pt x="6871" y="18083"/>
                  </a:lnTo>
                  <a:lnTo>
                    <a:pt x="8819" y="17249"/>
                  </a:lnTo>
                  <a:lnTo>
                    <a:pt x="10608" y="15960"/>
                  </a:lnTo>
                  <a:lnTo>
                    <a:pt x="12209" y="14124"/>
                  </a:lnTo>
                  <a:lnTo>
                    <a:pt x="9078" y="21600"/>
                  </a:lnTo>
                  <a:lnTo>
                    <a:pt x="11690" y="19997"/>
                  </a:lnTo>
                  <a:lnTo>
                    <a:pt x="14033" y="18007"/>
                  </a:lnTo>
                  <a:lnTo>
                    <a:pt x="16141" y="15599"/>
                  </a:lnTo>
                  <a:lnTo>
                    <a:pt x="18050" y="12739"/>
                  </a:lnTo>
                  <a:lnTo>
                    <a:pt x="15547" y="20494"/>
                  </a:lnTo>
                  <a:lnTo>
                    <a:pt x="16158" y="19927"/>
                  </a:lnTo>
                  <a:lnTo>
                    <a:pt x="17374" y="19589"/>
                  </a:lnTo>
                  <a:lnTo>
                    <a:pt x="17946" y="19109"/>
                  </a:lnTo>
                  <a:lnTo>
                    <a:pt x="21568" y="10907"/>
                  </a:lnTo>
                  <a:lnTo>
                    <a:pt x="21600" y="7211"/>
                  </a:lnTo>
                  <a:lnTo>
                    <a:pt x="21284" y="0"/>
                  </a:lnTo>
                  <a:close/>
                </a:path>
              </a:pathLst>
            </a:custGeom>
            <a:solidFill>
              <a:srgbClr val="1C49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4" name="object 1187"/>
            <p:cNvSpPr/>
            <p:nvPr/>
          </p:nvSpPr>
          <p:spPr>
            <a:xfrm>
              <a:off x="1036588" y="680708"/>
              <a:ext cx="26939" cy="2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33" y="4998"/>
                  </a:lnTo>
                  <a:lnTo>
                    <a:pt x="4655" y="10790"/>
                  </a:lnTo>
                  <a:lnTo>
                    <a:pt x="7025" y="16589"/>
                  </a:lnTo>
                  <a:lnTo>
                    <a:pt x="9899" y="21600"/>
                  </a:lnTo>
                  <a:lnTo>
                    <a:pt x="10520" y="21552"/>
                  </a:lnTo>
                  <a:lnTo>
                    <a:pt x="19838" y="16796"/>
                  </a:lnTo>
                  <a:lnTo>
                    <a:pt x="21600" y="16210"/>
                  </a:lnTo>
                  <a:lnTo>
                    <a:pt x="15892" y="12776"/>
                  </a:lnTo>
                  <a:lnTo>
                    <a:pt x="10620" y="8425"/>
                  </a:lnTo>
                  <a:lnTo>
                    <a:pt x="5438" y="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5" name="object 1188"/>
            <p:cNvSpPr/>
            <p:nvPr/>
          </p:nvSpPr>
          <p:spPr>
            <a:xfrm>
              <a:off x="819951" y="549377"/>
              <a:ext cx="168366" cy="13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96" y="0"/>
                  </a:moveTo>
                  <a:lnTo>
                    <a:pt x="15450" y="2215"/>
                  </a:lnTo>
                  <a:lnTo>
                    <a:pt x="13573" y="4787"/>
                  </a:lnTo>
                  <a:lnTo>
                    <a:pt x="11730" y="7375"/>
                  </a:lnTo>
                  <a:lnTo>
                    <a:pt x="7518" y="12249"/>
                  </a:lnTo>
                  <a:lnTo>
                    <a:pt x="5095" y="14648"/>
                  </a:lnTo>
                  <a:lnTo>
                    <a:pt x="2572" y="16885"/>
                  </a:lnTo>
                  <a:lnTo>
                    <a:pt x="0" y="19003"/>
                  </a:lnTo>
                  <a:lnTo>
                    <a:pt x="1803" y="19197"/>
                  </a:lnTo>
                  <a:lnTo>
                    <a:pt x="3635" y="18747"/>
                  </a:lnTo>
                  <a:lnTo>
                    <a:pt x="5395" y="17846"/>
                  </a:lnTo>
                  <a:lnTo>
                    <a:pt x="6983" y="16687"/>
                  </a:lnTo>
                  <a:lnTo>
                    <a:pt x="3167" y="21600"/>
                  </a:lnTo>
                  <a:lnTo>
                    <a:pt x="8085" y="20150"/>
                  </a:lnTo>
                  <a:lnTo>
                    <a:pt x="11001" y="17546"/>
                  </a:lnTo>
                  <a:lnTo>
                    <a:pt x="12829" y="16325"/>
                  </a:lnTo>
                  <a:lnTo>
                    <a:pt x="14704" y="15145"/>
                  </a:lnTo>
                  <a:lnTo>
                    <a:pt x="16344" y="13906"/>
                  </a:lnTo>
                  <a:lnTo>
                    <a:pt x="14257" y="17891"/>
                  </a:lnTo>
                  <a:lnTo>
                    <a:pt x="18216" y="14833"/>
                  </a:lnTo>
                  <a:lnTo>
                    <a:pt x="18410" y="14992"/>
                  </a:lnTo>
                  <a:lnTo>
                    <a:pt x="17765" y="17495"/>
                  </a:lnTo>
                  <a:lnTo>
                    <a:pt x="16438" y="20371"/>
                  </a:lnTo>
                  <a:lnTo>
                    <a:pt x="16921" y="20394"/>
                  </a:lnTo>
                  <a:lnTo>
                    <a:pt x="21312" y="11309"/>
                  </a:lnTo>
                  <a:lnTo>
                    <a:pt x="21316" y="9947"/>
                  </a:lnTo>
                  <a:lnTo>
                    <a:pt x="21457" y="5840"/>
                  </a:lnTo>
                  <a:lnTo>
                    <a:pt x="21514" y="5137"/>
                  </a:lnTo>
                  <a:lnTo>
                    <a:pt x="21168" y="5005"/>
                  </a:lnTo>
                  <a:lnTo>
                    <a:pt x="20463" y="6222"/>
                  </a:lnTo>
                  <a:lnTo>
                    <a:pt x="19312" y="7402"/>
                  </a:lnTo>
                  <a:lnTo>
                    <a:pt x="18009" y="8334"/>
                  </a:lnTo>
                  <a:lnTo>
                    <a:pt x="16849" y="8806"/>
                  </a:lnTo>
                  <a:lnTo>
                    <a:pt x="21457" y="3153"/>
                  </a:lnTo>
                  <a:lnTo>
                    <a:pt x="21546" y="2351"/>
                  </a:lnTo>
                  <a:lnTo>
                    <a:pt x="21548" y="1089"/>
                  </a:lnTo>
                  <a:lnTo>
                    <a:pt x="21600" y="187"/>
                  </a:lnTo>
                  <a:lnTo>
                    <a:pt x="20664" y="595"/>
                  </a:lnTo>
                  <a:lnTo>
                    <a:pt x="19639" y="1607"/>
                  </a:lnTo>
                  <a:lnTo>
                    <a:pt x="18857" y="2047"/>
                  </a:lnTo>
                  <a:lnTo>
                    <a:pt x="18648" y="742"/>
                  </a:lnTo>
                  <a:lnTo>
                    <a:pt x="17632" y="3127"/>
                  </a:lnTo>
                  <a:lnTo>
                    <a:pt x="16737" y="5693"/>
                  </a:lnTo>
                  <a:lnTo>
                    <a:pt x="15717" y="8194"/>
                  </a:lnTo>
                  <a:lnTo>
                    <a:pt x="14328" y="10384"/>
                  </a:lnTo>
                  <a:lnTo>
                    <a:pt x="17496" y="0"/>
                  </a:lnTo>
                  <a:close/>
                </a:path>
              </a:pathLst>
            </a:custGeom>
            <a:solidFill>
              <a:srgbClr val="235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6" name="object 1189"/>
            <p:cNvSpPr/>
            <p:nvPr/>
          </p:nvSpPr>
          <p:spPr>
            <a:xfrm>
              <a:off x="951281" y="568465"/>
              <a:ext cx="35917" cy="3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439" y="19796"/>
                  </a:lnTo>
                  <a:lnTo>
                    <a:pt x="11545" y="16235"/>
                  </a:lnTo>
                  <a:lnTo>
                    <a:pt x="16940" y="11725"/>
                  </a:lnTo>
                  <a:lnTo>
                    <a:pt x="20248" y="7077"/>
                  </a:lnTo>
                  <a:lnTo>
                    <a:pt x="21340" y="4392"/>
                  </a:lnTo>
                  <a:lnTo>
                    <a:pt x="21233" y="2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7" name="object 1190"/>
            <p:cNvSpPr/>
            <p:nvPr/>
          </p:nvSpPr>
          <p:spPr>
            <a:xfrm>
              <a:off x="893472" y="623430"/>
              <a:ext cx="21504" cy="2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40" y="25"/>
                  </a:lnTo>
                  <a:lnTo>
                    <a:pt x="0" y="21600"/>
                  </a:lnTo>
                  <a:lnTo>
                    <a:pt x="5026" y="17606"/>
                  </a:lnTo>
                  <a:lnTo>
                    <a:pt x="12656" y="11301"/>
                  </a:lnTo>
                  <a:lnTo>
                    <a:pt x="16726" y="5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79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8" name="object 1191"/>
            <p:cNvSpPr/>
            <p:nvPr/>
          </p:nvSpPr>
          <p:spPr>
            <a:xfrm>
              <a:off x="841833" y="588658"/>
              <a:ext cx="14036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79" y="21600"/>
                  </a:lnTo>
                  <a:lnTo>
                    <a:pt x="12803" y="20163"/>
                  </a:lnTo>
                  <a:lnTo>
                    <a:pt x="16596" y="18007"/>
                  </a:lnTo>
                  <a:lnTo>
                    <a:pt x="21600" y="1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9" name="object 1192"/>
            <p:cNvSpPr/>
            <p:nvPr/>
          </p:nvSpPr>
          <p:spPr>
            <a:xfrm>
              <a:off x="1492302" y="379095"/>
              <a:ext cx="61737" cy="5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" y="0"/>
                  </a:moveTo>
                  <a:lnTo>
                    <a:pt x="0" y="1513"/>
                  </a:lnTo>
                  <a:lnTo>
                    <a:pt x="14530" y="21600"/>
                  </a:lnTo>
                  <a:lnTo>
                    <a:pt x="15871" y="18809"/>
                  </a:lnTo>
                  <a:lnTo>
                    <a:pt x="17100" y="15920"/>
                  </a:lnTo>
                  <a:lnTo>
                    <a:pt x="18419" y="13093"/>
                  </a:lnTo>
                  <a:lnTo>
                    <a:pt x="20027" y="10495"/>
                  </a:lnTo>
                  <a:lnTo>
                    <a:pt x="12957" y="14746"/>
                  </a:lnTo>
                  <a:lnTo>
                    <a:pt x="15740" y="12161"/>
                  </a:lnTo>
                  <a:lnTo>
                    <a:pt x="18054" y="9155"/>
                  </a:lnTo>
                  <a:lnTo>
                    <a:pt x="19979" y="5756"/>
                  </a:lnTo>
                  <a:lnTo>
                    <a:pt x="21600" y="1989"/>
                  </a:lnTo>
                  <a:lnTo>
                    <a:pt x="20862" y="3421"/>
                  </a:lnTo>
                  <a:lnTo>
                    <a:pt x="14681" y="6720"/>
                  </a:lnTo>
                  <a:lnTo>
                    <a:pt x="14384" y="7640"/>
                  </a:lnTo>
                  <a:lnTo>
                    <a:pt x="15935" y="10452"/>
                  </a:lnTo>
                  <a:lnTo>
                    <a:pt x="15121" y="11201"/>
                  </a:lnTo>
                  <a:lnTo>
                    <a:pt x="9425" y="9549"/>
                  </a:lnTo>
                  <a:lnTo>
                    <a:pt x="10500" y="8613"/>
                  </a:lnTo>
                  <a:lnTo>
                    <a:pt x="11495" y="7940"/>
                  </a:lnTo>
                  <a:lnTo>
                    <a:pt x="12566" y="6950"/>
                  </a:lnTo>
                  <a:lnTo>
                    <a:pt x="9332" y="6717"/>
                  </a:lnTo>
                  <a:lnTo>
                    <a:pt x="6329" y="5052"/>
                  </a:lnTo>
                  <a:lnTo>
                    <a:pt x="3549" y="2919"/>
                  </a:lnTo>
                  <a:lnTo>
                    <a:pt x="982" y="1278"/>
                  </a:lnTo>
                  <a:lnTo>
                    <a:pt x="653" y="113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60" name="object 1193" descr="object 119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57402" y="614158"/>
              <a:ext cx="154333" cy="130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1" name="object 1194"/>
            <p:cNvSpPr/>
            <p:nvPr/>
          </p:nvSpPr>
          <p:spPr>
            <a:xfrm>
              <a:off x="1562330" y="385496"/>
              <a:ext cx="12702" cy="27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5" y="0"/>
                  </a:moveTo>
                  <a:lnTo>
                    <a:pt x="14027" y="182"/>
                  </a:lnTo>
                  <a:lnTo>
                    <a:pt x="10830" y="764"/>
                  </a:lnTo>
                  <a:lnTo>
                    <a:pt x="11644" y="1452"/>
                  </a:lnTo>
                  <a:lnTo>
                    <a:pt x="4950" y="6268"/>
                  </a:lnTo>
                  <a:lnTo>
                    <a:pt x="3359" y="10649"/>
                  </a:lnTo>
                  <a:lnTo>
                    <a:pt x="2758" y="15037"/>
                  </a:lnTo>
                  <a:lnTo>
                    <a:pt x="0" y="19398"/>
                  </a:lnTo>
                  <a:lnTo>
                    <a:pt x="0" y="21417"/>
                  </a:lnTo>
                  <a:lnTo>
                    <a:pt x="12820" y="21600"/>
                  </a:lnTo>
                  <a:lnTo>
                    <a:pt x="17799" y="21589"/>
                  </a:lnTo>
                  <a:lnTo>
                    <a:pt x="21327" y="21153"/>
                  </a:lnTo>
                  <a:lnTo>
                    <a:pt x="20875" y="20570"/>
                  </a:lnTo>
                  <a:lnTo>
                    <a:pt x="21600" y="19975"/>
                  </a:lnTo>
                  <a:lnTo>
                    <a:pt x="18673" y="15185"/>
                  </a:lnTo>
                  <a:lnTo>
                    <a:pt x="18262" y="11425"/>
                  </a:lnTo>
                  <a:lnTo>
                    <a:pt x="19203" y="3895"/>
                  </a:lnTo>
                  <a:lnTo>
                    <a:pt x="18673" y="132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rgbClr val="2E3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2" name="object 1195"/>
            <p:cNvSpPr/>
            <p:nvPr/>
          </p:nvSpPr>
          <p:spPr>
            <a:xfrm>
              <a:off x="1488937" y="640295"/>
              <a:ext cx="60645" cy="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0"/>
                  </a:moveTo>
                  <a:lnTo>
                    <a:pt x="18791" y="1307"/>
                  </a:lnTo>
                  <a:lnTo>
                    <a:pt x="16018" y="3904"/>
                  </a:lnTo>
                  <a:lnTo>
                    <a:pt x="13562" y="4961"/>
                  </a:lnTo>
                  <a:lnTo>
                    <a:pt x="9346" y="4692"/>
                  </a:lnTo>
                  <a:lnTo>
                    <a:pt x="8142" y="5273"/>
                  </a:lnTo>
                  <a:lnTo>
                    <a:pt x="7731" y="7369"/>
                  </a:lnTo>
                  <a:lnTo>
                    <a:pt x="5667" y="10524"/>
                  </a:lnTo>
                  <a:lnTo>
                    <a:pt x="1946" y="16743"/>
                  </a:lnTo>
                  <a:lnTo>
                    <a:pt x="0" y="19712"/>
                  </a:lnTo>
                  <a:lnTo>
                    <a:pt x="3513" y="18171"/>
                  </a:lnTo>
                  <a:lnTo>
                    <a:pt x="6962" y="16364"/>
                  </a:lnTo>
                  <a:lnTo>
                    <a:pt x="10178" y="14004"/>
                  </a:lnTo>
                  <a:lnTo>
                    <a:pt x="12992" y="10803"/>
                  </a:lnTo>
                  <a:lnTo>
                    <a:pt x="7794" y="21600"/>
                  </a:lnTo>
                  <a:lnTo>
                    <a:pt x="19990" y="9721"/>
                  </a:lnTo>
                  <a:lnTo>
                    <a:pt x="21600" y="281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235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3" name="object 1196"/>
            <p:cNvSpPr/>
            <p:nvPr/>
          </p:nvSpPr>
          <p:spPr>
            <a:xfrm>
              <a:off x="1457110" y="526365"/>
              <a:ext cx="55400" cy="4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06" y="2317"/>
                  </a:lnTo>
                  <a:lnTo>
                    <a:pt x="15021" y="4220"/>
                  </a:lnTo>
                  <a:lnTo>
                    <a:pt x="11543" y="5948"/>
                  </a:lnTo>
                  <a:lnTo>
                    <a:pt x="8467" y="7735"/>
                  </a:lnTo>
                  <a:lnTo>
                    <a:pt x="5734" y="9623"/>
                  </a:lnTo>
                  <a:lnTo>
                    <a:pt x="3491" y="13014"/>
                  </a:lnTo>
                  <a:lnTo>
                    <a:pt x="589" y="14667"/>
                  </a:lnTo>
                  <a:lnTo>
                    <a:pt x="648" y="16333"/>
                  </a:lnTo>
                  <a:lnTo>
                    <a:pt x="0" y="19205"/>
                  </a:lnTo>
                  <a:lnTo>
                    <a:pt x="153" y="21600"/>
                  </a:lnTo>
                  <a:lnTo>
                    <a:pt x="6678" y="18247"/>
                  </a:lnTo>
                  <a:lnTo>
                    <a:pt x="12303" y="13094"/>
                  </a:lnTo>
                  <a:lnTo>
                    <a:pt x="17214" y="6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4" name="object 1197"/>
            <p:cNvSpPr/>
            <p:nvPr/>
          </p:nvSpPr>
          <p:spPr>
            <a:xfrm>
              <a:off x="1533273" y="633565"/>
              <a:ext cx="30989" cy="5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1" y="0"/>
                  </a:moveTo>
                  <a:lnTo>
                    <a:pt x="6766" y="13848"/>
                  </a:lnTo>
                  <a:lnTo>
                    <a:pt x="4666" y="16483"/>
                  </a:lnTo>
                  <a:lnTo>
                    <a:pt x="2482" y="19094"/>
                  </a:lnTo>
                  <a:lnTo>
                    <a:pt x="0" y="21600"/>
                  </a:lnTo>
                  <a:lnTo>
                    <a:pt x="20733" y="14086"/>
                  </a:lnTo>
                  <a:lnTo>
                    <a:pt x="20839" y="12880"/>
                  </a:lnTo>
                  <a:lnTo>
                    <a:pt x="21458" y="11547"/>
                  </a:lnTo>
                  <a:lnTo>
                    <a:pt x="21511" y="10803"/>
                  </a:lnTo>
                  <a:lnTo>
                    <a:pt x="21600" y="8107"/>
                  </a:lnTo>
                  <a:lnTo>
                    <a:pt x="21458" y="2695"/>
                  </a:lnTo>
                  <a:lnTo>
                    <a:pt x="21511" y="0"/>
                  </a:lnTo>
                  <a:close/>
                </a:path>
              </a:pathLst>
            </a:custGeom>
            <a:solidFill>
              <a:srgbClr val="235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5" name="object 1198"/>
            <p:cNvSpPr/>
            <p:nvPr/>
          </p:nvSpPr>
          <p:spPr>
            <a:xfrm>
              <a:off x="1458622" y="558915"/>
              <a:ext cx="44910" cy="3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1183"/>
                  </a:lnTo>
                  <a:lnTo>
                    <a:pt x="263" y="14367"/>
                  </a:lnTo>
                  <a:lnTo>
                    <a:pt x="18" y="17730"/>
                  </a:lnTo>
                  <a:lnTo>
                    <a:pt x="544" y="20923"/>
                  </a:lnTo>
                  <a:lnTo>
                    <a:pt x="922" y="21600"/>
                  </a:lnTo>
                  <a:lnTo>
                    <a:pt x="2003" y="20759"/>
                  </a:lnTo>
                  <a:lnTo>
                    <a:pt x="2700" y="20563"/>
                  </a:lnTo>
                  <a:lnTo>
                    <a:pt x="7872" y="17439"/>
                  </a:lnTo>
                  <a:lnTo>
                    <a:pt x="12940" y="11931"/>
                  </a:lnTo>
                  <a:lnTo>
                    <a:pt x="17614" y="5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6" name="object 1199"/>
            <p:cNvSpPr/>
            <p:nvPr/>
          </p:nvSpPr>
          <p:spPr>
            <a:xfrm>
              <a:off x="1439851" y="642544"/>
              <a:ext cx="24284" cy="1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1" y="0"/>
                  </a:moveTo>
                  <a:lnTo>
                    <a:pt x="14750" y="3938"/>
                  </a:lnTo>
                  <a:lnTo>
                    <a:pt x="9089" y="6748"/>
                  </a:lnTo>
                  <a:lnTo>
                    <a:pt x="3985" y="10155"/>
                  </a:lnTo>
                  <a:lnTo>
                    <a:pt x="722" y="15891"/>
                  </a:lnTo>
                  <a:lnTo>
                    <a:pt x="0" y="18709"/>
                  </a:lnTo>
                  <a:lnTo>
                    <a:pt x="1784" y="20808"/>
                  </a:lnTo>
                  <a:lnTo>
                    <a:pt x="1728" y="21600"/>
                  </a:lnTo>
                  <a:lnTo>
                    <a:pt x="21600" y="1653"/>
                  </a:lnTo>
                  <a:lnTo>
                    <a:pt x="19657" y="230"/>
                  </a:lnTo>
                  <a:lnTo>
                    <a:pt x="19691" y="0"/>
                  </a:lnTo>
                  <a:close/>
                </a:path>
              </a:pathLst>
            </a:custGeom>
            <a:solidFill>
              <a:srgbClr val="4179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7" name="object 1200"/>
            <p:cNvSpPr/>
            <p:nvPr/>
          </p:nvSpPr>
          <p:spPr>
            <a:xfrm>
              <a:off x="1456361" y="538150"/>
              <a:ext cx="22469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10" y="1436"/>
                  </a:lnTo>
                  <a:lnTo>
                    <a:pt x="17253" y="2643"/>
                  </a:lnTo>
                  <a:lnTo>
                    <a:pt x="4066" y="9973"/>
                  </a:lnTo>
                  <a:lnTo>
                    <a:pt x="24" y="8896"/>
                  </a:lnTo>
                  <a:lnTo>
                    <a:pt x="48" y="9728"/>
                  </a:lnTo>
                  <a:lnTo>
                    <a:pt x="0" y="10591"/>
                  </a:lnTo>
                  <a:lnTo>
                    <a:pt x="48" y="12589"/>
                  </a:lnTo>
                  <a:lnTo>
                    <a:pt x="2136" y="20406"/>
                  </a:lnTo>
                  <a:lnTo>
                    <a:pt x="2173" y="21600"/>
                  </a:lnTo>
                  <a:lnTo>
                    <a:pt x="9328" y="17662"/>
                  </a:lnTo>
                  <a:lnTo>
                    <a:pt x="14859" y="9585"/>
                  </a:lnTo>
                  <a:lnTo>
                    <a:pt x="21600" y="50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8" name="object 1201"/>
            <p:cNvSpPr/>
            <p:nvPr/>
          </p:nvSpPr>
          <p:spPr>
            <a:xfrm>
              <a:off x="1440601" y="617843"/>
              <a:ext cx="22520" cy="1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217" y="1811"/>
                  </a:lnTo>
                  <a:lnTo>
                    <a:pt x="2253" y="5862"/>
                  </a:lnTo>
                  <a:lnTo>
                    <a:pt x="0" y="15859"/>
                  </a:lnTo>
                  <a:lnTo>
                    <a:pt x="1144" y="21600"/>
                  </a:lnTo>
                  <a:lnTo>
                    <a:pt x="9624" y="13213"/>
                  </a:lnTo>
                  <a:lnTo>
                    <a:pt x="13656" y="110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9" name="object 1202"/>
            <p:cNvSpPr/>
            <p:nvPr/>
          </p:nvSpPr>
          <p:spPr>
            <a:xfrm>
              <a:off x="1432814" y="310301"/>
              <a:ext cx="135815" cy="36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0" y="0"/>
                  </a:moveTo>
                  <a:lnTo>
                    <a:pt x="18029" y="2300"/>
                  </a:lnTo>
                  <a:lnTo>
                    <a:pt x="18118" y="2466"/>
                  </a:lnTo>
                  <a:lnTo>
                    <a:pt x="20528" y="1966"/>
                  </a:lnTo>
                  <a:lnTo>
                    <a:pt x="19760" y="2478"/>
                  </a:lnTo>
                  <a:lnTo>
                    <a:pt x="18928" y="2978"/>
                  </a:lnTo>
                  <a:lnTo>
                    <a:pt x="17959" y="3439"/>
                  </a:lnTo>
                  <a:lnTo>
                    <a:pt x="16779" y="3833"/>
                  </a:lnTo>
                  <a:lnTo>
                    <a:pt x="18298" y="3667"/>
                  </a:lnTo>
                  <a:lnTo>
                    <a:pt x="19992" y="3099"/>
                  </a:lnTo>
                  <a:lnTo>
                    <a:pt x="19270" y="3536"/>
                  </a:lnTo>
                  <a:lnTo>
                    <a:pt x="18391" y="3913"/>
                  </a:lnTo>
                  <a:lnTo>
                    <a:pt x="15989" y="4752"/>
                  </a:lnTo>
                  <a:lnTo>
                    <a:pt x="15700" y="4916"/>
                  </a:lnTo>
                  <a:lnTo>
                    <a:pt x="14686" y="5206"/>
                  </a:lnTo>
                  <a:lnTo>
                    <a:pt x="14234" y="5301"/>
                  </a:lnTo>
                  <a:lnTo>
                    <a:pt x="13745" y="5433"/>
                  </a:lnTo>
                  <a:lnTo>
                    <a:pt x="16334" y="5666"/>
                  </a:lnTo>
                  <a:lnTo>
                    <a:pt x="16704" y="5561"/>
                  </a:lnTo>
                  <a:lnTo>
                    <a:pt x="15999" y="5164"/>
                  </a:lnTo>
                  <a:lnTo>
                    <a:pt x="16134" y="5034"/>
                  </a:lnTo>
                  <a:lnTo>
                    <a:pt x="18944" y="4569"/>
                  </a:lnTo>
                  <a:lnTo>
                    <a:pt x="19279" y="4367"/>
                  </a:lnTo>
                  <a:lnTo>
                    <a:pt x="18542" y="4898"/>
                  </a:lnTo>
                  <a:lnTo>
                    <a:pt x="17667" y="5378"/>
                  </a:lnTo>
                  <a:lnTo>
                    <a:pt x="16616" y="5802"/>
                  </a:lnTo>
                  <a:lnTo>
                    <a:pt x="15351" y="6166"/>
                  </a:lnTo>
                  <a:lnTo>
                    <a:pt x="18564" y="5567"/>
                  </a:lnTo>
                  <a:lnTo>
                    <a:pt x="17833" y="5933"/>
                  </a:lnTo>
                  <a:lnTo>
                    <a:pt x="17234" y="6332"/>
                  </a:lnTo>
                  <a:lnTo>
                    <a:pt x="16675" y="6740"/>
                  </a:lnTo>
                  <a:lnTo>
                    <a:pt x="16066" y="7133"/>
                  </a:lnTo>
                  <a:lnTo>
                    <a:pt x="15270" y="7587"/>
                  </a:lnTo>
                  <a:lnTo>
                    <a:pt x="13179" y="8475"/>
                  </a:lnTo>
                  <a:lnTo>
                    <a:pt x="12317" y="8666"/>
                  </a:lnTo>
                  <a:lnTo>
                    <a:pt x="12347" y="8676"/>
                  </a:lnTo>
                  <a:lnTo>
                    <a:pt x="12287" y="8723"/>
                  </a:lnTo>
                  <a:lnTo>
                    <a:pt x="12347" y="8743"/>
                  </a:lnTo>
                  <a:lnTo>
                    <a:pt x="12287" y="8790"/>
                  </a:lnTo>
                  <a:lnTo>
                    <a:pt x="16334" y="8066"/>
                  </a:lnTo>
                  <a:lnTo>
                    <a:pt x="15799" y="8515"/>
                  </a:lnTo>
                  <a:lnTo>
                    <a:pt x="14983" y="8921"/>
                  </a:lnTo>
                  <a:lnTo>
                    <a:pt x="12957" y="10131"/>
                  </a:lnTo>
                  <a:lnTo>
                    <a:pt x="12139" y="10500"/>
                  </a:lnTo>
                  <a:lnTo>
                    <a:pt x="14995" y="10033"/>
                  </a:lnTo>
                  <a:lnTo>
                    <a:pt x="12432" y="11415"/>
                  </a:lnTo>
                  <a:lnTo>
                    <a:pt x="11102" y="12093"/>
                  </a:lnTo>
                  <a:lnTo>
                    <a:pt x="9639" y="12733"/>
                  </a:lnTo>
                  <a:lnTo>
                    <a:pt x="8806" y="13062"/>
                  </a:lnTo>
                  <a:lnTo>
                    <a:pt x="8431" y="13279"/>
                  </a:lnTo>
                  <a:lnTo>
                    <a:pt x="7318" y="13533"/>
                  </a:lnTo>
                  <a:lnTo>
                    <a:pt x="7318" y="13800"/>
                  </a:lnTo>
                  <a:lnTo>
                    <a:pt x="8572" y="13576"/>
                  </a:lnTo>
                  <a:lnTo>
                    <a:pt x="9991" y="13360"/>
                  </a:lnTo>
                  <a:lnTo>
                    <a:pt x="11412" y="13122"/>
                  </a:lnTo>
                  <a:lnTo>
                    <a:pt x="12674" y="12833"/>
                  </a:lnTo>
                  <a:lnTo>
                    <a:pt x="10885" y="13682"/>
                  </a:lnTo>
                  <a:lnTo>
                    <a:pt x="8882" y="14470"/>
                  </a:lnTo>
                  <a:lnTo>
                    <a:pt x="6588" y="15114"/>
                  </a:lnTo>
                  <a:lnTo>
                    <a:pt x="3926" y="15533"/>
                  </a:lnTo>
                  <a:lnTo>
                    <a:pt x="3955" y="15665"/>
                  </a:lnTo>
                  <a:lnTo>
                    <a:pt x="4104" y="15799"/>
                  </a:lnTo>
                  <a:lnTo>
                    <a:pt x="11246" y="14766"/>
                  </a:lnTo>
                  <a:lnTo>
                    <a:pt x="8383" y="15869"/>
                  </a:lnTo>
                  <a:lnTo>
                    <a:pt x="6707" y="16377"/>
                  </a:lnTo>
                  <a:lnTo>
                    <a:pt x="4997" y="16666"/>
                  </a:lnTo>
                  <a:lnTo>
                    <a:pt x="4483" y="16978"/>
                  </a:lnTo>
                  <a:lnTo>
                    <a:pt x="2124" y="17627"/>
                  </a:lnTo>
                  <a:lnTo>
                    <a:pt x="2052" y="17866"/>
                  </a:lnTo>
                  <a:lnTo>
                    <a:pt x="2725" y="17890"/>
                  </a:lnTo>
                  <a:lnTo>
                    <a:pt x="4605" y="17766"/>
                  </a:lnTo>
                  <a:lnTo>
                    <a:pt x="4819" y="18066"/>
                  </a:lnTo>
                  <a:lnTo>
                    <a:pt x="5890" y="17967"/>
                  </a:lnTo>
                  <a:lnTo>
                    <a:pt x="5977" y="18047"/>
                  </a:lnTo>
                  <a:lnTo>
                    <a:pt x="5029" y="18200"/>
                  </a:lnTo>
                  <a:lnTo>
                    <a:pt x="3502" y="18677"/>
                  </a:lnTo>
                  <a:lnTo>
                    <a:pt x="2834" y="18756"/>
                  </a:lnTo>
                  <a:lnTo>
                    <a:pt x="1058" y="19148"/>
                  </a:lnTo>
                  <a:lnTo>
                    <a:pt x="640" y="19385"/>
                  </a:lnTo>
                  <a:lnTo>
                    <a:pt x="0" y="19333"/>
                  </a:lnTo>
                  <a:lnTo>
                    <a:pt x="311" y="19363"/>
                  </a:lnTo>
                  <a:lnTo>
                    <a:pt x="636" y="19447"/>
                  </a:lnTo>
                  <a:lnTo>
                    <a:pt x="4740" y="19015"/>
                  </a:lnTo>
                  <a:lnTo>
                    <a:pt x="4908" y="19066"/>
                  </a:lnTo>
                  <a:lnTo>
                    <a:pt x="5363" y="19340"/>
                  </a:lnTo>
                  <a:lnTo>
                    <a:pt x="4710" y="19600"/>
                  </a:lnTo>
                  <a:lnTo>
                    <a:pt x="4633" y="19745"/>
                  </a:lnTo>
                  <a:lnTo>
                    <a:pt x="4981" y="19820"/>
                  </a:lnTo>
                  <a:lnTo>
                    <a:pt x="4819" y="19966"/>
                  </a:lnTo>
                  <a:lnTo>
                    <a:pt x="4229" y="20265"/>
                  </a:lnTo>
                  <a:lnTo>
                    <a:pt x="3336" y="20502"/>
                  </a:lnTo>
                  <a:lnTo>
                    <a:pt x="1428" y="20866"/>
                  </a:lnTo>
                  <a:lnTo>
                    <a:pt x="1428" y="21066"/>
                  </a:lnTo>
                  <a:lnTo>
                    <a:pt x="2438" y="20968"/>
                  </a:lnTo>
                  <a:lnTo>
                    <a:pt x="3884" y="20927"/>
                  </a:lnTo>
                  <a:lnTo>
                    <a:pt x="5027" y="20771"/>
                  </a:lnTo>
                  <a:lnTo>
                    <a:pt x="6783" y="20209"/>
                  </a:lnTo>
                  <a:lnTo>
                    <a:pt x="6783" y="20433"/>
                  </a:lnTo>
                  <a:lnTo>
                    <a:pt x="6173" y="20714"/>
                  </a:lnTo>
                  <a:lnTo>
                    <a:pt x="6072" y="21242"/>
                  </a:lnTo>
                  <a:lnTo>
                    <a:pt x="4997" y="21333"/>
                  </a:lnTo>
                  <a:lnTo>
                    <a:pt x="4993" y="21378"/>
                  </a:lnTo>
                  <a:lnTo>
                    <a:pt x="4841" y="21461"/>
                  </a:lnTo>
                  <a:lnTo>
                    <a:pt x="4819" y="21600"/>
                  </a:lnTo>
                  <a:lnTo>
                    <a:pt x="6885" y="21466"/>
                  </a:lnTo>
                  <a:lnTo>
                    <a:pt x="8792" y="21273"/>
                  </a:lnTo>
                  <a:lnTo>
                    <a:pt x="10586" y="20976"/>
                  </a:lnTo>
                  <a:lnTo>
                    <a:pt x="12377" y="20509"/>
                  </a:lnTo>
                  <a:lnTo>
                    <a:pt x="12561" y="20251"/>
                  </a:lnTo>
                  <a:lnTo>
                    <a:pt x="13099" y="20179"/>
                  </a:lnTo>
                  <a:lnTo>
                    <a:pt x="14981" y="20212"/>
                  </a:lnTo>
                  <a:lnTo>
                    <a:pt x="16078" y="20082"/>
                  </a:lnTo>
                  <a:lnTo>
                    <a:pt x="17316" y="19761"/>
                  </a:lnTo>
                  <a:lnTo>
                    <a:pt x="18298" y="19600"/>
                  </a:lnTo>
                  <a:lnTo>
                    <a:pt x="18570" y="19634"/>
                  </a:lnTo>
                  <a:lnTo>
                    <a:pt x="17984" y="20689"/>
                  </a:lnTo>
                  <a:lnTo>
                    <a:pt x="17851" y="20800"/>
                  </a:lnTo>
                  <a:lnTo>
                    <a:pt x="18029" y="20800"/>
                  </a:lnTo>
                  <a:lnTo>
                    <a:pt x="18679" y="20388"/>
                  </a:lnTo>
                  <a:lnTo>
                    <a:pt x="19380" y="19981"/>
                  </a:lnTo>
                  <a:lnTo>
                    <a:pt x="20119" y="19583"/>
                  </a:lnTo>
                  <a:lnTo>
                    <a:pt x="20885" y="19200"/>
                  </a:lnTo>
                  <a:lnTo>
                    <a:pt x="21070" y="15888"/>
                  </a:lnTo>
                  <a:lnTo>
                    <a:pt x="21110" y="12554"/>
                  </a:lnTo>
                  <a:lnTo>
                    <a:pt x="21217" y="9227"/>
                  </a:lnTo>
                  <a:lnTo>
                    <a:pt x="21600" y="5933"/>
                  </a:lnTo>
                  <a:lnTo>
                    <a:pt x="21581" y="4454"/>
                  </a:lnTo>
                  <a:lnTo>
                    <a:pt x="21391" y="1475"/>
                  </a:lnTo>
                  <a:lnTo>
                    <a:pt x="21420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0" name="object 1203"/>
            <p:cNvSpPr/>
            <p:nvPr/>
          </p:nvSpPr>
          <p:spPr>
            <a:xfrm>
              <a:off x="1510259" y="446112"/>
              <a:ext cx="25262" cy="2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01" y="4285"/>
                  </a:lnTo>
                  <a:lnTo>
                    <a:pt x="11500" y="8081"/>
                  </a:lnTo>
                  <a:lnTo>
                    <a:pt x="5950" y="10961"/>
                  </a:lnTo>
                  <a:lnTo>
                    <a:pt x="0" y="12504"/>
                  </a:lnTo>
                  <a:lnTo>
                    <a:pt x="1921" y="14563"/>
                  </a:lnTo>
                  <a:lnTo>
                    <a:pt x="3040" y="15103"/>
                  </a:lnTo>
                  <a:lnTo>
                    <a:pt x="3833" y="15913"/>
                  </a:lnTo>
                  <a:lnTo>
                    <a:pt x="5288" y="13983"/>
                  </a:lnTo>
                  <a:lnTo>
                    <a:pt x="10349" y="17110"/>
                  </a:lnTo>
                  <a:lnTo>
                    <a:pt x="7677" y="19323"/>
                  </a:lnTo>
                  <a:lnTo>
                    <a:pt x="8296" y="19799"/>
                  </a:lnTo>
                  <a:lnTo>
                    <a:pt x="9491" y="21523"/>
                  </a:lnTo>
                  <a:lnTo>
                    <a:pt x="10555" y="21600"/>
                  </a:lnTo>
                  <a:lnTo>
                    <a:pt x="14334" y="14576"/>
                  </a:lnTo>
                  <a:lnTo>
                    <a:pt x="18722" y="76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1" name="object 1204"/>
            <p:cNvSpPr/>
            <p:nvPr/>
          </p:nvSpPr>
          <p:spPr>
            <a:xfrm>
              <a:off x="1461937" y="650558"/>
              <a:ext cx="13527" cy="1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75" y="10800"/>
                  </a:lnTo>
                  <a:lnTo>
                    <a:pt x="1886" y="11351"/>
                  </a:lnTo>
                  <a:lnTo>
                    <a:pt x="0" y="13961"/>
                  </a:lnTo>
                  <a:lnTo>
                    <a:pt x="3731" y="20760"/>
                  </a:lnTo>
                  <a:lnTo>
                    <a:pt x="3670" y="21600"/>
                  </a:lnTo>
                  <a:lnTo>
                    <a:pt x="14461" y="19847"/>
                  </a:lnTo>
                  <a:lnTo>
                    <a:pt x="15475" y="9698"/>
                  </a:lnTo>
                  <a:lnTo>
                    <a:pt x="21600" y="43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2" name="object 1205"/>
            <p:cNvSpPr/>
            <p:nvPr/>
          </p:nvSpPr>
          <p:spPr>
            <a:xfrm>
              <a:off x="1547159" y="4302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6" y="0"/>
                  </a:moveTo>
                  <a:lnTo>
                    <a:pt x="0" y="21600"/>
                  </a:lnTo>
                  <a:lnTo>
                    <a:pt x="10088" y="19563"/>
                  </a:lnTo>
                  <a:lnTo>
                    <a:pt x="21600" y="9454"/>
                  </a:lnTo>
                  <a:lnTo>
                    <a:pt x="21416" y="0"/>
                  </a:lnTo>
                  <a:close/>
                </a:path>
              </a:pathLst>
            </a:custGeom>
            <a:solidFill>
              <a:srgbClr val="5D8B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3" name="object 1206"/>
            <p:cNvSpPr/>
            <p:nvPr/>
          </p:nvSpPr>
          <p:spPr>
            <a:xfrm>
              <a:off x="1460329" y="6089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12" y="0"/>
                  </a:moveTo>
                  <a:lnTo>
                    <a:pt x="442" y="7181"/>
                  </a:lnTo>
                  <a:lnTo>
                    <a:pt x="1143" y="11154"/>
                  </a:lnTo>
                  <a:lnTo>
                    <a:pt x="0" y="17084"/>
                  </a:lnTo>
                  <a:lnTo>
                    <a:pt x="442" y="21600"/>
                  </a:lnTo>
                  <a:lnTo>
                    <a:pt x="4283" y="16870"/>
                  </a:lnTo>
                  <a:lnTo>
                    <a:pt x="21600" y="5819"/>
                  </a:lnTo>
                  <a:lnTo>
                    <a:pt x="20012" y="0"/>
                  </a:lnTo>
                  <a:close/>
                </a:path>
              </a:pathLst>
            </a:custGeom>
            <a:solidFill>
              <a:srgbClr val="9FAA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4" name="object 1207"/>
            <p:cNvSpPr/>
            <p:nvPr/>
          </p:nvSpPr>
          <p:spPr>
            <a:xfrm>
              <a:off x="1570113" y="577773"/>
              <a:ext cx="12702" cy="5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14" y="0"/>
                  </a:moveTo>
                  <a:lnTo>
                    <a:pt x="0" y="723"/>
                  </a:lnTo>
                  <a:lnTo>
                    <a:pt x="512" y="5840"/>
                  </a:lnTo>
                  <a:lnTo>
                    <a:pt x="2700" y="21176"/>
                  </a:lnTo>
                  <a:lnTo>
                    <a:pt x="7675" y="21562"/>
                  </a:lnTo>
                  <a:lnTo>
                    <a:pt x="14397" y="21412"/>
                  </a:lnTo>
                  <a:lnTo>
                    <a:pt x="19002" y="21600"/>
                  </a:lnTo>
                  <a:lnTo>
                    <a:pt x="19512" y="17555"/>
                  </a:lnTo>
                  <a:lnTo>
                    <a:pt x="21073" y="13378"/>
                  </a:lnTo>
                  <a:lnTo>
                    <a:pt x="21600" y="9212"/>
                  </a:lnTo>
                  <a:lnTo>
                    <a:pt x="19002" y="5196"/>
                  </a:lnTo>
                  <a:lnTo>
                    <a:pt x="17220" y="3784"/>
                  </a:lnTo>
                  <a:lnTo>
                    <a:pt x="13014" y="0"/>
                  </a:lnTo>
                  <a:close/>
                </a:path>
              </a:pathLst>
            </a:custGeom>
            <a:solidFill>
              <a:srgbClr val="5F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75" name="object 1208" descr="object 12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67396" y="301880"/>
              <a:ext cx="116842" cy="363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6" name="object 1209"/>
            <p:cNvSpPr/>
            <p:nvPr/>
          </p:nvSpPr>
          <p:spPr>
            <a:xfrm>
              <a:off x="1577124" y="425908"/>
              <a:ext cx="12702" cy="1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08" y="0"/>
                  </a:moveTo>
                  <a:lnTo>
                    <a:pt x="0" y="550"/>
                  </a:lnTo>
                  <a:lnTo>
                    <a:pt x="11733" y="20318"/>
                  </a:lnTo>
                  <a:lnTo>
                    <a:pt x="21600" y="21600"/>
                  </a:lnTo>
                  <a:lnTo>
                    <a:pt x="8408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7" name="object 1210"/>
            <p:cNvSpPr/>
            <p:nvPr/>
          </p:nvSpPr>
          <p:spPr>
            <a:xfrm>
              <a:off x="1582751" y="594273"/>
              <a:ext cx="12702" cy="1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" y="0"/>
                  </a:moveTo>
                  <a:lnTo>
                    <a:pt x="0" y="8233"/>
                  </a:lnTo>
                  <a:lnTo>
                    <a:pt x="15186" y="16016"/>
                  </a:lnTo>
                  <a:lnTo>
                    <a:pt x="21600" y="21600"/>
                  </a:lnTo>
                  <a:lnTo>
                    <a:pt x="14597" y="14305"/>
                  </a:lnTo>
                  <a:lnTo>
                    <a:pt x="8696" y="644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8" name="object 1211"/>
            <p:cNvSpPr/>
            <p:nvPr/>
          </p:nvSpPr>
          <p:spPr>
            <a:xfrm>
              <a:off x="1630465" y="6072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21" y="0"/>
                  </a:moveTo>
                  <a:lnTo>
                    <a:pt x="0" y="736"/>
                  </a:lnTo>
                  <a:lnTo>
                    <a:pt x="1255" y="7304"/>
                  </a:lnTo>
                  <a:lnTo>
                    <a:pt x="19412" y="21600"/>
                  </a:lnTo>
                  <a:lnTo>
                    <a:pt x="21600" y="14680"/>
                  </a:lnTo>
                  <a:lnTo>
                    <a:pt x="13220" y="10183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rgbClr val="3C8A6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81" name="object 1212"/>
            <p:cNvGrpSpPr/>
            <p:nvPr/>
          </p:nvGrpSpPr>
          <p:grpSpPr>
            <a:xfrm>
              <a:off x="1590338" y="605321"/>
              <a:ext cx="16710" cy="17815"/>
              <a:chOff x="0" y="0"/>
              <a:chExt cx="16709" cy="17814"/>
            </a:xfrm>
          </p:grpSpPr>
          <p:sp>
            <p:nvSpPr>
              <p:cNvPr id="2479" name="Shap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62" y="11679"/>
                    </a:lnTo>
                    <a:lnTo>
                      <a:pt x="8750" y="8354"/>
                    </a:lnTo>
                    <a:lnTo>
                      <a:pt x="0" y="0"/>
                    </a:lnTo>
                    <a:lnTo>
                      <a:pt x="10889" y="12511"/>
                    </a:lnTo>
                    <a:lnTo>
                      <a:pt x="9728" y="108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B9E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0" name="Shape"/>
              <p:cNvSpPr/>
              <p:nvPr/>
            </p:nvSpPr>
            <p:spPr>
              <a:xfrm>
                <a:off x="4006" y="51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7537" y="5238"/>
                    </a:lnTo>
                    <a:lnTo>
                      <a:pt x="3368" y="0"/>
                    </a:lnTo>
                    <a:lnTo>
                      <a:pt x="5133" y="3036"/>
                    </a:lnTo>
                    <a:lnTo>
                      <a:pt x="0" y="21600"/>
                    </a:lnTo>
                    <a:lnTo>
                      <a:pt x="15183" y="21066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5B9E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82" name="object 1213"/>
            <p:cNvSpPr/>
            <p:nvPr/>
          </p:nvSpPr>
          <p:spPr>
            <a:xfrm>
              <a:off x="1570598" y="633565"/>
              <a:ext cx="12702" cy="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0" y="0"/>
                  </a:moveTo>
                  <a:lnTo>
                    <a:pt x="816" y="4580"/>
                  </a:lnTo>
                  <a:lnTo>
                    <a:pt x="0" y="9302"/>
                  </a:lnTo>
                  <a:lnTo>
                    <a:pt x="816" y="16634"/>
                  </a:lnTo>
                  <a:lnTo>
                    <a:pt x="3236" y="19337"/>
                  </a:lnTo>
                  <a:lnTo>
                    <a:pt x="3541" y="21600"/>
                  </a:lnTo>
                  <a:lnTo>
                    <a:pt x="21600" y="20898"/>
                  </a:lnTo>
                  <a:lnTo>
                    <a:pt x="20975" y="15843"/>
                  </a:lnTo>
                  <a:lnTo>
                    <a:pt x="18603" y="693"/>
                  </a:lnTo>
                  <a:lnTo>
                    <a:pt x="13492" y="386"/>
                  </a:lnTo>
                  <a:lnTo>
                    <a:pt x="6028" y="631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D5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3" name="object 1214"/>
            <p:cNvSpPr/>
            <p:nvPr/>
          </p:nvSpPr>
          <p:spPr>
            <a:xfrm>
              <a:off x="1437345" y="-1"/>
              <a:ext cx="88627" cy="27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1" y="0"/>
                  </a:moveTo>
                  <a:lnTo>
                    <a:pt x="311" y="785"/>
                  </a:lnTo>
                  <a:lnTo>
                    <a:pt x="261" y="837"/>
                  </a:lnTo>
                  <a:lnTo>
                    <a:pt x="453" y="1287"/>
                  </a:lnTo>
                  <a:lnTo>
                    <a:pt x="317" y="1794"/>
                  </a:lnTo>
                  <a:lnTo>
                    <a:pt x="1" y="5973"/>
                  </a:lnTo>
                  <a:lnTo>
                    <a:pt x="0" y="9691"/>
                  </a:lnTo>
                  <a:lnTo>
                    <a:pt x="261" y="17129"/>
                  </a:lnTo>
                  <a:lnTo>
                    <a:pt x="1186" y="17094"/>
                  </a:lnTo>
                  <a:lnTo>
                    <a:pt x="1533" y="17375"/>
                  </a:lnTo>
                  <a:lnTo>
                    <a:pt x="1905" y="17482"/>
                  </a:lnTo>
                  <a:lnTo>
                    <a:pt x="6287" y="18768"/>
                  </a:lnTo>
                  <a:lnTo>
                    <a:pt x="10946" y="20005"/>
                  </a:lnTo>
                  <a:lnTo>
                    <a:pt x="16008" y="21010"/>
                  </a:lnTo>
                  <a:lnTo>
                    <a:pt x="21600" y="21600"/>
                  </a:lnTo>
                  <a:lnTo>
                    <a:pt x="17735" y="20541"/>
                  </a:lnTo>
                  <a:lnTo>
                    <a:pt x="14300" y="19343"/>
                  </a:lnTo>
                  <a:lnTo>
                    <a:pt x="11164" y="18056"/>
                  </a:lnTo>
                  <a:lnTo>
                    <a:pt x="8197" y="16730"/>
                  </a:lnTo>
                  <a:lnTo>
                    <a:pt x="17087" y="18457"/>
                  </a:lnTo>
                  <a:lnTo>
                    <a:pt x="6554" y="13366"/>
                  </a:lnTo>
                  <a:lnTo>
                    <a:pt x="16131" y="14693"/>
                  </a:lnTo>
                  <a:lnTo>
                    <a:pt x="6006" y="8496"/>
                  </a:lnTo>
                  <a:lnTo>
                    <a:pt x="9838" y="8939"/>
                  </a:lnTo>
                  <a:lnTo>
                    <a:pt x="1084" y="26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4" name="object 1215"/>
            <p:cNvSpPr/>
            <p:nvPr/>
          </p:nvSpPr>
          <p:spPr>
            <a:xfrm>
              <a:off x="1400824" y="45391"/>
              <a:ext cx="31993" cy="6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4" y="0"/>
                  </a:moveTo>
                  <a:lnTo>
                    <a:pt x="14251" y="5494"/>
                  </a:lnTo>
                  <a:lnTo>
                    <a:pt x="9472" y="10949"/>
                  </a:lnTo>
                  <a:lnTo>
                    <a:pt x="4597" y="16330"/>
                  </a:lnTo>
                  <a:lnTo>
                    <a:pt x="0" y="21600"/>
                  </a:lnTo>
                  <a:lnTo>
                    <a:pt x="10984" y="19160"/>
                  </a:lnTo>
                  <a:lnTo>
                    <a:pt x="11061" y="19089"/>
                  </a:lnTo>
                  <a:lnTo>
                    <a:pt x="13454" y="18234"/>
                  </a:lnTo>
                  <a:lnTo>
                    <a:pt x="12888" y="17382"/>
                  </a:lnTo>
                  <a:lnTo>
                    <a:pt x="11173" y="18305"/>
                  </a:lnTo>
                  <a:lnTo>
                    <a:pt x="9852" y="15727"/>
                  </a:lnTo>
                  <a:lnTo>
                    <a:pt x="20955" y="3277"/>
                  </a:lnTo>
                  <a:lnTo>
                    <a:pt x="21600" y="1222"/>
                  </a:lnTo>
                  <a:lnTo>
                    <a:pt x="21549" y="1131"/>
                  </a:lnTo>
                  <a:lnTo>
                    <a:pt x="18358" y="701"/>
                  </a:lnTo>
                  <a:lnTo>
                    <a:pt x="18564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85" name="object 1216" descr="object 12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13829" y="557240"/>
              <a:ext cx="152706" cy="187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6" name="object 1217"/>
            <p:cNvSpPr/>
            <p:nvPr/>
          </p:nvSpPr>
          <p:spPr>
            <a:xfrm>
              <a:off x="1426393" y="264832"/>
              <a:ext cx="16559" cy="3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5" y="0"/>
                  </a:moveTo>
                  <a:lnTo>
                    <a:pt x="11864" y="2834"/>
                  </a:lnTo>
                  <a:lnTo>
                    <a:pt x="10955" y="5666"/>
                  </a:lnTo>
                  <a:lnTo>
                    <a:pt x="9066" y="8496"/>
                  </a:lnTo>
                  <a:lnTo>
                    <a:pt x="4347" y="14155"/>
                  </a:lnTo>
                  <a:lnTo>
                    <a:pt x="2514" y="16985"/>
                  </a:lnTo>
                  <a:lnTo>
                    <a:pt x="573" y="19390"/>
                  </a:lnTo>
                  <a:lnTo>
                    <a:pt x="0" y="20809"/>
                  </a:lnTo>
                  <a:lnTo>
                    <a:pt x="1055" y="21516"/>
                  </a:lnTo>
                  <a:lnTo>
                    <a:pt x="2215" y="21589"/>
                  </a:lnTo>
                  <a:lnTo>
                    <a:pt x="6490" y="21528"/>
                  </a:lnTo>
                  <a:lnTo>
                    <a:pt x="13630" y="21600"/>
                  </a:lnTo>
                  <a:lnTo>
                    <a:pt x="17060" y="21368"/>
                  </a:lnTo>
                  <a:lnTo>
                    <a:pt x="20092" y="21288"/>
                  </a:lnTo>
                  <a:lnTo>
                    <a:pt x="18534" y="21080"/>
                  </a:lnTo>
                  <a:lnTo>
                    <a:pt x="21600" y="20718"/>
                  </a:lnTo>
                  <a:lnTo>
                    <a:pt x="18618" y="13073"/>
                  </a:lnTo>
                  <a:lnTo>
                    <a:pt x="18618" y="9682"/>
                  </a:lnTo>
                  <a:lnTo>
                    <a:pt x="11295" y="0"/>
                  </a:lnTo>
                  <a:close/>
                </a:path>
              </a:pathLst>
            </a:custGeom>
            <a:solidFill>
              <a:srgbClr val="4649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7" name="object 1218"/>
            <p:cNvSpPr/>
            <p:nvPr/>
          </p:nvSpPr>
          <p:spPr>
            <a:xfrm>
              <a:off x="1309016" y="383261"/>
              <a:ext cx="69356" cy="3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72" y="6560"/>
                  </a:lnTo>
                  <a:lnTo>
                    <a:pt x="11419" y="11693"/>
                  </a:lnTo>
                  <a:lnTo>
                    <a:pt x="5781" y="14769"/>
                  </a:lnTo>
                  <a:lnTo>
                    <a:pt x="99" y="15157"/>
                  </a:lnTo>
                  <a:lnTo>
                    <a:pt x="0" y="16916"/>
                  </a:lnTo>
                  <a:lnTo>
                    <a:pt x="213" y="16513"/>
                  </a:lnTo>
                  <a:lnTo>
                    <a:pt x="799" y="16676"/>
                  </a:lnTo>
                  <a:lnTo>
                    <a:pt x="3294" y="17640"/>
                  </a:lnTo>
                  <a:lnTo>
                    <a:pt x="7921" y="20172"/>
                  </a:lnTo>
                  <a:lnTo>
                    <a:pt x="10414" y="21222"/>
                  </a:lnTo>
                  <a:lnTo>
                    <a:pt x="11581" y="21600"/>
                  </a:lnTo>
                  <a:lnTo>
                    <a:pt x="12910" y="21489"/>
                  </a:lnTo>
                  <a:lnTo>
                    <a:pt x="14085" y="21222"/>
                  </a:lnTo>
                  <a:lnTo>
                    <a:pt x="18204" y="11226"/>
                  </a:lnTo>
                  <a:lnTo>
                    <a:pt x="20079" y="58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8" name="object 1219"/>
            <p:cNvSpPr/>
            <p:nvPr/>
          </p:nvSpPr>
          <p:spPr>
            <a:xfrm>
              <a:off x="1437120" y="395604"/>
              <a:ext cx="12702" cy="9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085"/>
                  </a:lnTo>
                  <a:lnTo>
                    <a:pt x="21600" y="20570"/>
                  </a:lnTo>
                  <a:lnTo>
                    <a:pt x="20653" y="15591"/>
                  </a:lnTo>
                  <a:lnTo>
                    <a:pt x="20954" y="10606"/>
                  </a:lnTo>
                  <a:lnTo>
                    <a:pt x="20499" y="5622"/>
                  </a:lnTo>
                  <a:lnTo>
                    <a:pt x="17298" y="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89" name="object 1220" descr="object 122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91608" y="28564"/>
              <a:ext cx="249018" cy="6094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0" name="object 1221"/>
            <p:cNvSpPr/>
            <p:nvPr/>
          </p:nvSpPr>
          <p:spPr>
            <a:xfrm>
              <a:off x="1332917" y="447802"/>
              <a:ext cx="50509" cy="4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25" y="4358"/>
                  </a:lnTo>
                  <a:lnTo>
                    <a:pt x="11417" y="8402"/>
                  </a:lnTo>
                  <a:lnTo>
                    <a:pt x="5900" y="11773"/>
                  </a:lnTo>
                  <a:lnTo>
                    <a:pt x="0" y="14111"/>
                  </a:lnTo>
                  <a:lnTo>
                    <a:pt x="1917" y="21600"/>
                  </a:lnTo>
                  <a:lnTo>
                    <a:pt x="7405" y="16992"/>
                  </a:lnTo>
                  <a:lnTo>
                    <a:pt x="12608" y="11917"/>
                  </a:lnTo>
                  <a:lnTo>
                    <a:pt x="17386" y="62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1" name="object 1222"/>
            <p:cNvSpPr/>
            <p:nvPr/>
          </p:nvSpPr>
          <p:spPr>
            <a:xfrm>
              <a:off x="1286215" y="543763"/>
              <a:ext cx="29262" cy="2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" y="0"/>
                  </a:moveTo>
                  <a:lnTo>
                    <a:pt x="0" y="3160"/>
                  </a:lnTo>
                  <a:lnTo>
                    <a:pt x="3068" y="10544"/>
                  </a:lnTo>
                  <a:lnTo>
                    <a:pt x="6924" y="18057"/>
                  </a:lnTo>
                  <a:lnTo>
                    <a:pt x="9200" y="21600"/>
                  </a:lnTo>
                  <a:lnTo>
                    <a:pt x="12693" y="19962"/>
                  </a:lnTo>
                  <a:lnTo>
                    <a:pt x="18000" y="15595"/>
                  </a:lnTo>
                  <a:lnTo>
                    <a:pt x="21600" y="10539"/>
                  </a:lnTo>
                  <a:lnTo>
                    <a:pt x="19972" y="6831"/>
                  </a:lnTo>
                  <a:lnTo>
                    <a:pt x="18051" y="5982"/>
                  </a:lnTo>
                  <a:lnTo>
                    <a:pt x="16559" y="8465"/>
                  </a:lnTo>
                  <a:lnTo>
                    <a:pt x="10044" y="6381"/>
                  </a:lnTo>
                  <a:lnTo>
                    <a:pt x="3396" y="501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5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2" name="object 1223"/>
            <p:cNvSpPr/>
            <p:nvPr/>
          </p:nvSpPr>
          <p:spPr>
            <a:xfrm>
              <a:off x="1282397" y="604938"/>
              <a:ext cx="24704" cy="3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01" y="2257"/>
                  </a:lnTo>
                  <a:lnTo>
                    <a:pt x="10906" y="5315"/>
                  </a:lnTo>
                  <a:lnTo>
                    <a:pt x="5906" y="8564"/>
                  </a:lnTo>
                  <a:lnTo>
                    <a:pt x="988" y="11391"/>
                  </a:lnTo>
                  <a:lnTo>
                    <a:pt x="1654" y="14785"/>
                  </a:lnTo>
                  <a:lnTo>
                    <a:pt x="599" y="18250"/>
                  </a:lnTo>
                  <a:lnTo>
                    <a:pt x="0" y="21600"/>
                  </a:lnTo>
                  <a:lnTo>
                    <a:pt x="3931" y="21600"/>
                  </a:lnTo>
                  <a:lnTo>
                    <a:pt x="7043" y="16626"/>
                  </a:lnTo>
                  <a:lnTo>
                    <a:pt x="12295" y="10926"/>
                  </a:lnTo>
                  <a:lnTo>
                    <a:pt x="17782" y="51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5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3" name="object 1224"/>
            <p:cNvSpPr/>
            <p:nvPr/>
          </p:nvSpPr>
          <p:spPr>
            <a:xfrm>
              <a:off x="1396887" y="524688"/>
              <a:ext cx="31404" cy="2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59" y="0"/>
                  </a:moveTo>
                  <a:lnTo>
                    <a:pt x="0" y="21600"/>
                  </a:lnTo>
                  <a:lnTo>
                    <a:pt x="5419" y="19413"/>
                  </a:lnTo>
                  <a:lnTo>
                    <a:pt x="14602" y="11787"/>
                  </a:lnTo>
                  <a:lnTo>
                    <a:pt x="21600" y="3668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4" name="object 1225"/>
            <p:cNvSpPr/>
            <p:nvPr/>
          </p:nvSpPr>
          <p:spPr>
            <a:xfrm>
              <a:off x="1326174" y="562718"/>
              <a:ext cx="25812" cy="2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73" y="6259"/>
                  </a:lnTo>
                  <a:lnTo>
                    <a:pt x="6401" y="13083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5" name="object 1226"/>
            <p:cNvSpPr/>
            <p:nvPr/>
          </p:nvSpPr>
          <p:spPr>
            <a:xfrm>
              <a:off x="1409803" y="376517"/>
              <a:ext cx="18721" cy="3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1" y="0"/>
                  </a:moveTo>
                  <a:lnTo>
                    <a:pt x="16897" y="3421"/>
                  </a:lnTo>
                  <a:lnTo>
                    <a:pt x="12485" y="7002"/>
                  </a:lnTo>
                  <a:lnTo>
                    <a:pt x="5700" y="13920"/>
                  </a:lnTo>
                  <a:lnTo>
                    <a:pt x="615" y="17809"/>
                  </a:lnTo>
                  <a:lnTo>
                    <a:pt x="0" y="21600"/>
                  </a:lnTo>
                  <a:lnTo>
                    <a:pt x="4631" y="18144"/>
                  </a:lnTo>
                  <a:lnTo>
                    <a:pt x="15386" y="7819"/>
                  </a:lnTo>
                  <a:lnTo>
                    <a:pt x="21600" y="3427"/>
                  </a:lnTo>
                  <a:lnTo>
                    <a:pt x="20721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6" name="object 1227"/>
            <p:cNvSpPr/>
            <p:nvPr/>
          </p:nvSpPr>
          <p:spPr>
            <a:xfrm>
              <a:off x="1348068" y="513041"/>
              <a:ext cx="21046" cy="2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72" y="331"/>
                  </a:lnTo>
                  <a:lnTo>
                    <a:pt x="13967" y="4886"/>
                  </a:lnTo>
                  <a:lnTo>
                    <a:pt x="7126" y="11733"/>
                  </a:lnTo>
                  <a:lnTo>
                    <a:pt x="1040" y="18195"/>
                  </a:lnTo>
                  <a:lnTo>
                    <a:pt x="0" y="21600"/>
                  </a:lnTo>
                  <a:lnTo>
                    <a:pt x="4568" y="17464"/>
                  </a:lnTo>
                  <a:lnTo>
                    <a:pt x="10236" y="12673"/>
                  </a:lnTo>
                  <a:lnTo>
                    <a:pt x="15538" y="7803"/>
                  </a:lnTo>
                  <a:lnTo>
                    <a:pt x="19006" y="3429"/>
                  </a:lnTo>
                  <a:lnTo>
                    <a:pt x="19971" y="1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7" name="object 1228"/>
            <p:cNvSpPr/>
            <p:nvPr/>
          </p:nvSpPr>
          <p:spPr>
            <a:xfrm>
              <a:off x="1247611" y="6318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80" y="0"/>
                  </a:moveTo>
                  <a:lnTo>
                    <a:pt x="11600" y="6807"/>
                  </a:lnTo>
                  <a:lnTo>
                    <a:pt x="5422" y="10596"/>
                  </a:lnTo>
                  <a:lnTo>
                    <a:pt x="4759" y="12729"/>
                  </a:lnTo>
                  <a:lnTo>
                    <a:pt x="0" y="21600"/>
                  </a:lnTo>
                  <a:lnTo>
                    <a:pt x="4393" y="21192"/>
                  </a:lnTo>
                  <a:lnTo>
                    <a:pt x="10342" y="17094"/>
                  </a:lnTo>
                  <a:lnTo>
                    <a:pt x="16705" y="5920"/>
                  </a:lnTo>
                  <a:lnTo>
                    <a:pt x="21600" y="2133"/>
                  </a:lnTo>
                  <a:lnTo>
                    <a:pt x="1318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8" name="object 1229"/>
            <p:cNvSpPr/>
            <p:nvPr/>
          </p:nvSpPr>
          <p:spPr>
            <a:xfrm>
              <a:off x="1441794" y="548261"/>
              <a:ext cx="22442" cy="7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46" y="0"/>
                  </a:moveTo>
                  <a:lnTo>
                    <a:pt x="12273" y="958"/>
                  </a:lnTo>
                  <a:lnTo>
                    <a:pt x="9669" y="1621"/>
                  </a:lnTo>
                  <a:lnTo>
                    <a:pt x="4107" y="2378"/>
                  </a:lnTo>
                  <a:lnTo>
                    <a:pt x="2689" y="2514"/>
                  </a:lnTo>
                  <a:lnTo>
                    <a:pt x="0" y="2397"/>
                  </a:lnTo>
                  <a:lnTo>
                    <a:pt x="174" y="7221"/>
                  </a:lnTo>
                  <a:lnTo>
                    <a:pt x="1075" y="21600"/>
                  </a:lnTo>
                  <a:lnTo>
                    <a:pt x="20525" y="21255"/>
                  </a:lnTo>
                  <a:lnTo>
                    <a:pt x="20378" y="20933"/>
                  </a:lnTo>
                  <a:lnTo>
                    <a:pt x="20757" y="20510"/>
                  </a:lnTo>
                  <a:lnTo>
                    <a:pt x="19229" y="18683"/>
                  </a:lnTo>
                  <a:lnTo>
                    <a:pt x="7848" y="19323"/>
                  </a:lnTo>
                  <a:lnTo>
                    <a:pt x="3777" y="19199"/>
                  </a:lnTo>
                  <a:lnTo>
                    <a:pt x="4212" y="17968"/>
                  </a:lnTo>
                  <a:lnTo>
                    <a:pt x="10905" y="16363"/>
                  </a:lnTo>
                  <a:lnTo>
                    <a:pt x="18491" y="14633"/>
                  </a:lnTo>
                  <a:lnTo>
                    <a:pt x="21600" y="13027"/>
                  </a:lnTo>
                  <a:lnTo>
                    <a:pt x="20207" y="13120"/>
                  </a:lnTo>
                  <a:lnTo>
                    <a:pt x="18043" y="13519"/>
                  </a:lnTo>
                  <a:lnTo>
                    <a:pt x="17285" y="13197"/>
                  </a:lnTo>
                  <a:lnTo>
                    <a:pt x="16234" y="11680"/>
                  </a:lnTo>
                  <a:lnTo>
                    <a:pt x="16723" y="10082"/>
                  </a:lnTo>
                  <a:lnTo>
                    <a:pt x="16197" y="8569"/>
                  </a:lnTo>
                  <a:lnTo>
                    <a:pt x="15292" y="7879"/>
                  </a:lnTo>
                  <a:lnTo>
                    <a:pt x="14743" y="5660"/>
                  </a:lnTo>
                  <a:lnTo>
                    <a:pt x="16343" y="3813"/>
                  </a:lnTo>
                  <a:lnTo>
                    <a:pt x="16197" y="2742"/>
                  </a:lnTo>
                  <a:lnTo>
                    <a:pt x="16161" y="2420"/>
                  </a:lnTo>
                  <a:lnTo>
                    <a:pt x="14070" y="310"/>
                  </a:lnTo>
                  <a:lnTo>
                    <a:pt x="14046" y="0"/>
                  </a:lnTo>
                  <a:close/>
                </a:path>
              </a:pathLst>
            </a:custGeom>
            <a:solidFill>
              <a:srgbClr val="5D5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9" name="object 1230"/>
            <p:cNvSpPr/>
            <p:nvPr/>
          </p:nvSpPr>
          <p:spPr>
            <a:xfrm>
              <a:off x="1461987" y="475298"/>
              <a:ext cx="31434" cy="6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92" y="0"/>
                  </a:moveTo>
                  <a:lnTo>
                    <a:pt x="3648" y="14545"/>
                  </a:lnTo>
                  <a:lnTo>
                    <a:pt x="1649" y="14657"/>
                  </a:lnTo>
                  <a:lnTo>
                    <a:pt x="933" y="15883"/>
                  </a:lnTo>
                  <a:lnTo>
                    <a:pt x="2688" y="17424"/>
                  </a:lnTo>
                  <a:lnTo>
                    <a:pt x="0" y="18307"/>
                  </a:lnTo>
                  <a:lnTo>
                    <a:pt x="454" y="18398"/>
                  </a:lnTo>
                  <a:lnTo>
                    <a:pt x="5812" y="21136"/>
                  </a:lnTo>
                  <a:lnTo>
                    <a:pt x="6947" y="21600"/>
                  </a:lnTo>
                  <a:lnTo>
                    <a:pt x="10150" y="20917"/>
                  </a:lnTo>
                  <a:lnTo>
                    <a:pt x="16381" y="19110"/>
                  </a:lnTo>
                  <a:lnTo>
                    <a:pt x="18005" y="17917"/>
                  </a:lnTo>
                  <a:lnTo>
                    <a:pt x="21600" y="16111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0" name="object 1231"/>
            <p:cNvSpPr/>
            <p:nvPr/>
          </p:nvSpPr>
          <p:spPr>
            <a:xfrm>
              <a:off x="1446265" y="469684"/>
              <a:ext cx="28691" cy="6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9" y="0"/>
                  </a:moveTo>
                  <a:lnTo>
                    <a:pt x="9" y="5212"/>
                  </a:lnTo>
                  <a:lnTo>
                    <a:pt x="0" y="5714"/>
                  </a:lnTo>
                  <a:lnTo>
                    <a:pt x="471" y="9877"/>
                  </a:lnTo>
                  <a:lnTo>
                    <a:pt x="1138" y="13697"/>
                  </a:lnTo>
                  <a:lnTo>
                    <a:pt x="1665" y="17558"/>
                  </a:lnTo>
                  <a:lnTo>
                    <a:pt x="1702" y="21600"/>
                  </a:lnTo>
                  <a:lnTo>
                    <a:pt x="6769" y="21600"/>
                  </a:lnTo>
                  <a:lnTo>
                    <a:pt x="7190" y="20311"/>
                  </a:lnTo>
                  <a:lnTo>
                    <a:pt x="9332" y="20003"/>
                  </a:lnTo>
                  <a:lnTo>
                    <a:pt x="11837" y="20483"/>
                  </a:lnTo>
                  <a:lnTo>
                    <a:pt x="14782" y="19586"/>
                  </a:lnTo>
                  <a:lnTo>
                    <a:pt x="12860" y="18018"/>
                  </a:lnTo>
                  <a:lnTo>
                    <a:pt x="13644" y="16771"/>
                  </a:lnTo>
                  <a:lnTo>
                    <a:pt x="20521" y="4484"/>
                  </a:lnTo>
                  <a:lnTo>
                    <a:pt x="21141" y="1862"/>
                  </a:lnTo>
                  <a:lnTo>
                    <a:pt x="21102" y="1104"/>
                  </a:lnTo>
                  <a:lnTo>
                    <a:pt x="21600" y="510"/>
                  </a:lnTo>
                  <a:lnTo>
                    <a:pt x="19869" y="0"/>
                  </a:lnTo>
                  <a:close/>
                </a:path>
              </a:pathLst>
            </a:custGeom>
            <a:solidFill>
              <a:srgbClr val="4D7F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1" name="object 1232"/>
            <p:cNvSpPr/>
            <p:nvPr/>
          </p:nvSpPr>
          <p:spPr>
            <a:xfrm>
              <a:off x="1438416" y="216687"/>
              <a:ext cx="110008" cy="30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" y="0"/>
                  </a:moveTo>
                  <a:lnTo>
                    <a:pt x="0" y="31"/>
                  </a:lnTo>
                  <a:lnTo>
                    <a:pt x="441" y="12547"/>
                  </a:lnTo>
                  <a:lnTo>
                    <a:pt x="1324" y="12744"/>
                  </a:lnTo>
                  <a:lnTo>
                    <a:pt x="1487" y="14269"/>
                  </a:lnTo>
                  <a:lnTo>
                    <a:pt x="1495" y="17320"/>
                  </a:lnTo>
                  <a:lnTo>
                    <a:pt x="1544" y="18844"/>
                  </a:lnTo>
                  <a:lnTo>
                    <a:pt x="6723" y="17743"/>
                  </a:lnTo>
                  <a:lnTo>
                    <a:pt x="7174" y="17850"/>
                  </a:lnTo>
                  <a:lnTo>
                    <a:pt x="7044" y="17976"/>
                  </a:lnTo>
                  <a:lnTo>
                    <a:pt x="7055" y="18136"/>
                  </a:lnTo>
                  <a:lnTo>
                    <a:pt x="10800" y="21600"/>
                  </a:lnTo>
                  <a:lnTo>
                    <a:pt x="12607" y="20844"/>
                  </a:lnTo>
                  <a:lnTo>
                    <a:pt x="14249" y="20043"/>
                  </a:lnTo>
                  <a:lnTo>
                    <a:pt x="17413" y="18411"/>
                  </a:lnTo>
                  <a:lnTo>
                    <a:pt x="13887" y="18963"/>
                  </a:lnTo>
                  <a:lnTo>
                    <a:pt x="14897" y="18527"/>
                  </a:lnTo>
                  <a:lnTo>
                    <a:pt x="16530" y="17585"/>
                  </a:lnTo>
                  <a:lnTo>
                    <a:pt x="16286" y="17580"/>
                  </a:lnTo>
                  <a:lnTo>
                    <a:pt x="16012" y="17460"/>
                  </a:lnTo>
                  <a:lnTo>
                    <a:pt x="15451" y="17331"/>
                  </a:lnTo>
                  <a:lnTo>
                    <a:pt x="14805" y="17135"/>
                  </a:lnTo>
                  <a:lnTo>
                    <a:pt x="14548" y="17098"/>
                  </a:lnTo>
                  <a:lnTo>
                    <a:pt x="14069" y="16944"/>
                  </a:lnTo>
                  <a:lnTo>
                    <a:pt x="14144" y="16888"/>
                  </a:lnTo>
                  <a:lnTo>
                    <a:pt x="12830" y="16731"/>
                  </a:lnTo>
                  <a:lnTo>
                    <a:pt x="11631" y="16398"/>
                  </a:lnTo>
                  <a:lnTo>
                    <a:pt x="10512" y="15999"/>
                  </a:lnTo>
                  <a:lnTo>
                    <a:pt x="9478" y="15657"/>
                  </a:lnTo>
                  <a:lnTo>
                    <a:pt x="10642" y="15906"/>
                  </a:lnTo>
                  <a:lnTo>
                    <a:pt x="11872" y="16193"/>
                  </a:lnTo>
                  <a:lnTo>
                    <a:pt x="13062" y="16497"/>
                  </a:lnTo>
                  <a:lnTo>
                    <a:pt x="14106" y="16798"/>
                  </a:lnTo>
                  <a:lnTo>
                    <a:pt x="15171" y="16572"/>
                  </a:lnTo>
                  <a:lnTo>
                    <a:pt x="16750" y="15932"/>
                  </a:lnTo>
                  <a:lnTo>
                    <a:pt x="8266" y="12074"/>
                  </a:lnTo>
                  <a:lnTo>
                    <a:pt x="16972" y="15854"/>
                  </a:lnTo>
                  <a:lnTo>
                    <a:pt x="17752" y="15524"/>
                  </a:lnTo>
                  <a:lnTo>
                    <a:pt x="18735" y="14988"/>
                  </a:lnTo>
                  <a:lnTo>
                    <a:pt x="10581" y="11642"/>
                  </a:lnTo>
                  <a:lnTo>
                    <a:pt x="10668" y="11390"/>
                  </a:lnTo>
                  <a:lnTo>
                    <a:pt x="10947" y="11578"/>
                  </a:lnTo>
                  <a:lnTo>
                    <a:pt x="12572" y="11876"/>
                  </a:lnTo>
                  <a:lnTo>
                    <a:pt x="14132" y="12231"/>
                  </a:lnTo>
                  <a:lnTo>
                    <a:pt x="15818" y="12509"/>
                  </a:lnTo>
                  <a:lnTo>
                    <a:pt x="17633" y="12547"/>
                  </a:lnTo>
                  <a:lnTo>
                    <a:pt x="18283" y="12369"/>
                  </a:lnTo>
                  <a:lnTo>
                    <a:pt x="18640" y="12176"/>
                  </a:lnTo>
                  <a:lnTo>
                    <a:pt x="19176" y="11996"/>
                  </a:lnTo>
                  <a:lnTo>
                    <a:pt x="9037" y="8021"/>
                  </a:lnTo>
                  <a:lnTo>
                    <a:pt x="11955" y="8530"/>
                  </a:lnTo>
                  <a:lnTo>
                    <a:pt x="15164" y="8889"/>
                  </a:lnTo>
                  <a:lnTo>
                    <a:pt x="18450" y="9011"/>
                  </a:lnTo>
                  <a:lnTo>
                    <a:pt x="21600" y="8809"/>
                  </a:lnTo>
                  <a:lnTo>
                    <a:pt x="15760" y="7517"/>
                  </a:lnTo>
                  <a:lnTo>
                    <a:pt x="10641" y="5911"/>
                  </a:lnTo>
                  <a:lnTo>
                    <a:pt x="6070" y="4090"/>
                  </a:lnTo>
                  <a:lnTo>
                    <a:pt x="1875" y="2156"/>
                  </a:lnTo>
                  <a:lnTo>
                    <a:pt x="4509" y="3039"/>
                  </a:lnTo>
                  <a:lnTo>
                    <a:pt x="7382" y="3828"/>
                  </a:lnTo>
                  <a:lnTo>
                    <a:pt x="10504" y="4480"/>
                  </a:lnTo>
                  <a:lnTo>
                    <a:pt x="13887" y="4951"/>
                  </a:lnTo>
                  <a:lnTo>
                    <a:pt x="10446" y="3911"/>
                  </a:lnTo>
                  <a:lnTo>
                    <a:pt x="7097" y="2820"/>
                  </a:lnTo>
                  <a:lnTo>
                    <a:pt x="4002" y="1643"/>
                  </a:lnTo>
                  <a:lnTo>
                    <a:pt x="1324" y="346"/>
                  </a:lnTo>
                  <a:lnTo>
                    <a:pt x="1025" y="25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2" name="object 1233"/>
            <p:cNvSpPr/>
            <p:nvPr/>
          </p:nvSpPr>
          <p:spPr>
            <a:xfrm>
              <a:off x="1480517" y="388861"/>
              <a:ext cx="44337" cy="5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49" y="21600"/>
                  </a:lnTo>
                  <a:lnTo>
                    <a:pt x="21328" y="21421"/>
                  </a:lnTo>
                  <a:lnTo>
                    <a:pt x="21600" y="2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3" name="object 1234"/>
            <p:cNvSpPr/>
            <p:nvPr/>
          </p:nvSpPr>
          <p:spPr>
            <a:xfrm>
              <a:off x="1486689" y="439941"/>
              <a:ext cx="23764" cy="1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84" y="6060"/>
                  </a:lnTo>
                  <a:lnTo>
                    <a:pt x="9964" y="13123"/>
                  </a:lnTo>
                  <a:lnTo>
                    <a:pt x="15518" y="19025"/>
                  </a:lnTo>
                  <a:lnTo>
                    <a:pt x="21427" y="21600"/>
                  </a:lnTo>
                  <a:lnTo>
                    <a:pt x="21254" y="21394"/>
                  </a:lnTo>
                  <a:lnTo>
                    <a:pt x="21600" y="20401"/>
                  </a:lnTo>
                  <a:lnTo>
                    <a:pt x="21427" y="20196"/>
                  </a:lnTo>
                  <a:lnTo>
                    <a:pt x="16594" y="14876"/>
                  </a:lnTo>
                  <a:lnTo>
                    <a:pt x="11081" y="9495"/>
                  </a:lnTo>
                  <a:lnTo>
                    <a:pt x="5385" y="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1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07" name="object 1235"/>
            <p:cNvGrpSpPr/>
            <p:nvPr/>
          </p:nvGrpSpPr>
          <p:grpSpPr>
            <a:xfrm>
              <a:off x="1443813" y="291859"/>
              <a:ext cx="32210" cy="135170"/>
              <a:chOff x="0" y="0"/>
              <a:chExt cx="32209" cy="135169"/>
            </a:xfrm>
          </p:grpSpPr>
          <p:sp>
            <p:nvSpPr>
              <p:cNvPr id="2504" name="Shape"/>
              <p:cNvSpPr/>
              <p:nvPr/>
            </p:nvSpPr>
            <p:spPr>
              <a:xfrm>
                <a:off x="0" y="62217"/>
                <a:ext cx="20981" cy="22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1" y="0"/>
                    </a:lnTo>
                    <a:lnTo>
                      <a:pt x="444" y="1271"/>
                    </a:lnTo>
                    <a:lnTo>
                      <a:pt x="0" y="1186"/>
                    </a:lnTo>
                    <a:lnTo>
                      <a:pt x="810" y="3239"/>
                    </a:lnTo>
                    <a:lnTo>
                      <a:pt x="3974" y="6858"/>
                    </a:lnTo>
                    <a:lnTo>
                      <a:pt x="10224" y="12407"/>
                    </a:lnTo>
                    <a:lnTo>
                      <a:pt x="16945" y="1796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5" name="Shape"/>
              <p:cNvSpPr/>
              <p:nvPr/>
            </p:nvSpPr>
            <p:spPr>
              <a:xfrm>
                <a:off x="8636" y="92519"/>
                <a:ext cx="20207" cy="42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12" y="16042"/>
                    </a:lnTo>
                    <a:lnTo>
                      <a:pt x="11798" y="10581"/>
                    </a:lnTo>
                    <a:lnTo>
                      <a:pt x="6082" y="5229"/>
                    </a:lnTo>
                    <a:lnTo>
                      <a:pt x="0" y="0"/>
                    </a:lnTo>
                    <a:lnTo>
                      <a:pt x="3475" y="5706"/>
                    </a:lnTo>
                    <a:lnTo>
                      <a:pt x="8661" y="11263"/>
                    </a:lnTo>
                    <a:lnTo>
                      <a:pt x="14921" y="165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6" name="Shape"/>
              <p:cNvSpPr/>
              <p:nvPr/>
            </p:nvSpPr>
            <p:spPr>
              <a:xfrm>
                <a:off x="18744" y="0"/>
                <a:ext cx="13466" cy="13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9"/>
                    </a:moveTo>
                    <a:lnTo>
                      <a:pt x="21029" y="16586"/>
                    </a:lnTo>
                    <a:lnTo>
                      <a:pt x="1284" y="0"/>
                    </a:lnTo>
                    <a:lnTo>
                      <a:pt x="0" y="764"/>
                    </a:lnTo>
                    <a:lnTo>
                      <a:pt x="1467" y="6743"/>
                    </a:lnTo>
                    <a:lnTo>
                      <a:pt x="10046" y="15681"/>
                    </a:lnTo>
                    <a:lnTo>
                      <a:pt x="19012" y="21600"/>
                    </a:lnTo>
                    <a:lnTo>
                      <a:pt x="21600" y="18539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08" name="object 1236"/>
            <p:cNvSpPr/>
            <p:nvPr/>
          </p:nvSpPr>
          <p:spPr>
            <a:xfrm>
              <a:off x="1512202" y="4562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22" y="0"/>
                  </a:moveTo>
                  <a:lnTo>
                    <a:pt x="0" y="7808"/>
                  </a:lnTo>
                  <a:lnTo>
                    <a:pt x="5400" y="14575"/>
                  </a:lnTo>
                  <a:lnTo>
                    <a:pt x="6695" y="15977"/>
                  </a:lnTo>
                  <a:lnTo>
                    <a:pt x="12742" y="21600"/>
                  </a:lnTo>
                  <a:lnTo>
                    <a:pt x="21600" y="12649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rgbClr val="AECDA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9" name="object 1237"/>
            <p:cNvSpPr/>
            <p:nvPr/>
          </p:nvSpPr>
          <p:spPr>
            <a:xfrm>
              <a:off x="1345262" y="10604"/>
              <a:ext cx="93944" cy="2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9" y="0"/>
                  </a:moveTo>
                  <a:lnTo>
                    <a:pt x="19097" y="2716"/>
                  </a:lnTo>
                  <a:lnTo>
                    <a:pt x="19028" y="2892"/>
                  </a:lnTo>
                  <a:lnTo>
                    <a:pt x="20114" y="3000"/>
                  </a:lnTo>
                  <a:lnTo>
                    <a:pt x="19912" y="3540"/>
                  </a:lnTo>
                  <a:lnTo>
                    <a:pt x="19208" y="4449"/>
                  </a:lnTo>
                  <a:lnTo>
                    <a:pt x="18384" y="5389"/>
                  </a:lnTo>
                  <a:lnTo>
                    <a:pt x="17316" y="6485"/>
                  </a:lnTo>
                  <a:lnTo>
                    <a:pt x="16131" y="6672"/>
                  </a:lnTo>
                  <a:lnTo>
                    <a:pt x="16580" y="7320"/>
                  </a:lnTo>
                  <a:lnTo>
                    <a:pt x="17164" y="7088"/>
                  </a:lnTo>
                  <a:lnTo>
                    <a:pt x="17357" y="7302"/>
                  </a:lnTo>
                  <a:lnTo>
                    <a:pt x="16542" y="7517"/>
                  </a:lnTo>
                  <a:lnTo>
                    <a:pt x="14312" y="9114"/>
                  </a:lnTo>
                  <a:lnTo>
                    <a:pt x="12005" y="10669"/>
                  </a:lnTo>
                  <a:lnTo>
                    <a:pt x="9373" y="12158"/>
                  </a:lnTo>
                  <a:lnTo>
                    <a:pt x="6193" y="13538"/>
                  </a:lnTo>
                  <a:lnTo>
                    <a:pt x="15742" y="12311"/>
                  </a:lnTo>
                  <a:lnTo>
                    <a:pt x="4646" y="17306"/>
                  </a:lnTo>
                  <a:lnTo>
                    <a:pt x="7356" y="17087"/>
                  </a:lnTo>
                  <a:lnTo>
                    <a:pt x="13161" y="15817"/>
                  </a:lnTo>
                  <a:lnTo>
                    <a:pt x="10181" y="17142"/>
                  </a:lnTo>
                  <a:lnTo>
                    <a:pt x="7093" y="18431"/>
                  </a:lnTo>
                  <a:lnTo>
                    <a:pt x="3748" y="19639"/>
                  </a:lnTo>
                  <a:lnTo>
                    <a:pt x="0" y="20724"/>
                  </a:lnTo>
                  <a:lnTo>
                    <a:pt x="5330" y="20067"/>
                  </a:lnTo>
                  <a:lnTo>
                    <a:pt x="10260" y="19084"/>
                  </a:lnTo>
                  <a:lnTo>
                    <a:pt x="14737" y="17858"/>
                  </a:lnTo>
                  <a:lnTo>
                    <a:pt x="18709" y="16473"/>
                  </a:lnTo>
                  <a:lnTo>
                    <a:pt x="19328" y="16595"/>
                  </a:lnTo>
                  <a:lnTo>
                    <a:pt x="18584" y="16814"/>
                  </a:lnTo>
                  <a:lnTo>
                    <a:pt x="18324" y="16956"/>
                  </a:lnTo>
                  <a:lnTo>
                    <a:pt x="15475" y="18217"/>
                  </a:lnTo>
                  <a:lnTo>
                    <a:pt x="11899" y="19445"/>
                  </a:lnTo>
                  <a:lnTo>
                    <a:pt x="8052" y="20590"/>
                  </a:lnTo>
                  <a:lnTo>
                    <a:pt x="4386" y="21600"/>
                  </a:lnTo>
                  <a:lnTo>
                    <a:pt x="8129" y="21098"/>
                  </a:lnTo>
                  <a:lnTo>
                    <a:pt x="11615" y="20442"/>
                  </a:lnTo>
                  <a:lnTo>
                    <a:pt x="14906" y="19676"/>
                  </a:lnTo>
                  <a:lnTo>
                    <a:pt x="18619" y="18687"/>
                  </a:lnTo>
                  <a:lnTo>
                    <a:pt x="19614" y="18621"/>
                  </a:lnTo>
                  <a:lnTo>
                    <a:pt x="19669" y="18067"/>
                  </a:lnTo>
                  <a:lnTo>
                    <a:pt x="20193" y="16929"/>
                  </a:lnTo>
                  <a:lnTo>
                    <a:pt x="20388" y="16429"/>
                  </a:lnTo>
                  <a:lnTo>
                    <a:pt x="20775" y="12870"/>
                  </a:lnTo>
                  <a:lnTo>
                    <a:pt x="20433" y="5540"/>
                  </a:lnTo>
                  <a:lnTo>
                    <a:pt x="20645" y="1884"/>
                  </a:lnTo>
                  <a:lnTo>
                    <a:pt x="20928" y="1315"/>
                  </a:lnTo>
                  <a:lnTo>
                    <a:pt x="21419" y="1402"/>
                  </a:lnTo>
                  <a:lnTo>
                    <a:pt x="21472" y="948"/>
                  </a:lnTo>
                  <a:lnTo>
                    <a:pt x="21600" y="446"/>
                  </a:lnTo>
                  <a:lnTo>
                    <a:pt x="21419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0" name="object 1238"/>
            <p:cNvSpPr/>
            <p:nvPr/>
          </p:nvSpPr>
          <p:spPr>
            <a:xfrm>
              <a:off x="1416458" y="112738"/>
              <a:ext cx="12702" cy="1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6" y="0"/>
                  </a:moveTo>
                  <a:lnTo>
                    <a:pt x="6678" y="5735"/>
                  </a:lnTo>
                  <a:lnTo>
                    <a:pt x="7289" y="13231"/>
                  </a:lnTo>
                  <a:lnTo>
                    <a:pt x="0" y="20240"/>
                  </a:lnTo>
                  <a:lnTo>
                    <a:pt x="7324" y="21600"/>
                  </a:lnTo>
                  <a:lnTo>
                    <a:pt x="21600" y="500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5D8B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1" name="object 1239"/>
            <p:cNvSpPr/>
            <p:nvPr/>
          </p:nvSpPr>
          <p:spPr>
            <a:xfrm>
              <a:off x="1438244" y="487641"/>
              <a:ext cx="12702" cy="6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3" y="0"/>
                  </a:moveTo>
                  <a:lnTo>
                    <a:pt x="0" y="705"/>
                  </a:lnTo>
                  <a:lnTo>
                    <a:pt x="552" y="5900"/>
                  </a:lnTo>
                  <a:lnTo>
                    <a:pt x="2511" y="16299"/>
                  </a:lnTo>
                  <a:lnTo>
                    <a:pt x="3105" y="21480"/>
                  </a:lnTo>
                  <a:lnTo>
                    <a:pt x="10782" y="21600"/>
                  </a:lnTo>
                  <a:lnTo>
                    <a:pt x="14830" y="21461"/>
                  </a:lnTo>
                  <a:lnTo>
                    <a:pt x="21600" y="21130"/>
                  </a:lnTo>
                  <a:lnTo>
                    <a:pt x="20971" y="16886"/>
                  </a:lnTo>
                  <a:lnTo>
                    <a:pt x="21600" y="14791"/>
                  </a:lnTo>
                  <a:lnTo>
                    <a:pt x="21463" y="10969"/>
                  </a:lnTo>
                  <a:lnTo>
                    <a:pt x="19545" y="7317"/>
                  </a:lnTo>
                  <a:lnTo>
                    <a:pt x="17110" y="3705"/>
                  </a:lnTo>
                  <a:lnTo>
                    <a:pt x="15423" y="0"/>
                  </a:lnTo>
                  <a:close/>
                </a:path>
              </a:pathLst>
            </a:custGeom>
            <a:solidFill>
              <a:srgbClr val="786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2" name="object 1240"/>
            <p:cNvSpPr/>
            <p:nvPr/>
          </p:nvSpPr>
          <p:spPr>
            <a:xfrm>
              <a:off x="1446004" y="534786"/>
              <a:ext cx="12702" cy="2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3" y="0"/>
                  </a:moveTo>
                  <a:lnTo>
                    <a:pt x="607" y="0"/>
                  </a:lnTo>
                  <a:lnTo>
                    <a:pt x="0" y="7141"/>
                  </a:lnTo>
                  <a:lnTo>
                    <a:pt x="607" y="21600"/>
                  </a:lnTo>
                  <a:lnTo>
                    <a:pt x="9431" y="20080"/>
                  </a:lnTo>
                  <a:lnTo>
                    <a:pt x="16631" y="17758"/>
                  </a:lnTo>
                  <a:lnTo>
                    <a:pt x="21531" y="14404"/>
                  </a:lnTo>
                  <a:lnTo>
                    <a:pt x="21464" y="13604"/>
                  </a:lnTo>
                  <a:lnTo>
                    <a:pt x="21600" y="12789"/>
                  </a:lnTo>
                  <a:lnTo>
                    <a:pt x="21227" y="8838"/>
                  </a:lnTo>
                  <a:lnTo>
                    <a:pt x="17948" y="1683"/>
                  </a:lnTo>
                  <a:lnTo>
                    <a:pt x="18523" y="0"/>
                  </a:lnTo>
                  <a:close/>
                </a:path>
              </a:pathLst>
            </a:custGeom>
            <a:solidFill>
              <a:srgbClr val="6471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3" name="object 1241"/>
            <p:cNvSpPr/>
            <p:nvPr/>
          </p:nvSpPr>
          <p:spPr>
            <a:xfrm>
              <a:off x="1455039" y="529973"/>
              <a:ext cx="17058" cy="1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83" y="0"/>
                  </a:moveTo>
                  <a:lnTo>
                    <a:pt x="980" y="1178"/>
                  </a:lnTo>
                  <a:lnTo>
                    <a:pt x="0" y="8120"/>
                  </a:lnTo>
                  <a:lnTo>
                    <a:pt x="1559" y="16627"/>
                  </a:lnTo>
                  <a:lnTo>
                    <a:pt x="1705" y="20390"/>
                  </a:lnTo>
                  <a:lnTo>
                    <a:pt x="7027" y="21600"/>
                  </a:lnTo>
                  <a:lnTo>
                    <a:pt x="16790" y="16935"/>
                  </a:lnTo>
                  <a:lnTo>
                    <a:pt x="21600" y="14675"/>
                  </a:lnTo>
                  <a:lnTo>
                    <a:pt x="19509" y="12866"/>
                  </a:lnTo>
                  <a:lnTo>
                    <a:pt x="9634" y="2195"/>
                  </a:lnTo>
                  <a:lnTo>
                    <a:pt x="8797" y="1839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8ABA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14" name="object 1242" descr="object 124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41579" y="126213"/>
              <a:ext cx="378437" cy="618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5" name="object 1243" descr="object 124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6279" y="329934"/>
              <a:ext cx="74081" cy="88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6" name="object 1244"/>
            <p:cNvSpPr/>
            <p:nvPr/>
          </p:nvSpPr>
          <p:spPr>
            <a:xfrm>
              <a:off x="404635" y="642544"/>
              <a:ext cx="26176" cy="6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7" y="0"/>
                  </a:moveTo>
                  <a:lnTo>
                    <a:pt x="13436" y="2786"/>
                  </a:lnTo>
                  <a:lnTo>
                    <a:pt x="12776" y="2503"/>
                  </a:lnTo>
                  <a:lnTo>
                    <a:pt x="10198" y="2440"/>
                  </a:lnTo>
                  <a:lnTo>
                    <a:pt x="12691" y="3595"/>
                  </a:lnTo>
                  <a:lnTo>
                    <a:pt x="2746" y="3094"/>
                  </a:lnTo>
                  <a:lnTo>
                    <a:pt x="0" y="3133"/>
                  </a:lnTo>
                  <a:lnTo>
                    <a:pt x="1584" y="6971"/>
                  </a:lnTo>
                  <a:lnTo>
                    <a:pt x="5867" y="14634"/>
                  </a:lnTo>
                  <a:lnTo>
                    <a:pt x="7409" y="18462"/>
                  </a:lnTo>
                  <a:lnTo>
                    <a:pt x="7734" y="19621"/>
                  </a:lnTo>
                  <a:lnTo>
                    <a:pt x="5523" y="20492"/>
                  </a:lnTo>
                  <a:lnTo>
                    <a:pt x="6949" y="21600"/>
                  </a:lnTo>
                  <a:lnTo>
                    <a:pt x="20846" y="21600"/>
                  </a:lnTo>
                  <a:lnTo>
                    <a:pt x="21600" y="21395"/>
                  </a:lnTo>
                  <a:lnTo>
                    <a:pt x="21443" y="18683"/>
                  </a:lnTo>
                  <a:lnTo>
                    <a:pt x="21307" y="18116"/>
                  </a:lnTo>
                  <a:lnTo>
                    <a:pt x="19178" y="13794"/>
                  </a:lnTo>
                  <a:lnTo>
                    <a:pt x="16219" y="8984"/>
                  </a:lnTo>
                  <a:lnTo>
                    <a:pt x="14878" y="4211"/>
                  </a:lnTo>
                  <a:lnTo>
                    <a:pt x="17607" y="0"/>
                  </a:lnTo>
                  <a:close/>
                </a:path>
              </a:pathLst>
            </a:custGeom>
            <a:solidFill>
              <a:srgbClr val="969B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17" name="object 1245" descr="object 124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7086" y="574077"/>
              <a:ext cx="90921" cy="87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8" name="object 1246" descr="object 124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03617" y="132220"/>
              <a:ext cx="187453" cy="501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9" name="object 1247"/>
            <p:cNvSpPr/>
            <p:nvPr/>
          </p:nvSpPr>
          <p:spPr>
            <a:xfrm>
              <a:off x="265456" y="139687"/>
              <a:ext cx="41721" cy="5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9" y="0"/>
                  </a:moveTo>
                  <a:lnTo>
                    <a:pt x="16017" y="5928"/>
                  </a:lnTo>
                  <a:lnTo>
                    <a:pt x="11546" y="11651"/>
                  </a:lnTo>
                  <a:lnTo>
                    <a:pt x="6242" y="16948"/>
                  </a:lnTo>
                  <a:lnTo>
                    <a:pt x="0" y="21600"/>
                  </a:lnTo>
                  <a:lnTo>
                    <a:pt x="9297" y="20134"/>
                  </a:lnTo>
                  <a:lnTo>
                    <a:pt x="11060" y="18112"/>
                  </a:lnTo>
                  <a:lnTo>
                    <a:pt x="14025" y="16242"/>
                  </a:lnTo>
                  <a:lnTo>
                    <a:pt x="16274" y="14471"/>
                  </a:lnTo>
                  <a:lnTo>
                    <a:pt x="18017" y="8595"/>
                  </a:lnTo>
                  <a:lnTo>
                    <a:pt x="18977" y="7846"/>
                  </a:lnTo>
                  <a:lnTo>
                    <a:pt x="19673" y="8790"/>
                  </a:lnTo>
                  <a:lnTo>
                    <a:pt x="20042" y="8871"/>
                  </a:lnTo>
                  <a:lnTo>
                    <a:pt x="20548" y="8776"/>
                  </a:lnTo>
                  <a:lnTo>
                    <a:pt x="20923" y="8809"/>
                  </a:lnTo>
                  <a:lnTo>
                    <a:pt x="20877" y="5895"/>
                  </a:lnTo>
                  <a:lnTo>
                    <a:pt x="21600" y="2567"/>
                  </a:lnTo>
                  <a:lnTo>
                    <a:pt x="19759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0" name="object 1248"/>
            <p:cNvSpPr/>
            <p:nvPr/>
          </p:nvSpPr>
          <p:spPr>
            <a:xfrm>
              <a:off x="294043" y="163169"/>
              <a:ext cx="18556" cy="58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4" y="3"/>
                  </a:moveTo>
                  <a:lnTo>
                    <a:pt x="12921" y="0"/>
                  </a:lnTo>
                  <a:lnTo>
                    <a:pt x="11783" y="9"/>
                  </a:lnTo>
                  <a:lnTo>
                    <a:pt x="11147" y="3"/>
                  </a:lnTo>
                  <a:lnTo>
                    <a:pt x="10523" y="3831"/>
                  </a:lnTo>
                  <a:lnTo>
                    <a:pt x="9054" y="7659"/>
                  </a:lnTo>
                  <a:lnTo>
                    <a:pt x="5810" y="13578"/>
                  </a:lnTo>
                  <a:lnTo>
                    <a:pt x="4745" y="13781"/>
                  </a:lnTo>
                  <a:lnTo>
                    <a:pt x="4694" y="14918"/>
                  </a:lnTo>
                  <a:lnTo>
                    <a:pt x="3311" y="17435"/>
                  </a:lnTo>
                  <a:lnTo>
                    <a:pt x="1153" y="19464"/>
                  </a:lnTo>
                  <a:lnTo>
                    <a:pt x="148" y="21063"/>
                  </a:lnTo>
                  <a:lnTo>
                    <a:pt x="916" y="21405"/>
                  </a:lnTo>
                  <a:lnTo>
                    <a:pt x="0" y="21564"/>
                  </a:lnTo>
                  <a:lnTo>
                    <a:pt x="1345" y="21595"/>
                  </a:lnTo>
                  <a:lnTo>
                    <a:pt x="8086" y="21591"/>
                  </a:lnTo>
                  <a:lnTo>
                    <a:pt x="14873" y="21600"/>
                  </a:lnTo>
                  <a:lnTo>
                    <a:pt x="21600" y="21595"/>
                  </a:lnTo>
                  <a:lnTo>
                    <a:pt x="20158" y="19611"/>
                  </a:lnTo>
                  <a:lnTo>
                    <a:pt x="20172" y="17624"/>
                  </a:lnTo>
                  <a:lnTo>
                    <a:pt x="20515" y="15638"/>
                  </a:lnTo>
                  <a:lnTo>
                    <a:pt x="20061" y="13653"/>
                  </a:lnTo>
                  <a:lnTo>
                    <a:pt x="17683" y="11673"/>
                  </a:lnTo>
                  <a:lnTo>
                    <a:pt x="13764" y="11839"/>
                  </a:lnTo>
                  <a:lnTo>
                    <a:pt x="14913" y="11065"/>
                  </a:lnTo>
                  <a:lnTo>
                    <a:pt x="15340" y="10290"/>
                  </a:lnTo>
                  <a:lnTo>
                    <a:pt x="15305" y="9514"/>
                  </a:lnTo>
                  <a:lnTo>
                    <a:pt x="13764" y="5661"/>
                  </a:lnTo>
                  <a:lnTo>
                    <a:pt x="14022" y="1417"/>
                  </a:lnTo>
                  <a:lnTo>
                    <a:pt x="13764" y="3"/>
                  </a:lnTo>
                  <a:close/>
                </a:path>
              </a:pathLst>
            </a:custGeom>
            <a:solidFill>
              <a:srgbClr val="5D5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1" name="object 1249"/>
            <p:cNvSpPr/>
            <p:nvPr/>
          </p:nvSpPr>
          <p:spPr>
            <a:xfrm>
              <a:off x="305867" y="375400"/>
              <a:ext cx="21326" cy="37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5" y="0"/>
                  </a:moveTo>
                  <a:lnTo>
                    <a:pt x="7756" y="426"/>
                  </a:lnTo>
                  <a:lnTo>
                    <a:pt x="8287" y="919"/>
                  </a:lnTo>
                  <a:lnTo>
                    <a:pt x="7232" y="1296"/>
                  </a:lnTo>
                  <a:lnTo>
                    <a:pt x="1132" y="1375"/>
                  </a:lnTo>
                  <a:lnTo>
                    <a:pt x="1372" y="3814"/>
                  </a:lnTo>
                  <a:lnTo>
                    <a:pt x="1000" y="5034"/>
                  </a:lnTo>
                  <a:lnTo>
                    <a:pt x="0" y="6251"/>
                  </a:lnTo>
                  <a:lnTo>
                    <a:pt x="3409" y="5989"/>
                  </a:lnTo>
                  <a:lnTo>
                    <a:pt x="5478" y="9105"/>
                  </a:lnTo>
                  <a:lnTo>
                    <a:pt x="5874" y="12228"/>
                  </a:lnTo>
                  <a:lnTo>
                    <a:pt x="5576" y="15353"/>
                  </a:lnTo>
                  <a:lnTo>
                    <a:pt x="5563" y="18478"/>
                  </a:lnTo>
                  <a:lnTo>
                    <a:pt x="6818" y="21600"/>
                  </a:lnTo>
                  <a:lnTo>
                    <a:pt x="11295" y="21594"/>
                  </a:lnTo>
                  <a:lnTo>
                    <a:pt x="17303" y="21476"/>
                  </a:lnTo>
                  <a:lnTo>
                    <a:pt x="21600" y="21469"/>
                  </a:lnTo>
                  <a:lnTo>
                    <a:pt x="21445" y="20880"/>
                  </a:lnTo>
                  <a:lnTo>
                    <a:pt x="19772" y="18130"/>
                  </a:lnTo>
                  <a:lnTo>
                    <a:pt x="17409" y="12924"/>
                  </a:lnTo>
                  <a:lnTo>
                    <a:pt x="15824" y="9993"/>
                  </a:lnTo>
                  <a:lnTo>
                    <a:pt x="16003" y="9839"/>
                  </a:lnTo>
                  <a:lnTo>
                    <a:pt x="15913" y="9687"/>
                  </a:lnTo>
                  <a:lnTo>
                    <a:pt x="14054" y="7267"/>
                  </a:lnTo>
                  <a:lnTo>
                    <a:pt x="11776" y="4848"/>
                  </a:lnTo>
                  <a:lnTo>
                    <a:pt x="9861" y="2428"/>
                  </a:lnTo>
                  <a:lnTo>
                    <a:pt x="9095" y="0"/>
                  </a:lnTo>
                  <a:close/>
                </a:path>
              </a:pathLst>
            </a:custGeom>
            <a:solidFill>
              <a:srgbClr val="786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2" name="object 1250"/>
            <p:cNvSpPr/>
            <p:nvPr/>
          </p:nvSpPr>
          <p:spPr>
            <a:xfrm>
              <a:off x="261532" y="585838"/>
              <a:ext cx="24132" cy="4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5" y="0"/>
                  </a:moveTo>
                  <a:lnTo>
                    <a:pt x="14359" y="2442"/>
                  </a:lnTo>
                  <a:lnTo>
                    <a:pt x="11551" y="3562"/>
                  </a:lnTo>
                  <a:lnTo>
                    <a:pt x="0" y="21600"/>
                  </a:lnTo>
                  <a:lnTo>
                    <a:pt x="19196" y="3060"/>
                  </a:lnTo>
                  <a:lnTo>
                    <a:pt x="21600" y="284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rgbClr val="4179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23" name="object 1251" descr="object 125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7085" y="161914"/>
              <a:ext cx="96534" cy="456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4" name="object 1252" descr="object 125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07086" y="1561"/>
              <a:ext cx="400788" cy="743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5" name="object 1253"/>
            <p:cNvSpPr/>
            <p:nvPr/>
          </p:nvSpPr>
          <p:spPr>
            <a:xfrm>
              <a:off x="574129" y="631316"/>
              <a:ext cx="13476" cy="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94" y="6484"/>
                  </a:lnTo>
                  <a:lnTo>
                    <a:pt x="4274" y="12874"/>
                  </a:lnTo>
                  <a:lnTo>
                    <a:pt x="3602" y="19660"/>
                  </a:lnTo>
                  <a:lnTo>
                    <a:pt x="9548" y="20487"/>
                  </a:lnTo>
                  <a:lnTo>
                    <a:pt x="15431" y="21600"/>
                  </a:lnTo>
                  <a:lnTo>
                    <a:pt x="21600" y="21076"/>
                  </a:lnTo>
                  <a:lnTo>
                    <a:pt x="21600" y="5626"/>
                  </a:lnTo>
                  <a:lnTo>
                    <a:pt x="14292" y="4036"/>
                  </a:lnTo>
                  <a:lnTo>
                    <a:pt x="7166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26" name="object 1254" descr="object 125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68616" y="312879"/>
              <a:ext cx="163882" cy="326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7" name="object 1255" descr="object 125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7914" y="18453"/>
              <a:ext cx="555704" cy="726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8" name="object 1256" descr="object 125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041" y="182602"/>
              <a:ext cx="153040" cy="562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9" name="object 1257"/>
            <p:cNvSpPr/>
            <p:nvPr/>
          </p:nvSpPr>
          <p:spPr>
            <a:xfrm>
              <a:off x="189688" y="347904"/>
              <a:ext cx="33682" cy="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11" y="20339"/>
                  </a:lnTo>
                  <a:lnTo>
                    <a:pt x="21600" y="21600"/>
                  </a:lnTo>
                  <a:lnTo>
                    <a:pt x="17971" y="15560"/>
                  </a:lnTo>
                  <a:lnTo>
                    <a:pt x="12757" y="10442"/>
                  </a:lnTo>
                  <a:lnTo>
                    <a:pt x="7286" y="5782"/>
                  </a:lnTo>
                  <a:lnTo>
                    <a:pt x="2883" y="1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0" name="object 1258"/>
            <p:cNvSpPr/>
            <p:nvPr/>
          </p:nvSpPr>
          <p:spPr>
            <a:xfrm>
              <a:off x="217995" y="553873"/>
              <a:ext cx="28373" cy="6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4" y="0"/>
                  </a:moveTo>
                  <a:lnTo>
                    <a:pt x="0" y="1313"/>
                  </a:lnTo>
                  <a:lnTo>
                    <a:pt x="3181" y="2719"/>
                  </a:lnTo>
                  <a:lnTo>
                    <a:pt x="5029" y="6488"/>
                  </a:lnTo>
                  <a:lnTo>
                    <a:pt x="16051" y="18706"/>
                  </a:lnTo>
                  <a:lnTo>
                    <a:pt x="21600" y="21600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33" name="object 1259"/>
            <p:cNvGrpSpPr/>
            <p:nvPr/>
          </p:nvGrpSpPr>
          <p:grpSpPr>
            <a:xfrm>
              <a:off x="196988" y="516750"/>
              <a:ext cx="67909" cy="93247"/>
              <a:chOff x="0" y="-1"/>
              <a:chExt cx="67908" cy="93246"/>
            </a:xfrm>
          </p:grpSpPr>
          <p:sp>
            <p:nvSpPr>
              <p:cNvPr id="2531" name="Shape"/>
              <p:cNvSpPr/>
              <p:nvPr/>
            </p:nvSpPr>
            <p:spPr>
              <a:xfrm>
                <a:off x="-1" y="59563"/>
                <a:ext cx="29187" cy="33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01" y="7786"/>
                    </a:lnTo>
                    <a:lnTo>
                      <a:pt x="5912" y="13479"/>
                    </a:lnTo>
                    <a:lnTo>
                      <a:pt x="13667" y="178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2" name="Shape"/>
              <p:cNvSpPr/>
              <p:nvPr/>
            </p:nvSpPr>
            <p:spPr>
              <a:xfrm>
                <a:off x="27368" y="-2"/>
                <a:ext cx="40540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00" y="19900"/>
                    </a:lnTo>
                    <a:lnTo>
                      <a:pt x="19232" y="17269"/>
                    </a:lnTo>
                    <a:lnTo>
                      <a:pt x="17364" y="14367"/>
                    </a:lnTo>
                    <a:lnTo>
                      <a:pt x="16363" y="13382"/>
                    </a:lnTo>
                    <a:lnTo>
                      <a:pt x="15618" y="12505"/>
                    </a:lnTo>
                    <a:lnTo>
                      <a:pt x="13656" y="10199"/>
                    </a:lnTo>
                    <a:lnTo>
                      <a:pt x="6083" y="3194"/>
                    </a:lnTo>
                    <a:lnTo>
                      <a:pt x="3959" y="1981"/>
                    </a:lnTo>
                    <a:lnTo>
                      <a:pt x="0" y="0"/>
                    </a:lnTo>
                    <a:lnTo>
                      <a:pt x="2159" y="2934"/>
                    </a:lnTo>
                    <a:lnTo>
                      <a:pt x="6016" y="6388"/>
                    </a:lnTo>
                    <a:lnTo>
                      <a:pt x="12262" y="14010"/>
                    </a:lnTo>
                    <a:lnTo>
                      <a:pt x="18318" y="207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C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36" name="object 1260"/>
            <p:cNvGrpSpPr/>
            <p:nvPr/>
          </p:nvGrpSpPr>
          <p:grpSpPr>
            <a:xfrm>
              <a:off x="199224" y="467437"/>
              <a:ext cx="56138" cy="35918"/>
              <a:chOff x="0" y="0"/>
              <a:chExt cx="56137" cy="35917"/>
            </a:xfrm>
          </p:grpSpPr>
          <p:sp>
            <p:nvSpPr>
              <p:cNvPr id="2534" name="Shape"/>
              <p:cNvSpPr/>
              <p:nvPr/>
            </p:nvSpPr>
            <p:spPr>
              <a:xfrm>
                <a:off x="-1" y="6743"/>
                <a:ext cx="14595" cy="24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500" y="6023"/>
                    </a:lnTo>
                    <a:lnTo>
                      <a:pt x="8008" y="11567"/>
                    </a:lnTo>
                    <a:lnTo>
                      <a:pt x="14925" y="167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5" name="Shape"/>
              <p:cNvSpPr/>
              <p:nvPr/>
            </p:nvSpPr>
            <p:spPr>
              <a:xfrm>
                <a:off x="26949" y="0"/>
                <a:ext cx="29189" cy="35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4117" y="6011"/>
                    </a:lnTo>
                    <a:lnTo>
                      <a:pt x="9597" y="1149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37" name="object 1261"/>
            <p:cNvSpPr/>
            <p:nvPr/>
          </p:nvSpPr>
          <p:spPr>
            <a:xfrm>
              <a:off x="202187" y="412433"/>
              <a:ext cx="12702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1" y="0"/>
                  </a:moveTo>
                  <a:lnTo>
                    <a:pt x="0" y="3243"/>
                  </a:lnTo>
                  <a:lnTo>
                    <a:pt x="6503" y="10406"/>
                  </a:lnTo>
                  <a:lnTo>
                    <a:pt x="15393" y="17766"/>
                  </a:lnTo>
                  <a:lnTo>
                    <a:pt x="21600" y="2160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38" name="object 1262" descr="object 12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" y="128462"/>
              <a:ext cx="189688" cy="500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9" name="object 1263"/>
            <p:cNvSpPr/>
            <p:nvPr/>
          </p:nvSpPr>
          <p:spPr>
            <a:xfrm>
              <a:off x="84176" y="464070"/>
              <a:ext cx="35917" cy="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74" y="5450"/>
                  </a:lnTo>
                  <a:lnTo>
                    <a:pt x="10679" y="10663"/>
                  </a:lnTo>
                  <a:lnTo>
                    <a:pt x="5145" y="15945"/>
                  </a:lnTo>
                  <a:lnTo>
                    <a:pt x="0" y="21600"/>
                  </a:lnTo>
                  <a:lnTo>
                    <a:pt x="6467" y="17375"/>
                  </a:lnTo>
                  <a:lnTo>
                    <a:pt x="12940" y="12768"/>
                  </a:lnTo>
                  <a:lnTo>
                    <a:pt x="18342" y="71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F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0" name="object 1264"/>
            <p:cNvSpPr/>
            <p:nvPr/>
          </p:nvSpPr>
          <p:spPr>
            <a:xfrm>
              <a:off x="96520" y="519075"/>
              <a:ext cx="39931" cy="2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9" y="0"/>
                  </a:moveTo>
                  <a:lnTo>
                    <a:pt x="0" y="21600"/>
                  </a:lnTo>
                  <a:lnTo>
                    <a:pt x="3125" y="20358"/>
                  </a:lnTo>
                  <a:lnTo>
                    <a:pt x="9140" y="14445"/>
                  </a:lnTo>
                  <a:lnTo>
                    <a:pt x="15215" y="7628"/>
                  </a:lnTo>
                  <a:lnTo>
                    <a:pt x="21600" y="62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1" name="object 1265"/>
            <p:cNvSpPr/>
            <p:nvPr/>
          </p:nvSpPr>
          <p:spPr>
            <a:xfrm>
              <a:off x="104941" y="466319"/>
              <a:ext cx="31434" cy="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28" y="10436"/>
                  </a:lnTo>
                  <a:lnTo>
                    <a:pt x="4615" y="15863"/>
                  </a:lnTo>
                  <a:lnTo>
                    <a:pt x="0" y="21600"/>
                  </a:lnTo>
                  <a:lnTo>
                    <a:pt x="12340" y="107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9D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44" name="object 1266"/>
            <p:cNvGrpSpPr/>
            <p:nvPr/>
          </p:nvGrpSpPr>
          <p:grpSpPr>
            <a:xfrm>
              <a:off x="138620" y="249111"/>
              <a:ext cx="38725" cy="75784"/>
              <a:chOff x="0" y="0"/>
              <a:chExt cx="38724" cy="75783"/>
            </a:xfrm>
          </p:grpSpPr>
          <p:sp>
            <p:nvSpPr>
              <p:cNvPr id="2542" name="Shape"/>
              <p:cNvSpPr/>
              <p:nvPr/>
            </p:nvSpPr>
            <p:spPr>
              <a:xfrm>
                <a:off x="-1" y="53328"/>
                <a:ext cx="13465" cy="2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13" y="4154"/>
                    </a:lnTo>
                    <a:lnTo>
                      <a:pt x="8027" y="11253"/>
                    </a:lnTo>
                    <a:lnTo>
                      <a:pt x="529" y="18131"/>
                    </a:lnTo>
                    <a:lnTo>
                      <a:pt x="0" y="21600"/>
                    </a:lnTo>
                    <a:lnTo>
                      <a:pt x="4563" y="17422"/>
                    </a:lnTo>
                    <a:lnTo>
                      <a:pt x="13449" y="10323"/>
                    </a:lnTo>
                    <a:lnTo>
                      <a:pt x="21008" y="3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3" name="Shape"/>
              <p:cNvSpPr/>
              <p:nvPr/>
            </p:nvSpPr>
            <p:spPr>
              <a:xfrm>
                <a:off x="18515" y="-1"/>
                <a:ext cx="20210" cy="3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18138" y="0"/>
                    </a:lnTo>
                    <a:lnTo>
                      <a:pt x="18301" y="736"/>
                    </a:lnTo>
                    <a:lnTo>
                      <a:pt x="16794" y="2084"/>
                    </a:lnTo>
                    <a:lnTo>
                      <a:pt x="12409" y="6315"/>
                    </a:lnTo>
                    <a:lnTo>
                      <a:pt x="4223" y="15097"/>
                    </a:lnTo>
                    <a:lnTo>
                      <a:pt x="0" y="19399"/>
                    </a:lnTo>
                    <a:lnTo>
                      <a:pt x="217" y="21600"/>
                    </a:lnTo>
                    <a:lnTo>
                      <a:pt x="4630" y="17464"/>
                    </a:lnTo>
                    <a:lnTo>
                      <a:pt x="8255" y="14173"/>
                    </a:lnTo>
                    <a:lnTo>
                      <a:pt x="13250" y="9394"/>
                    </a:lnTo>
                    <a:lnTo>
                      <a:pt x="17921" y="4685"/>
                    </a:lnTo>
                    <a:lnTo>
                      <a:pt x="20405" y="1739"/>
                    </a:lnTo>
                    <a:lnTo>
                      <a:pt x="20731" y="1097"/>
                    </a:lnTo>
                    <a:lnTo>
                      <a:pt x="21410" y="956"/>
                    </a:lnTo>
                    <a:lnTo>
                      <a:pt x="21600" y="352"/>
                    </a:lnTo>
                    <a:close/>
                  </a:path>
                </a:pathLst>
              </a:custGeom>
              <a:solidFill>
                <a:srgbClr val="77AF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45" name="object 1267"/>
            <p:cNvSpPr/>
            <p:nvPr/>
          </p:nvSpPr>
          <p:spPr>
            <a:xfrm>
              <a:off x="58356" y="617843"/>
              <a:ext cx="116193" cy="8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0"/>
                  </a:moveTo>
                  <a:lnTo>
                    <a:pt x="14921" y="13570"/>
                  </a:lnTo>
                  <a:lnTo>
                    <a:pt x="14222" y="13535"/>
                  </a:lnTo>
                  <a:lnTo>
                    <a:pt x="16144" y="9240"/>
                  </a:lnTo>
                  <a:lnTo>
                    <a:pt x="17079" y="5502"/>
                  </a:lnTo>
                  <a:lnTo>
                    <a:pt x="16798" y="5264"/>
                  </a:lnTo>
                  <a:lnTo>
                    <a:pt x="11061" y="9832"/>
                  </a:lnTo>
                  <a:lnTo>
                    <a:pt x="14086" y="3879"/>
                  </a:lnTo>
                  <a:lnTo>
                    <a:pt x="11710" y="5730"/>
                  </a:lnTo>
                  <a:lnTo>
                    <a:pt x="8992" y="7492"/>
                  </a:lnTo>
                  <a:lnTo>
                    <a:pt x="6343" y="9317"/>
                  </a:lnTo>
                  <a:lnTo>
                    <a:pt x="4174" y="11354"/>
                  </a:lnTo>
                  <a:lnTo>
                    <a:pt x="3192" y="12841"/>
                  </a:lnTo>
                  <a:lnTo>
                    <a:pt x="2201" y="14645"/>
                  </a:lnTo>
                  <a:lnTo>
                    <a:pt x="1153" y="16430"/>
                  </a:lnTo>
                  <a:lnTo>
                    <a:pt x="0" y="17862"/>
                  </a:lnTo>
                  <a:lnTo>
                    <a:pt x="1417" y="17762"/>
                  </a:lnTo>
                  <a:lnTo>
                    <a:pt x="3976" y="16353"/>
                  </a:lnTo>
                  <a:lnTo>
                    <a:pt x="6556" y="14486"/>
                  </a:lnTo>
                  <a:lnTo>
                    <a:pt x="8034" y="13015"/>
                  </a:lnTo>
                  <a:lnTo>
                    <a:pt x="4800" y="18555"/>
                  </a:lnTo>
                  <a:lnTo>
                    <a:pt x="6872" y="18083"/>
                  </a:lnTo>
                  <a:lnTo>
                    <a:pt x="8819" y="17249"/>
                  </a:lnTo>
                  <a:lnTo>
                    <a:pt x="10609" y="15960"/>
                  </a:lnTo>
                  <a:lnTo>
                    <a:pt x="12209" y="14124"/>
                  </a:lnTo>
                  <a:lnTo>
                    <a:pt x="9078" y="21600"/>
                  </a:lnTo>
                  <a:lnTo>
                    <a:pt x="11690" y="19997"/>
                  </a:lnTo>
                  <a:lnTo>
                    <a:pt x="14033" y="18007"/>
                  </a:lnTo>
                  <a:lnTo>
                    <a:pt x="16142" y="15599"/>
                  </a:lnTo>
                  <a:lnTo>
                    <a:pt x="18052" y="12739"/>
                  </a:lnTo>
                  <a:lnTo>
                    <a:pt x="15547" y="20494"/>
                  </a:lnTo>
                  <a:lnTo>
                    <a:pt x="16158" y="19927"/>
                  </a:lnTo>
                  <a:lnTo>
                    <a:pt x="17374" y="19589"/>
                  </a:lnTo>
                  <a:lnTo>
                    <a:pt x="17946" y="19109"/>
                  </a:lnTo>
                  <a:lnTo>
                    <a:pt x="21568" y="10907"/>
                  </a:lnTo>
                  <a:lnTo>
                    <a:pt x="21600" y="7211"/>
                  </a:lnTo>
                  <a:lnTo>
                    <a:pt x="21284" y="0"/>
                  </a:lnTo>
                  <a:close/>
                </a:path>
              </a:pathLst>
            </a:custGeom>
            <a:solidFill>
              <a:srgbClr val="1C49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6" name="object 1268"/>
            <p:cNvSpPr/>
            <p:nvPr/>
          </p:nvSpPr>
          <p:spPr>
            <a:xfrm>
              <a:off x="223368" y="680708"/>
              <a:ext cx="26938" cy="2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33" y="4998"/>
                  </a:lnTo>
                  <a:lnTo>
                    <a:pt x="4655" y="10790"/>
                  </a:lnTo>
                  <a:lnTo>
                    <a:pt x="7025" y="16589"/>
                  </a:lnTo>
                  <a:lnTo>
                    <a:pt x="9899" y="21600"/>
                  </a:lnTo>
                  <a:lnTo>
                    <a:pt x="10520" y="21552"/>
                  </a:lnTo>
                  <a:lnTo>
                    <a:pt x="19838" y="16796"/>
                  </a:lnTo>
                  <a:lnTo>
                    <a:pt x="21600" y="16210"/>
                  </a:lnTo>
                  <a:lnTo>
                    <a:pt x="15892" y="12776"/>
                  </a:lnTo>
                  <a:lnTo>
                    <a:pt x="10620" y="8425"/>
                  </a:lnTo>
                  <a:lnTo>
                    <a:pt x="5438" y="3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7" name="object 1269"/>
            <p:cNvSpPr/>
            <p:nvPr/>
          </p:nvSpPr>
          <p:spPr>
            <a:xfrm>
              <a:off x="6730" y="549377"/>
              <a:ext cx="168366" cy="13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96" y="0"/>
                  </a:moveTo>
                  <a:lnTo>
                    <a:pt x="15450" y="2215"/>
                  </a:lnTo>
                  <a:lnTo>
                    <a:pt x="13573" y="4787"/>
                  </a:lnTo>
                  <a:lnTo>
                    <a:pt x="11730" y="7375"/>
                  </a:lnTo>
                  <a:lnTo>
                    <a:pt x="7518" y="12249"/>
                  </a:lnTo>
                  <a:lnTo>
                    <a:pt x="5095" y="14648"/>
                  </a:lnTo>
                  <a:lnTo>
                    <a:pt x="2572" y="16885"/>
                  </a:lnTo>
                  <a:lnTo>
                    <a:pt x="0" y="19003"/>
                  </a:lnTo>
                  <a:lnTo>
                    <a:pt x="1803" y="19197"/>
                  </a:lnTo>
                  <a:lnTo>
                    <a:pt x="3635" y="18747"/>
                  </a:lnTo>
                  <a:lnTo>
                    <a:pt x="5395" y="17846"/>
                  </a:lnTo>
                  <a:lnTo>
                    <a:pt x="6983" y="16687"/>
                  </a:lnTo>
                  <a:lnTo>
                    <a:pt x="3167" y="21600"/>
                  </a:lnTo>
                  <a:lnTo>
                    <a:pt x="8085" y="20150"/>
                  </a:lnTo>
                  <a:lnTo>
                    <a:pt x="11001" y="17546"/>
                  </a:lnTo>
                  <a:lnTo>
                    <a:pt x="12829" y="16325"/>
                  </a:lnTo>
                  <a:lnTo>
                    <a:pt x="14704" y="15145"/>
                  </a:lnTo>
                  <a:lnTo>
                    <a:pt x="16344" y="13906"/>
                  </a:lnTo>
                  <a:lnTo>
                    <a:pt x="14257" y="17891"/>
                  </a:lnTo>
                  <a:lnTo>
                    <a:pt x="18216" y="14833"/>
                  </a:lnTo>
                  <a:lnTo>
                    <a:pt x="18410" y="14992"/>
                  </a:lnTo>
                  <a:lnTo>
                    <a:pt x="17765" y="17495"/>
                  </a:lnTo>
                  <a:lnTo>
                    <a:pt x="16438" y="20371"/>
                  </a:lnTo>
                  <a:lnTo>
                    <a:pt x="16921" y="20394"/>
                  </a:lnTo>
                  <a:lnTo>
                    <a:pt x="21312" y="11309"/>
                  </a:lnTo>
                  <a:lnTo>
                    <a:pt x="21316" y="9947"/>
                  </a:lnTo>
                  <a:lnTo>
                    <a:pt x="21457" y="5840"/>
                  </a:lnTo>
                  <a:lnTo>
                    <a:pt x="21514" y="5137"/>
                  </a:lnTo>
                  <a:lnTo>
                    <a:pt x="21168" y="5005"/>
                  </a:lnTo>
                  <a:lnTo>
                    <a:pt x="20463" y="6222"/>
                  </a:lnTo>
                  <a:lnTo>
                    <a:pt x="19312" y="7402"/>
                  </a:lnTo>
                  <a:lnTo>
                    <a:pt x="18009" y="8334"/>
                  </a:lnTo>
                  <a:lnTo>
                    <a:pt x="16849" y="8806"/>
                  </a:lnTo>
                  <a:lnTo>
                    <a:pt x="21457" y="3153"/>
                  </a:lnTo>
                  <a:lnTo>
                    <a:pt x="21546" y="2351"/>
                  </a:lnTo>
                  <a:lnTo>
                    <a:pt x="21548" y="1089"/>
                  </a:lnTo>
                  <a:lnTo>
                    <a:pt x="21600" y="187"/>
                  </a:lnTo>
                  <a:lnTo>
                    <a:pt x="20664" y="595"/>
                  </a:lnTo>
                  <a:lnTo>
                    <a:pt x="19639" y="1607"/>
                  </a:lnTo>
                  <a:lnTo>
                    <a:pt x="18857" y="2047"/>
                  </a:lnTo>
                  <a:lnTo>
                    <a:pt x="18648" y="742"/>
                  </a:lnTo>
                  <a:lnTo>
                    <a:pt x="17632" y="3127"/>
                  </a:lnTo>
                  <a:lnTo>
                    <a:pt x="16737" y="5693"/>
                  </a:lnTo>
                  <a:lnTo>
                    <a:pt x="15717" y="8194"/>
                  </a:lnTo>
                  <a:lnTo>
                    <a:pt x="14328" y="10384"/>
                  </a:lnTo>
                  <a:lnTo>
                    <a:pt x="17496" y="0"/>
                  </a:lnTo>
                  <a:close/>
                </a:path>
              </a:pathLst>
            </a:custGeom>
            <a:solidFill>
              <a:srgbClr val="2359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8" name="object 1270"/>
            <p:cNvSpPr/>
            <p:nvPr/>
          </p:nvSpPr>
          <p:spPr>
            <a:xfrm>
              <a:off x="138062" y="568465"/>
              <a:ext cx="35917" cy="3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439" y="19796"/>
                  </a:lnTo>
                  <a:lnTo>
                    <a:pt x="11545" y="16235"/>
                  </a:lnTo>
                  <a:lnTo>
                    <a:pt x="16940" y="11725"/>
                  </a:lnTo>
                  <a:lnTo>
                    <a:pt x="20248" y="7077"/>
                  </a:lnTo>
                  <a:lnTo>
                    <a:pt x="21340" y="4392"/>
                  </a:lnTo>
                  <a:lnTo>
                    <a:pt x="21233" y="2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C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9" name="object 1271"/>
            <p:cNvSpPr/>
            <p:nvPr/>
          </p:nvSpPr>
          <p:spPr>
            <a:xfrm>
              <a:off x="80252" y="623430"/>
              <a:ext cx="21504" cy="2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40" y="25"/>
                  </a:lnTo>
                  <a:lnTo>
                    <a:pt x="0" y="21600"/>
                  </a:lnTo>
                  <a:lnTo>
                    <a:pt x="5026" y="17606"/>
                  </a:lnTo>
                  <a:lnTo>
                    <a:pt x="12656" y="11301"/>
                  </a:lnTo>
                  <a:lnTo>
                    <a:pt x="16726" y="5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79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51" name="object 1272"/>
          <p:cNvSpPr/>
          <p:nvPr/>
        </p:nvSpPr>
        <p:spPr>
          <a:xfrm>
            <a:off x="3640177" y="639347"/>
            <a:ext cx="3887243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0"/>
                </a:moveTo>
                <a:lnTo>
                  <a:pt x="622" y="0"/>
                </a:lnTo>
                <a:lnTo>
                  <a:pt x="380" y="837"/>
                </a:lnTo>
                <a:lnTo>
                  <a:pt x="182" y="3118"/>
                </a:lnTo>
                <a:lnTo>
                  <a:pt x="49" y="6502"/>
                </a:lnTo>
                <a:lnTo>
                  <a:pt x="0" y="10647"/>
                </a:lnTo>
                <a:lnTo>
                  <a:pt x="0" y="10953"/>
                </a:lnTo>
                <a:lnTo>
                  <a:pt x="49" y="15098"/>
                </a:lnTo>
                <a:lnTo>
                  <a:pt x="182" y="18482"/>
                </a:lnTo>
                <a:lnTo>
                  <a:pt x="380" y="20763"/>
                </a:lnTo>
                <a:lnTo>
                  <a:pt x="622" y="21600"/>
                </a:lnTo>
                <a:lnTo>
                  <a:pt x="20978" y="21600"/>
                </a:lnTo>
                <a:lnTo>
                  <a:pt x="21220" y="20763"/>
                </a:lnTo>
                <a:lnTo>
                  <a:pt x="21418" y="18482"/>
                </a:lnTo>
                <a:lnTo>
                  <a:pt x="2155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51" y="6502"/>
                </a:lnTo>
                <a:lnTo>
                  <a:pt x="21418" y="3118"/>
                </a:lnTo>
                <a:lnTo>
                  <a:pt x="21220" y="837"/>
                </a:lnTo>
                <a:lnTo>
                  <a:pt x="20978" y="0"/>
                </a:lnTo>
                <a:close/>
              </a:path>
            </a:pathLst>
          </a:cu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52" name="object 1273"/>
          <p:cNvSpPr txBox="1"/>
          <p:nvPr/>
        </p:nvSpPr>
        <p:spPr>
          <a:xfrm>
            <a:off x="3837532" y="630496"/>
            <a:ext cx="296926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Očuvanje</a:t>
            </a:r>
            <a:r>
              <a:rPr spc="-65" dirty="0"/>
              <a:t> </a:t>
            </a:r>
            <a:r>
              <a:rPr spc="-10" dirty="0" err="1"/>
              <a:t>bioraznolikosti</a:t>
            </a:r>
            <a:endParaRPr spc="-10" dirty="0"/>
          </a:p>
          <a:p>
            <a:pPr indent="1920875">
              <a:spcBef>
                <a:spcPts val="1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jesu</a:t>
            </a:r>
            <a:r>
              <a:rPr dirty="0"/>
              <a:t> </a:t>
            </a:r>
            <a:r>
              <a:rPr spc="-25" dirty="0" err="1"/>
              <a:t>dom</a:t>
            </a:r>
            <a:endParaRPr spc="-25" dirty="0"/>
          </a:p>
        </p:txBody>
      </p:sp>
      <p:pic>
        <p:nvPicPr>
          <p:cNvPr id="2553" name="object 1274" descr="object 127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2950" y="345030"/>
            <a:ext cx="3131978" cy="3408378"/>
          </a:xfrm>
          <a:prstGeom prst="rect">
            <a:avLst/>
          </a:prstGeom>
          <a:ln w="12700">
            <a:miter lim="400000"/>
          </a:ln>
        </p:spPr>
      </p:pic>
      <p:sp>
        <p:nvSpPr>
          <p:cNvPr id="2554" name="object 1275"/>
          <p:cNvSpPr txBox="1"/>
          <p:nvPr/>
        </p:nvSpPr>
        <p:spPr>
          <a:xfrm>
            <a:off x="437762" y="3161651"/>
            <a:ext cx="2468884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5900" marR="5080" indent="-2032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2.</a:t>
            </a:r>
            <a:r>
              <a:rPr spc="135"/>
              <a:t>  </a:t>
            </a:r>
            <a:r>
              <a:t>Koliko</a:t>
            </a:r>
            <a:r>
              <a:rPr spc="5"/>
              <a:t> </a:t>
            </a:r>
            <a:r>
              <a:t>stabala hrasta treba da </a:t>
            </a:r>
            <a:r>
              <a:rPr spc="-25"/>
              <a:t>se </a:t>
            </a:r>
            <a:r>
              <a:t>pohrani</a:t>
            </a:r>
            <a:r>
              <a:rPr spc="-15"/>
              <a:t> </a:t>
            </a:r>
            <a:r>
              <a:t>sav</a:t>
            </a:r>
            <a:r>
              <a:rPr spc="-10"/>
              <a:t> </a:t>
            </a:r>
            <a:r>
              <a:t>taj</a:t>
            </a:r>
            <a:r>
              <a:rPr spc="-10"/>
              <a:t> </a:t>
            </a:r>
            <a:r>
              <a:t>ugljikov</a:t>
            </a:r>
            <a:r>
              <a:rPr spc="-10"/>
              <a:t> dioksid?</a:t>
            </a:r>
          </a:p>
        </p:txBody>
      </p:sp>
      <p:sp>
        <p:nvSpPr>
          <p:cNvPr id="2555" name="object 1276"/>
          <p:cNvSpPr txBox="1"/>
          <p:nvPr/>
        </p:nvSpPr>
        <p:spPr>
          <a:xfrm>
            <a:off x="344129" y="876019"/>
            <a:ext cx="2584451" cy="2007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marR="1010919" indent="12700">
              <a:lnSpc>
                <a:spcPct val="111099"/>
              </a:lnSpc>
              <a:spcBef>
                <a:spcPts val="4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Zrelo stablo hrasta </a:t>
            </a:r>
            <a:r>
              <a:rPr spc="-50"/>
              <a:t>u </a:t>
            </a:r>
            <a:r>
              <a:t>prosjeku apsorbira oko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22 kg CO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₂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 godišnje</a:t>
            </a:r>
            <a:r>
              <a:t>.</a:t>
            </a:r>
          </a:p>
          <a:p>
            <a:pPr marR="84836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Prosječna osoba </a:t>
            </a:r>
            <a:r>
              <a:rPr spc="-10"/>
              <a:t>izdiše </a:t>
            </a:r>
            <a:r>
              <a:t>oko</a:t>
            </a:r>
            <a:r>
              <a:rPr spc="-10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365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kg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CO</a:t>
            </a:r>
            <a:r>
              <a:rPr cap="small"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₂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50">
                <a:latin typeface="Podkova Regular Bold"/>
                <a:ea typeface="Podkova Regular Bold"/>
                <a:cs typeface="Podkova Regular Bold"/>
                <a:sym typeface="Podkova Regular Bold"/>
              </a:rPr>
              <a:t>godišnje.</a:t>
            </a:r>
          </a:p>
          <a:p>
            <a:pPr indent="15240">
              <a:spcBef>
                <a:spcPts val="12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Izračunaj:</a:t>
            </a:r>
          </a:p>
          <a:p>
            <a:pPr marL="182879" marR="5080" indent="-137158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1.</a:t>
            </a:r>
            <a:r>
              <a:rPr spc="170"/>
              <a:t>  </a:t>
            </a:r>
            <a:r>
              <a:t>Koja je količina</a:t>
            </a:r>
            <a:r>
              <a:rPr spc="5"/>
              <a:t> </a:t>
            </a:r>
            <a:r>
              <a:rPr spc="-65"/>
              <a:t>CO</a:t>
            </a:r>
            <a:r>
              <a:rPr cap="small" spc="-65"/>
              <a:t>₂</a:t>
            </a:r>
            <a:r>
              <a:t> koje</a:t>
            </a:r>
            <a:r>
              <a:rPr spc="5"/>
              <a:t> </a:t>
            </a:r>
            <a:r>
              <a:rPr spc="-10"/>
              <a:t>izdiše </a:t>
            </a:r>
            <a:r>
              <a:t>čovječanstvo na kugli </a:t>
            </a:r>
            <a:r>
              <a:rPr spc="-50"/>
              <a:t>zemaljskoj?</a:t>
            </a:r>
          </a:p>
        </p:txBody>
      </p:sp>
      <p:grpSp>
        <p:nvGrpSpPr>
          <p:cNvPr id="2558" name="Group"/>
          <p:cNvGrpSpPr/>
          <p:nvPr/>
        </p:nvGrpSpPr>
        <p:grpSpPr>
          <a:xfrm>
            <a:off x="7270146" y="3891086"/>
            <a:ext cx="2943583" cy="809389"/>
            <a:chOff x="0" y="0"/>
            <a:chExt cx="2943581" cy="809388"/>
          </a:xfrm>
        </p:grpSpPr>
        <p:sp>
          <p:nvSpPr>
            <p:cNvPr id="2556" name="object 1154"/>
            <p:cNvSpPr/>
            <p:nvPr/>
          </p:nvSpPr>
          <p:spPr>
            <a:xfrm>
              <a:off x="0" y="37581"/>
              <a:ext cx="1134982" cy="16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2" y="0"/>
                  </a:moveTo>
                  <a:lnTo>
                    <a:pt x="988" y="0"/>
                  </a:lnTo>
                  <a:lnTo>
                    <a:pt x="603" y="742"/>
                  </a:lnTo>
                  <a:lnTo>
                    <a:pt x="289" y="2766"/>
                  </a:lnTo>
                  <a:lnTo>
                    <a:pt x="78" y="5767"/>
                  </a:lnTo>
                  <a:lnTo>
                    <a:pt x="0" y="9442"/>
                  </a:lnTo>
                  <a:lnTo>
                    <a:pt x="0" y="12160"/>
                  </a:lnTo>
                  <a:lnTo>
                    <a:pt x="78" y="15834"/>
                  </a:lnTo>
                  <a:lnTo>
                    <a:pt x="289" y="18835"/>
                  </a:lnTo>
                  <a:lnTo>
                    <a:pt x="603" y="20858"/>
                  </a:lnTo>
                  <a:lnTo>
                    <a:pt x="988" y="21600"/>
                  </a:lnTo>
                  <a:lnTo>
                    <a:pt x="20612" y="21600"/>
                  </a:lnTo>
                  <a:lnTo>
                    <a:pt x="20997" y="20858"/>
                  </a:lnTo>
                  <a:lnTo>
                    <a:pt x="21311" y="18835"/>
                  </a:lnTo>
                  <a:lnTo>
                    <a:pt x="21522" y="15834"/>
                  </a:lnTo>
                  <a:lnTo>
                    <a:pt x="21600" y="12160"/>
                  </a:lnTo>
                  <a:lnTo>
                    <a:pt x="21600" y="9442"/>
                  </a:lnTo>
                  <a:lnTo>
                    <a:pt x="21522" y="5767"/>
                  </a:lnTo>
                  <a:lnTo>
                    <a:pt x="21311" y="2766"/>
                  </a:lnTo>
                  <a:lnTo>
                    <a:pt x="20997" y="742"/>
                  </a:lnTo>
                  <a:lnTo>
                    <a:pt x="20612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7" name="object 1277"/>
            <p:cNvSpPr txBox="1"/>
            <p:nvPr/>
          </p:nvSpPr>
          <p:spPr>
            <a:xfrm>
              <a:off x="79730" y="0"/>
              <a:ext cx="2863851" cy="8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lang="hr-HR" b="1" noProof="0" dirty="0"/>
                <a:t>Endemske</a:t>
              </a:r>
              <a:r>
                <a:rPr lang="hr-HR" b="1" spc="-5" noProof="0" dirty="0"/>
                <a:t> </a:t>
              </a:r>
              <a:r>
                <a:rPr lang="hr-HR" b="1" noProof="0" dirty="0"/>
                <a:t>vrste</a:t>
              </a:r>
              <a:r>
                <a:rPr lang="hr-HR" b="1" spc="10" noProof="0" dirty="0"/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su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biljke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životinje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spc="-2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koje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prirodno</a:t>
              </a:r>
              <a:r>
                <a:rPr lang="hr-HR" spc="-1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rastu</a:t>
              </a:r>
              <a:r>
                <a:rPr lang="hr-HR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lang="hr-HR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obitavaju</a:t>
              </a:r>
              <a:r>
                <a:rPr lang="hr-HR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</a:t>
              </a:r>
              <a:r>
                <a:rPr lang="hr-HR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specifičnom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geografskom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prostoru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 ne</a:t>
              </a:r>
              <a:r>
                <a:rPr lang="hr-HR" spc="-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nalazimo </a:t>
              </a:r>
              <a:r>
                <a:rPr lang="hr-HR" spc="-25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ih </a:t>
              </a:r>
              <a:r>
                <a:rPr lang="hr-HR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nigdje drugdje na </a:t>
              </a:r>
              <a:r>
                <a:rPr lang="hr-HR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Zemlji.</a:t>
              </a:r>
            </a:p>
          </p:txBody>
        </p:sp>
      </p:grpSp>
      <p:sp>
        <p:nvSpPr>
          <p:cNvPr id="2559" name="object 1278"/>
          <p:cNvSpPr txBox="1"/>
          <p:nvPr/>
        </p:nvSpPr>
        <p:spPr>
          <a:xfrm>
            <a:off x="7349876" y="4791530"/>
            <a:ext cx="292163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</a:t>
            </a:r>
            <a:r>
              <a:rPr spc="-5"/>
              <a:t> </a:t>
            </a:r>
            <a:r>
              <a:t>Hrvatskoj</a:t>
            </a:r>
            <a:r>
              <a:rPr spc="-5"/>
              <a:t> </a:t>
            </a:r>
            <a:r>
              <a:t>je oko</a:t>
            </a:r>
            <a:r>
              <a:rPr spc="-5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300</a:t>
            </a:r>
            <a:r>
              <a:rPr spc="-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endemskih 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biljnih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vrsta</a:t>
            </a:r>
            <a:r>
              <a:rPr spc="29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t>povezano</a:t>
            </a:r>
            <a:r>
              <a:rPr spc="-5"/>
              <a:t> </a:t>
            </a:r>
            <a:r>
              <a:t>sa</a:t>
            </a:r>
            <a:r>
              <a:rPr spc="-5"/>
              <a:t> </a:t>
            </a:r>
            <a:r>
              <a:t>šumama</a:t>
            </a:r>
            <a:r>
              <a:rPr spc="-5"/>
              <a:t> </a:t>
            </a:r>
            <a:r>
              <a:t>i</a:t>
            </a:r>
            <a:r>
              <a:rPr spc="-5"/>
              <a:t> </a:t>
            </a:r>
            <a:r>
              <a:rPr spc="-10"/>
              <a:t>šumskim </a:t>
            </a:r>
            <a:r>
              <a:t>staništima. Velik broj endema </a:t>
            </a:r>
            <a:r>
              <a:rPr spc="-10"/>
              <a:t>nalazimo </a:t>
            </a:r>
            <a:r>
              <a:t>posebno</a:t>
            </a:r>
            <a:r>
              <a:rPr spc="-10"/>
              <a:t> </a:t>
            </a:r>
            <a:r>
              <a:t>na</a:t>
            </a:r>
            <a:r>
              <a:rPr spc="-10"/>
              <a:t> </a:t>
            </a:r>
            <a:r>
              <a:t>Dinaridima</a:t>
            </a:r>
            <a:r>
              <a:rPr spc="-10"/>
              <a:t> </a:t>
            </a:r>
            <a:r>
              <a:t>i</a:t>
            </a:r>
            <a:r>
              <a:rPr spc="-10"/>
              <a:t> </a:t>
            </a:r>
            <a:r>
              <a:t>na</a:t>
            </a:r>
            <a:r>
              <a:rPr spc="-5"/>
              <a:t> </a:t>
            </a:r>
            <a:r>
              <a:rPr spc="-10"/>
              <a:t>otocima </a:t>
            </a:r>
            <a:r>
              <a:t>Jadranskog </a:t>
            </a:r>
            <a:r>
              <a:rPr spc="-10"/>
              <a:t>mora.</a:t>
            </a:r>
          </a:p>
        </p:txBody>
      </p:sp>
      <p:sp>
        <p:nvSpPr>
          <p:cNvPr id="2561" name="object 1279"/>
          <p:cNvSpPr txBox="1"/>
          <p:nvPr/>
        </p:nvSpPr>
        <p:spPr>
          <a:xfrm>
            <a:off x="7359067" y="5700830"/>
            <a:ext cx="2573658" cy="809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Zbog</a:t>
            </a:r>
            <a:r>
              <a:rPr lang="hr-HR" spc="-5" noProof="0" dirty="0"/>
              <a:t> </a:t>
            </a:r>
            <a:r>
              <a:rPr lang="hr-HR" noProof="0" dirty="0"/>
              <a:t>svoje</a:t>
            </a:r>
            <a:r>
              <a:rPr lang="hr-HR" spc="-5" noProof="0" dirty="0"/>
              <a:t> </a:t>
            </a:r>
            <a:r>
              <a:rPr lang="hr-HR" noProof="0" dirty="0"/>
              <a:t>raznolike</a:t>
            </a:r>
            <a:r>
              <a:rPr lang="hr-HR" spc="-5" noProof="0" dirty="0"/>
              <a:t> </a:t>
            </a:r>
            <a:r>
              <a:rPr lang="hr-HR" noProof="0" dirty="0"/>
              <a:t>flore</a:t>
            </a:r>
            <a:r>
              <a:rPr lang="hr-HR" spc="-5" noProof="0" dirty="0"/>
              <a:t> </a:t>
            </a:r>
            <a:r>
              <a:rPr lang="hr-HR" noProof="0" dirty="0"/>
              <a:t>i</a:t>
            </a:r>
            <a:r>
              <a:rPr lang="hr-HR" spc="-5" noProof="0" dirty="0"/>
              <a:t> </a:t>
            </a:r>
            <a:r>
              <a:rPr lang="hr-HR" spc="-10" noProof="0" dirty="0"/>
              <a:t>faune, </a:t>
            </a:r>
            <a:r>
              <a:rPr lang="hr-HR" noProof="0" dirty="0"/>
              <a:t>jedinstvenih ekosustava i </a:t>
            </a:r>
            <a:r>
              <a:rPr lang="hr-HR" spc="-10" noProof="0" dirty="0"/>
              <a:t>prisutnosti </a:t>
            </a:r>
            <a:r>
              <a:rPr lang="hr-HR" noProof="0" dirty="0"/>
              <a:t>endemskih</a:t>
            </a:r>
            <a:r>
              <a:rPr lang="hr-HR" spc="-15" noProof="0" dirty="0"/>
              <a:t> </a:t>
            </a:r>
            <a:r>
              <a:rPr lang="hr-HR" noProof="0" dirty="0"/>
              <a:t>vrsta,</a:t>
            </a:r>
            <a:r>
              <a:rPr lang="hr-HR" spc="-15" noProof="0" dirty="0"/>
              <a:t> </a:t>
            </a:r>
            <a:r>
              <a:rPr lang="hr-HR" noProof="0" dirty="0"/>
              <a:t>Hrvatska</a:t>
            </a:r>
            <a:r>
              <a:rPr lang="hr-HR" spc="-15" noProof="0" dirty="0"/>
              <a:t> </a:t>
            </a:r>
            <a:r>
              <a:rPr lang="hr-HR" noProof="0" dirty="0"/>
              <a:t>se</a:t>
            </a:r>
            <a:r>
              <a:rPr lang="hr-HR" spc="-15" noProof="0" dirty="0"/>
              <a:t> </a:t>
            </a:r>
            <a:r>
              <a:rPr lang="hr-HR" spc="-20" noProof="0" dirty="0"/>
              <a:t>može </a:t>
            </a:r>
            <a:r>
              <a:rPr lang="hr-HR" noProof="0" dirty="0"/>
              <a:t>smatrati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riznicom </a:t>
            </a:r>
            <a:r>
              <a:rPr lang="hr-HR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bioraznolikosti.</a:t>
            </a:r>
          </a:p>
        </p:txBody>
      </p:sp>
      <p:sp>
        <p:nvSpPr>
          <p:cNvPr id="2563" name="object 1280"/>
          <p:cNvSpPr txBox="1"/>
          <p:nvPr/>
        </p:nvSpPr>
        <p:spPr>
          <a:xfrm>
            <a:off x="3882928" y="3064229"/>
            <a:ext cx="297434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Hrvatskoj</a:t>
            </a:r>
            <a:r>
              <a:rPr dirty="0"/>
              <a:t> se </a:t>
            </a:r>
            <a:r>
              <a:rPr dirty="0" err="1"/>
              <a:t>susreću</a:t>
            </a:r>
            <a:r>
              <a:rPr dirty="0"/>
              <a:t> </a:t>
            </a:r>
            <a:r>
              <a:rPr spc="-10" dirty="0" err="1"/>
              <a:t>mediteranske</a:t>
            </a:r>
            <a:r>
              <a:rPr spc="-10" dirty="0"/>
              <a:t>, </a:t>
            </a:r>
            <a:r>
              <a:rPr dirty="0" err="1"/>
              <a:t>planinske</a:t>
            </a:r>
            <a:r>
              <a:rPr dirty="0"/>
              <a:t>, </a:t>
            </a:r>
            <a:r>
              <a:rPr dirty="0" err="1"/>
              <a:t>gorske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nizinske</a:t>
            </a:r>
            <a:r>
              <a:rPr dirty="0"/>
              <a:t> </a:t>
            </a:r>
            <a:r>
              <a:rPr spc="-10" dirty="0" err="1"/>
              <a:t>šumske</a:t>
            </a:r>
            <a:r>
              <a:rPr spc="-10"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svojim</a:t>
            </a:r>
            <a:r>
              <a:rPr dirty="0"/>
              <a:t> </a:t>
            </a:r>
            <a:r>
              <a:rPr dirty="0" err="1"/>
              <a:t>klimatskim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geološkim</a:t>
            </a:r>
            <a:r>
              <a:rPr spc="-10" dirty="0"/>
              <a:t> </a:t>
            </a:r>
            <a:r>
              <a:rPr spc="-10" dirty="0" err="1"/>
              <a:t>karakteristikama</a:t>
            </a:r>
            <a:r>
              <a:rPr spc="-10" dirty="0"/>
              <a:t>.</a:t>
            </a:r>
          </a:p>
        </p:txBody>
      </p:sp>
      <p:sp>
        <p:nvSpPr>
          <p:cNvPr id="2564" name="object 1156"/>
          <p:cNvSpPr/>
          <p:nvPr/>
        </p:nvSpPr>
        <p:spPr>
          <a:xfrm>
            <a:off x="4295775" y="4495972"/>
            <a:ext cx="639641" cy="16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5" y="0"/>
                </a:moveTo>
                <a:lnTo>
                  <a:pt x="1855" y="0"/>
                </a:lnTo>
                <a:lnTo>
                  <a:pt x="1133" y="742"/>
                </a:lnTo>
                <a:lnTo>
                  <a:pt x="543" y="2766"/>
                </a:lnTo>
                <a:lnTo>
                  <a:pt x="146" y="5767"/>
                </a:lnTo>
                <a:lnTo>
                  <a:pt x="0" y="9441"/>
                </a:lnTo>
                <a:lnTo>
                  <a:pt x="0" y="12159"/>
                </a:lnTo>
                <a:lnTo>
                  <a:pt x="146" y="15833"/>
                </a:lnTo>
                <a:lnTo>
                  <a:pt x="543" y="18834"/>
                </a:lnTo>
                <a:lnTo>
                  <a:pt x="1133" y="20858"/>
                </a:lnTo>
                <a:lnTo>
                  <a:pt x="1855" y="21600"/>
                </a:lnTo>
                <a:lnTo>
                  <a:pt x="19745" y="21600"/>
                </a:lnTo>
                <a:lnTo>
                  <a:pt x="20467" y="20858"/>
                </a:lnTo>
                <a:lnTo>
                  <a:pt x="21057" y="18834"/>
                </a:lnTo>
                <a:lnTo>
                  <a:pt x="21454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454" y="5767"/>
                </a:lnTo>
                <a:lnTo>
                  <a:pt x="21057" y="2766"/>
                </a:lnTo>
                <a:lnTo>
                  <a:pt x="20467" y="742"/>
                </a:lnTo>
                <a:lnTo>
                  <a:pt x="19745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5" name="object 1157"/>
          <p:cNvSpPr/>
          <p:nvPr/>
        </p:nvSpPr>
        <p:spPr>
          <a:xfrm>
            <a:off x="4790555" y="4317141"/>
            <a:ext cx="679123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8" y="0"/>
                </a:moveTo>
                <a:lnTo>
                  <a:pt x="1552" y="0"/>
                </a:lnTo>
                <a:lnTo>
                  <a:pt x="948" y="742"/>
                </a:lnTo>
                <a:lnTo>
                  <a:pt x="454" y="2765"/>
                </a:lnTo>
                <a:lnTo>
                  <a:pt x="122" y="5766"/>
                </a:lnTo>
                <a:lnTo>
                  <a:pt x="0" y="9442"/>
                </a:lnTo>
                <a:lnTo>
                  <a:pt x="0" y="12158"/>
                </a:lnTo>
                <a:lnTo>
                  <a:pt x="122" y="15834"/>
                </a:lnTo>
                <a:lnTo>
                  <a:pt x="454" y="18835"/>
                </a:lnTo>
                <a:lnTo>
                  <a:pt x="948" y="20858"/>
                </a:lnTo>
                <a:lnTo>
                  <a:pt x="1552" y="21600"/>
                </a:lnTo>
                <a:lnTo>
                  <a:pt x="20048" y="21600"/>
                </a:lnTo>
                <a:lnTo>
                  <a:pt x="20652" y="20858"/>
                </a:lnTo>
                <a:lnTo>
                  <a:pt x="21146" y="18835"/>
                </a:lnTo>
                <a:lnTo>
                  <a:pt x="21478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78" y="5766"/>
                </a:lnTo>
                <a:lnTo>
                  <a:pt x="21146" y="2765"/>
                </a:lnTo>
                <a:lnTo>
                  <a:pt x="20652" y="742"/>
                </a:lnTo>
                <a:lnTo>
                  <a:pt x="20048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6" name="object 1281"/>
          <p:cNvSpPr txBox="1"/>
          <p:nvPr/>
        </p:nvSpPr>
        <p:spPr>
          <a:xfrm>
            <a:off x="3867467" y="4077777"/>
            <a:ext cx="2879728" cy="2244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9525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U</a:t>
            </a:r>
            <a:r>
              <a:rPr lang="hr-HR" spc="-15" noProof="0" dirty="0"/>
              <a:t> našoj zemlji</a:t>
            </a:r>
            <a:r>
              <a:rPr lang="hr-HR" spc="-10" noProof="0" dirty="0"/>
              <a:t> </a:t>
            </a:r>
            <a:r>
              <a:rPr lang="hr-HR" noProof="0" dirty="0"/>
              <a:t>nalazimo</a:t>
            </a:r>
            <a:r>
              <a:rPr lang="hr-HR" spc="-10" noProof="0" dirty="0"/>
              <a:t>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85</a:t>
            </a:r>
            <a:r>
              <a:rPr lang="hr-HR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različitih</a:t>
            </a:r>
            <a:r>
              <a:rPr lang="hr-HR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vrsta </a:t>
            </a:r>
            <a:r>
              <a:rPr lang="hr-HR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drveća</a:t>
            </a:r>
            <a:r>
              <a:rPr lang="hr-HR" spc="-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/>
              <a:t>koja</a:t>
            </a:r>
            <a:r>
              <a:rPr lang="hr-HR" spc="-5" noProof="0" dirty="0"/>
              <a:t> </a:t>
            </a:r>
            <a:r>
              <a:rPr lang="hr-HR" noProof="0" dirty="0"/>
              <a:t>su </a:t>
            </a:r>
            <a:r>
              <a:rPr lang="hr-HR" b="1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autohtona</a:t>
            </a:r>
            <a:r>
              <a:rPr lang="hr-HR" noProof="0" dirty="0"/>
              <a:t>,</a:t>
            </a:r>
            <a:r>
              <a:rPr lang="hr-HR" spc="-5" noProof="0" dirty="0"/>
              <a:t> </a:t>
            </a:r>
            <a:r>
              <a:rPr lang="hr-HR" noProof="0" dirty="0"/>
              <a:t>dok su</a:t>
            </a:r>
            <a:r>
              <a:rPr lang="hr-HR" spc="-5" noProof="0" dirty="0"/>
              <a:t> </a:t>
            </a:r>
            <a:r>
              <a:rPr lang="hr-HR" spc="-10" noProof="0" dirty="0"/>
              <a:t>ostale </a:t>
            </a:r>
            <a:r>
              <a:rPr lang="hr-HR" noProof="0" dirty="0"/>
              <a:t>vrste drveća </a:t>
            </a:r>
            <a:r>
              <a:rPr lang="hr-HR" b="1" noProof="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alohtone</a:t>
            </a:r>
            <a:r>
              <a:rPr lang="hr-HR" spc="15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/>
              <a:t>ili </a:t>
            </a:r>
            <a:r>
              <a:rPr lang="hr-HR" noProof="0" dirty="0" err="1"/>
              <a:t>introducirane</a:t>
            </a:r>
            <a:r>
              <a:rPr lang="hr-HR" noProof="0" dirty="0"/>
              <a:t> </a:t>
            </a:r>
            <a:r>
              <a:rPr lang="hr-HR" spc="-25" noProof="0" dirty="0"/>
              <a:t>iz </a:t>
            </a:r>
            <a:r>
              <a:rPr lang="hr-HR" noProof="0" dirty="0"/>
              <a:t>različitih krajeva </a:t>
            </a:r>
            <a:r>
              <a:rPr lang="hr-HR" spc="-10" noProof="0" dirty="0"/>
              <a:t>svijeta.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noProof="0" dirty="0"/>
              <a:t>Autohtone</a:t>
            </a:r>
            <a:r>
              <a:rPr lang="hr-HR" spc="-10" noProof="0" dirty="0"/>
              <a:t> </a:t>
            </a:r>
            <a:r>
              <a:rPr lang="hr-HR" noProof="0" dirty="0"/>
              <a:t>vrste</a:t>
            </a:r>
            <a:r>
              <a:rPr lang="hr-HR" spc="-10" noProof="0" dirty="0"/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pripadaju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određenom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geografskom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području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 su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prilagođene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uvjetima života tog područja. Njihova </a:t>
            </a:r>
            <a:r>
              <a:rPr lang="hr-HR" spc="-2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prisutnost rezultat isključivo 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prirodnih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procesa.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Npr.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crni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bor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/>
              <a:t>autohtona</a:t>
            </a:r>
            <a:r>
              <a:rPr lang="hr-HR" spc="-5" noProof="0" dirty="0"/>
              <a:t> </a:t>
            </a:r>
            <a:r>
              <a:rPr lang="hr-HR" spc="-10" noProof="0" dirty="0"/>
              <a:t>vrsta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dok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bagrem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noProof="0" dirty="0" err="1"/>
              <a:t>alohtona</a:t>
            </a:r>
            <a:r>
              <a:rPr lang="hr-HR" spc="-5" noProof="0" dirty="0"/>
              <a:t> </a:t>
            </a:r>
            <a:r>
              <a:rPr lang="hr-HR" noProof="0" dirty="0"/>
              <a:t>vrsta</a:t>
            </a:r>
            <a:r>
              <a:rPr lang="hr-HR" spc="-10" noProof="0" dirty="0"/>
              <a:t> </a:t>
            </a:r>
            <a:r>
              <a:rPr lang="hr-HR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lang="hr-HR" spc="-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lang="hr-HR" spc="-25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 </a:t>
            </a:r>
            <a:r>
              <a:rPr lang="hr-HR" spc="-10" noProof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Sredozemlju.</a:t>
            </a:r>
          </a:p>
        </p:txBody>
      </p:sp>
      <p:grpSp>
        <p:nvGrpSpPr>
          <p:cNvPr id="2578" name="object 1282"/>
          <p:cNvGrpSpPr/>
          <p:nvPr/>
        </p:nvGrpSpPr>
        <p:grpSpPr>
          <a:xfrm>
            <a:off x="7217881" y="726565"/>
            <a:ext cx="3128076" cy="2278059"/>
            <a:chOff x="0" y="0"/>
            <a:chExt cx="3128074" cy="2278058"/>
          </a:xfrm>
        </p:grpSpPr>
        <p:sp>
          <p:nvSpPr>
            <p:cNvPr id="2568" name="object 1283"/>
            <p:cNvSpPr/>
            <p:nvPr/>
          </p:nvSpPr>
          <p:spPr>
            <a:xfrm>
              <a:off x="-1" y="352889"/>
              <a:ext cx="3128076" cy="192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69" name="object 1284"/>
            <p:cNvSpPr/>
            <p:nvPr/>
          </p:nvSpPr>
          <p:spPr>
            <a:xfrm>
              <a:off x="2433942" y="-1"/>
              <a:ext cx="684012" cy="6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70" name="object 1285" descr="object 128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593301" y="365589"/>
              <a:ext cx="149823" cy="15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75" name="object 1286"/>
            <p:cNvGrpSpPr/>
            <p:nvPr/>
          </p:nvGrpSpPr>
          <p:grpSpPr>
            <a:xfrm>
              <a:off x="2617532" y="203811"/>
              <a:ext cx="353571" cy="334287"/>
              <a:chOff x="0" y="0"/>
              <a:chExt cx="353570" cy="334286"/>
            </a:xfrm>
          </p:grpSpPr>
          <p:sp>
            <p:nvSpPr>
              <p:cNvPr id="2571" name="Shape"/>
              <p:cNvSpPr/>
              <p:nvPr/>
            </p:nvSpPr>
            <p:spPr>
              <a:xfrm>
                <a:off x="-1" y="190520"/>
                <a:ext cx="187752" cy="143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3" y="0"/>
                    </a:moveTo>
                    <a:lnTo>
                      <a:pt x="7289" y="9891"/>
                    </a:lnTo>
                    <a:lnTo>
                      <a:pt x="2993" y="15476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3"/>
                    </a:lnTo>
                    <a:lnTo>
                      <a:pt x="480" y="19743"/>
                    </a:lnTo>
                    <a:lnTo>
                      <a:pt x="1108" y="20549"/>
                    </a:lnTo>
                    <a:lnTo>
                      <a:pt x="1834" y="21142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6627" y="17913"/>
                    </a:lnTo>
                    <a:lnTo>
                      <a:pt x="7310" y="16826"/>
                    </a:lnTo>
                    <a:lnTo>
                      <a:pt x="8981" y="14609"/>
                    </a:lnTo>
                    <a:lnTo>
                      <a:pt x="12256" y="10176"/>
                    </a:lnTo>
                    <a:lnTo>
                      <a:pt x="13926" y="7959"/>
                    </a:lnTo>
                    <a:lnTo>
                      <a:pt x="14843" y="6570"/>
                    </a:lnTo>
                    <a:lnTo>
                      <a:pt x="15777" y="5203"/>
                    </a:lnTo>
                    <a:lnTo>
                      <a:pt x="16742" y="3963"/>
                    </a:lnTo>
                    <a:lnTo>
                      <a:pt x="17757" y="2958"/>
                    </a:lnTo>
                    <a:lnTo>
                      <a:pt x="21600" y="2958"/>
                    </a:lnTo>
                    <a:lnTo>
                      <a:pt x="18975" y="2502"/>
                    </a:lnTo>
                    <a:lnTo>
                      <a:pt x="17830" y="2175"/>
                    </a:lnTo>
                    <a:lnTo>
                      <a:pt x="16734" y="1592"/>
                    </a:lnTo>
                    <a:lnTo>
                      <a:pt x="15670" y="839"/>
                    </a:lnTo>
                    <a:lnTo>
                      <a:pt x="14623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2" name="Shape"/>
              <p:cNvSpPr/>
              <p:nvPr/>
            </p:nvSpPr>
            <p:spPr>
              <a:xfrm>
                <a:off x="157365" y="210205"/>
                <a:ext cx="143573" cy="22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1" y="0"/>
                    </a:moveTo>
                    <a:lnTo>
                      <a:pt x="0" y="0"/>
                    </a:lnTo>
                    <a:lnTo>
                      <a:pt x="455" y="2951"/>
                    </a:lnTo>
                    <a:lnTo>
                      <a:pt x="1821" y="8865"/>
                    </a:lnTo>
                    <a:lnTo>
                      <a:pt x="4942" y="17516"/>
                    </a:lnTo>
                    <a:lnTo>
                      <a:pt x="8339" y="21600"/>
                    </a:lnTo>
                    <a:lnTo>
                      <a:pt x="11721" y="21600"/>
                    </a:lnTo>
                    <a:lnTo>
                      <a:pt x="15026" y="17728"/>
                    </a:lnTo>
                    <a:lnTo>
                      <a:pt x="16849" y="17728"/>
                    </a:lnTo>
                    <a:lnTo>
                      <a:pt x="17076" y="14766"/>
                    </a:lnTo>
                    <a:lnTo>
                      <a:pt x="17758" y="14766"/>
                    </a:lnTo>
                    <a:lnTo>
                      <a:pt x="18215" y="11815"/>
                    </a:lnTo>
                    <a:lnTo>
                      <a:pt x="18669" y="11815"/>
                    </a:lnTo>
                    <a:lnTo>
                      <a:pt x="19126" y="8865"/>
                    </a:lnTo>
                    <a:lnTo>
                      <a:pt x="19581" y="8865"/>
                    </a:lnTo>
                    <a:lnTo>
                      <a:pt x="20035" y="5901"/>
                    </a:lnTo>
                    <a:lnTo>
                      <a:pt x="20720" y="5901"/>
                    </a:lnTo>
                    <a:lnTo>
                      <a:pt x="20945" y="2951"/>
                    </a:lnTo>
                    <a:lnTo>
                      <a:pt x="21400" y="2951"/>
                    </a:lnTo>
                    <a:lnTo>
                      <a:pt x="21600" y="363"/>
                    </a:lnTo>
                    <a:lnTo>
                      <a:pt x="4992" y="363"/>
                    </a:lnTo>
                    <a:lnTo>
                      <a:pt x="4571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3" name="Shape"/>
              <p:cNvSpPr/>
              <p:nvPr/>
            </p:nvSpPr>
            <p:spPr>
              <a:xfrm>
                <a:off x="190546" y="9823"/>
                <a:ext cx="163025" cy="200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8" y="0"/>
                    </a:moveTo>
                    <a:lnTo>
                      <a:pt x="17328" y="2071"/>
                    </a:lnTo>
                    <a:lnTo>
                      <a:pt x="18362" y="4952"/>
                    </a:lnTo>
                    <a:lnTo>
                      <a:pt x="18644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39" y="19769"/>
                    </a:lnTo>
                    <a:lnTo>
                      <a:pt x="3450" y="21478"/>
                    </a:lnTo>
                    <a:lnTo>
                      <a:pt x="0" y="21600"/>
                    </a:lnTo>
                    <a:lnTo>
                      <a:pt x="14626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2" y="18466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5"/>
                    </a:lnTo>
                    <a:lnTo>
                      <a:pt x="21600" y="9200"/>
                    </a:lnTo>
                    <a:lnTo>
                      <a:pt x="21067" y="6417"/>
                    </a:lnTo>
                    <a:lnTo>
                      <a:pt x="20247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8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4" name="Shape"/>
              <p:cNvSpPr/>
              <p:nvPr/>
            </p:nvSpPr>
            <p:spPr>
              <a:xfrm>
                <a:off x="30326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7" y="0"/>
                    </a:moveTo>
                    <a:lnTo>
                      <a:pt x="0" y="0"/>
                    </a:lnTo>
                    <a:lnTo>
                      <a:pt x="0" y="9398"/>
                    </a:lnTo>
                    <a:lnTo>
                      <a:pt x="21600" y="21600"/>
                    </a:lnTo>
                    <a:lnTo>
                      <a:pt x="6757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76" name="object 1287"/>
            <p:cNvSpPr/>
            <p:nvPr/>
          </p:nvSpPr>
          <p:spPr>
            <a:xfrm>
              <a:off x="2684107" y="159773"/>
              <a:ext cx="260783" cy="26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9" y="249"/>
                  </a:lnTo>
                  <a:lnTo>
                    <a:pt x="6642" y="496"/>
                  </a:lnTo>
                  <a:lnTo>
                    <a:pt x="6267" y="496"/>
                  </a:lnTo>
                  <a:lnTo>
                    <a:pt x="6142" y="744"/>
                  </a:lnTo>
                  <a:lnTo>
                    <a:pt x="5766" y="744"/>
                  </a:lnTo>
                  <a:lnTo>
                    <a:pt x="5515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7" y="1612"/>
                  </a:lnTo>
                  <a:lnTo>
                    <a:pt x="4261" y="1612"/>
                  </a:lnTo>
                  <a:lnTo>
                    <a:pt x="4136" y="1736"/>
                  </a:lnTo>
                  <a:lnTo>
                    <a:pt x="4011" y="1984"/>
                  </a:lnTo>
                  <a:lnTo>
                    <a:pt x="3885" y="1984"/>
                  </a:lnTo>
                  <a:lnTo>
                    <a:pt x="3759" y="2108"/>
                  </a:lnTo>
                  <a:lnTo>
                    <a:pt x="3634" y="2356"/>
                  </a:lnTo>
                  <a:lnTo>
                    <a:pt x="3509" y="2356"/>
                  </a:lnTo>
                  <a:lnTo>
                    <a:pt x="2009" y="4047"/>
                  </a:lnTo>
                  <a:lnTo>
                    <a:pt x="909" y="5935"/>
                  </a:lnTo>
                  <a:lnTo>
                    <a:pt x="231" y="7986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40" y="15360"/>
                  </a:lnTo>
                  <a:lnTo>
                    <a:pt x="2006" y="16859"/>
                  </a:lnTo>
                  <a:lnTo>
                    <a:pt x="2006" y="17230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9"/>
                  </a:lnTo>
                  <a:lnTo>
                    <a:pt x="19678" y="4587"/>
                  </a:lnTo>
                  <a:lnTo>
                    <a:pt x="15996" y="1271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77" name="object 1288" descr="object 128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714731" y="180635"/>
              <a:ext cx="205445" cy="215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9" name="object 1289"/>
          <p:cNvSpPr txBox="1"/>
          <p:nvPr/>
        </p:nvSpPr>
        <p:spPr>
          <a:xfrm>
            <a:off x="7359067" y="1241677"/>
            <a:ext cx="2653032" cy="730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2225">
              <a:spcBef>
                <a:spcPts val="12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Istraživanje</a:t>
            </a:r>
            <a:endParaRPr b="0" dirty="0"/>
          </a:p>
          <a:p>
            <a:pPr marR="5080" indent="12700">
              <a:lnSpc>
                <a:spcPct val="116700"/>
              </a:lnSpc>
              <a:spcBef>
                <a:spcPts val="3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Istraži</a:t>
            </a:r>
            <a:r>
              <a:rPr sz="1100" spc="-9" dirty="0"/>
              <a:t> </a:t>
            </a:r>
            <a:r>
              <a:rPr sz="1100" dirty="0" err="1"/>
              <a:t>i</a:t>
            </a:r>
            <a:r>
              <a:rPr sz="1100" spc="-4" dirty="0"/>
              <a:t> </a:t>
            </a:r>
            <a:r>
              <a:rPr sz="1100" dirty="0" err="1"/>
              <a:t>navedi</a:t>
            </a:r>
            <a:r>
              <a:rPr sz="1100" spc="-4" dirty="0"/>
              <a:t> </a:t>
            </a:r>
            <a:r>
              <a:rPr sz="1100" dirty="0"/>
              <a:t>5</a:t>
            </a:r>
            <a:r>
              <a:rPr sz="1100" spc="-4" dirty="0"/>
              <a:t> </a:t>
            </a:r>
            <a:r>
              <a:rPr sz="1100" dirty="0" err="1"/>
              <a:t>autohtonih</a:t>
            </a:r>
            <a:r>
              <a:rPr sz="1100" spc="-4" dirty="0"/>
              <a:t> </a:t>
            </a:r>
            <a:r>
              <a:rPr sz="1100" dirty="0" err="1"/>
              <a:t>vrsta</a:t>
            </a:r>
            <a:r>
              <a:rPr sz="1100" spc="-9" dirty="0"/>
              <a:t> </a:t>
            </a:r>
            <a:r>
              <a:rPr sz="1100" dirty="0" err="1"/>
              <a:t>stabala</a:t>
            </a:r>
            <a:r>
              <a:rPr sz="1100" spc="-4" dirty="0"/>
              <a:t> </a:t>
            </a:r>
            <a:r>
              <a:rPr sz="1100" dirty="0" err="1"/>
              <a:t>te</a:t>
            </a:r>
            <a:r>
              <a:rPr sz="1100" spc="-4" dirty="0"/>
              <a:t> </a:t>
            </a:r>
            <a:r>
              <a:rPr sz="1100" spc="-50" dirty="0"/>
              <a:t>5</a:t>
            </a:r>
            <a:r>
              <a:rPr sz="1100" dirty="0"/>
              <a:t> </a:t>
            </a:r>
            <a:r>
              <a:rPr sz="1100" dirty="0" err="1"/>
              <a:t>alohtonih</a:t>
            </a:r>
            <a:r>
              <a:rPr sz="1100" spc="-15" dirty="0"/>
              <a:t> </a:t>
            </a:r>
            <a:r>
              <a:rPr sz="1100" dirty="0" err="1"/>
              <a:t>vrsta</a:t>
            </a:r>
            <a:r>
              <a:rPr sz="1100" spc="-9" dirty="0"/>
              <a:t> </a:t>
            </a:r>
            <a:r>
              <a:rPr sz="1100" dirty="0" err="1"/>
              <a:t>stabala</a:t>
            </a:r>
            <a:r>
              <a:rPr sz="1100" spc="-15" dirty="0"/>
              <a:t> </a:t>
            </a:r>
            <a:r>
              <a:rPr sz="1100" dirty="0"/>
              <a:t>u</a:t>
            </a:r>
            <a:r>
              <a:rPr sz="1100" spc="-9" dirty="0"/>
              <a:t> </a:t>
            </a:r>
            <a:r>
              <a:rPr sz="1100" spc="-9" dirty="0" err="1"/>
              <a:t>Hrvatskoj</a:t>
            </a:r>
            <a:r>
              <a:rPr sz="1100" spc="-9" dirty="0"/>
              <a:t>.</a:t>
            </a:r>
          </a:p>
        </p:txBody>
      </p:sp>
      <p:grpSp>
        <p:nvGrpSpPr>
          <p:cNvPr id="2582" name="object 1290"/>
          <p:cNvGrpSpPr/>
          <p:nvPr/>
        </p:nvGrpSpPr>
        <p:grpSpPr>
          <a:xfrm>
            <a:off x="7403376" y="2182403"/>
            <a:ext cx="2752778" cy="538953"/>
            <a:chOff x="0" y="0"/>
            <a:chExt cx="2752777" cy="538952"/>
          </a:xfrm>
        </p:grpSpPr>
        <p:sp>
          <p:nvSpPr>
            <p:cNvPr id="2580" name="object 1291"/>
            <p:cNvSpPr/>
            <p:nvPr/>
          </p:nvSpPr>
          <p:spPr>
            <a:xfrm>
              <a:off x="0" y="0"/>
              <a:ext cx="2752778" cy="24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4" y="0"/>
                  </a:moveTo>
                  <a:lnTo>
                    <a:pt x="1196" y="0"/>
                  </a:lnTo>
                  <a:lnTo>
                    <a:pt x="730" y="715"/>
                  </a:lnTo>
                  <a:lnTo>
                    <a:pt x="350" y="2664"/>
                  </a:lnTo>
                  <a:lnTo>
                    <a:pt x="94" y="5555"/>
                  </a:lnTo>
                  <a:lnTo>
                    <a:pt x="0" y="9095"/>
                  </a:lnTo>
                  <a:lnTo>
                    <a:pt x="0" y="12505"/>
                  </a:lnTo>
                  <a:lnTo>
                    <a:pt x="94" y="16045"/>
                  </a:lnTo>
                  <a:lnTo>
                    <a:pt x="350" y="18936"/>
                  </a:lnTo>
                  <a:lnTo>
                    <a:pt x="730" y="20885"/>
                  </a:lnTo>
                  <a:lnTo>
                    <a:pt x="1196" y="21600"/>
                  </a:lnTo>
                  <a:lnTo>
                    <a:pt x="20404" y="21600"/>
                  </a:lnTo>
                  <a:lnTo>
                    <a:pt x="20870" y="20885"/>
                  </a:lnTo>
                  <a:lnTo>
                    <a:pt x="21250" y="18936"/>
                  </a:lnTo>
                  <a:lnTo>
                    <a:pt x="21506" y="16045"/>
                  </a:lnTo>
                  <a:lnTo>
                    <a:pt x="21600" y="12505"/>
                  </a:lnTo>
                  <a:lnTo>
                    <a:pt x="21600" y="9095"/>
                  </a:lnTo>
                  <a:lnTo>
                    <a:pt x="21506" y="5555"/>
                  </a:lnTo>
                  <a:lnTo>
                    <a:pt x="21250" y="2664"/>
                  </a:lnTo>
                  <a:lnTo>
                    <a:pt x="20870" y="715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2540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1" name="object 1292"/>
            <p:cNvSpPr/>
            <p:nvPr/>
          </p:nvSpPr>
          <p:spPr>
            <a:xfrm>
              <a:off x="0" y="290855"/>
              <a:ext cx="2752778" cy="24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4" y="0"/>
                  </a:moveTo>
                  <a:lnTo>
                    <a:pt x="1196" y="0"/>
                  </a:lnTo>
                  <a:lnTo>
                    <a:pt x="730" y="715"/>
                  </a:lnTo>
                  <a:lnTo>
                    <a:pt x="350" y="2664"/>
                  </a:lnTo>
                  <a:lnTo>
                    <a:pt x="94" y="5555"/>
                  </a:lnTo>
                  <a:lnTo>
                    <a:pt x="0" y="9096"/>
                  </a:lnTo>
                  <a:lnTo>
                    <a:pt x="0" y="12506"/>
                  </a:lnTo>
                  <a:lnTo>
                    <a:pt x="94" y="16046"/>
                  </a:lnTo>
                  <a:lnTo>
                    <a:pt x="350" y="18936"/>
                  </a:lnTo>
                  <a:lnTo>
                    <a:pt x="730" y="20885"/>
                  </a:lnTo>
                  <a:lnTo>
                    <a:pt x="1196" y="21600"/>
                  </a:lnTo>
                  <a:lnTo>
                    <a:pt x="20404" y="21600"/>
                  </a:lnTo>
                  <a:lnTo>
                    <a:pt x="20870" y="20885"/>
                  </a:lnTo>
                  <a:lnTo>
                    <a:pt x="21250" y="18936"/>
                  </a:lnTo>
                  <a:lnTo>
                    <a:pt x="21506" y="16046"/>
                  </a:lnTo>
                  <a:lnTo>
                    <a:pt x="21600" y="12506"/>
                  </a:lnTo>
                  <a:lnTo>
                    <a:pt x="21600" y="9096"/>
                  </a:lnTo>
                  <a:lnTo>
                    <a:pt x="21506" y="5555"/>
                  </a:lnTo>
                  <a:lnTo>
                    <a:pt x="21250" y="2664"/>
                  </a:lnTo>
                  <a:lnTo>
                    <a:pt x="20870" y="715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B15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83" name="object 1293"/>
          <p:cNvSpPr txBox="1"/>
          <p:nvPr/>
        </p:nvSpPr>
        <p:spPr>
          <a:xfrm>
            <a:off x="8261263" y="2204285"/>
            <a:ext cx="102489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14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Autohtonastabla</a:t>
            </a:r>
            <a:endParaRPr dirty="0"/>
          </a:p>
          <a:p>
            <a:pPr indent="12700">
              <a:spcBef>
                <a:spcPts val="800"/>
              </a:spcBef>
              <a:defRPr sz="1200" spc="-6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Alohtonastabla</a:t>
            </a:r>
            <a:endParaRPr dirty="0"/>
          </a:p>
        </p:txBody>
      </p:sp>
      <p:pic>
        <p:nvPicPr>
          <p:cNvPr id="2584" name="object 1294" descr="object 129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0772" y="4106238"/>
            <a:ext cx="3137723" cy="1891641"/>
          </a:xfrm>
          <a:prstGeom prst="rect">
            <a:avLst/>
          </a:prstGeom>
          <a:ln w="12700">
            <a:miter lim="400000"/>
          </a:ln>
        </p:spPr>
      </p:pic>
      <p:sp>
        <p:nvSpPr>
          <p:cNvPr id="2585" name="object 1295"/>
          <p:cNvSpPr txBox="1"/>
          <p:nvPr/>
        </p:nvSpPr>
        <p:spPr>
          <a:xfrm>
            <a:off x="434588" y="4557950"/>
            <a:ext cx="2677798" cy="114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Jeste</a:t>
            </a:r>
            <a:r>
              <a:rPr spc="-65"/>
              <a:t> </a:t>
            </a:r>
            <a:r>
              <a:t>li</a:t>
            </a:r>
            <a:r>
              <a:rPr spc="-60"/>
              <a:t> </a:t>
            </a:r>
            <a:r>
              <a:rPr spc="-9"/>
              <a:t>znali?!</a:t>
            </a:r>
            <a:endParaRPr b="0"/>
          </a:p>
          <a:p>
            <a:pPr marR="5080" indent="19050">
              <a:lnSpc>
                <a:spcPct val="111099"/>
              </a:lnSpc>
              <a:spcBef>
                <a:spcPts val="9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Sagorijevanje</a:t>
            </a:r>
            <a:r>
              <a:rPr spc="-15"/>
              <a:t> </a:t>
            </a:r>
            <a:r>
              <a:t>fosilnih</a:t>
            </a:r>
            <a:r>
              <a:rPr spc="-10"/>
              <a:t> </a:t>
            </a:r>
            <a:r>
              <a:t>goriva</a:t>
            </a:r>
            <a:r>
              <a:rPr spc="-10"/>
              <a:t> </a:t>
            </a:r>
            <a:r>
              <a:t>je</a:t>
            </a:r>
            <a:r>
              <a:rPr spc="-10"/>
              <a:t> </a:t>
            </a:r>
            <a:r>
              <a:rPr spc="-70"/>
              <a:t>najveći </a:t>
            </a:r>
            <a:r>
              <a:t>izvor CO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₂</a:t>
            </a:r>
            <a:r>
              <a:t> emisija na Zemlji, praćeno deforestacijom i određenim </a:t>
            </a:r>
            <a:r>
              <a:rPr spc="-30"/>
              <a:t>prirodnim </a:t>
            </a:r>
            <a:r>
              <a:t>procesima poput </a:t>
            </a:r>
            <a:r>
              <a:rPr spc="-10"/>
              <a:t>požara.</a:t>
            </a:r>
          </a:p>
        </p:txBody>
      </p:sp>
      <p:grpSp>
        <p:nvGrpSpPr>
          <p:cNvPr id="2802" name="object 1296"/>
          <p:cNvGrpSpPr/>
          <p:nvPr/>
        </p:nvGrpSpPr>
        <p:grpSpPr>
          <a:xfrm>
            <a:off x="2493976" y="5609766"/>
            <a:ext cx="766518" cy="324678"/>
            <a:chOff x="0" y="0"/>
            <a:chExt cx="766516" cy="324676"/>
          </a:xfrm>
        </p:grpSpPr>
        <p:pic>
          <p:nvPicPr>
            <p:cNvPr id="2586" name="object 1297" descr="object 1297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10742" y="0"/>
              <a:ext cx="87365" cy="245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7" name="object 1298"/>
            <p:cNvSpPr/>
            <p:nvPr/>
          </p:nvSpPr>
          <p:spPr>
            <a:xfrm>
              <a:off x="324065" y="174968"/>
              <a:ext cx="20284" cy="1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45" y="799"/>
                  </a:lnTo>
                  <a:lnTo>
                    <a:pt x="16068" y="13440"/>
                  </a:lnTo>
                  <a:lnTo>
                    <a:pt x="16650" y="2401"/>
                  </a:lnTo>
                  <a:lnTo>
                    <a:pt x="13052" y="8160"/>
                  </a:lnTo>
                  <a:lnTo>
                    <a:pt x="10090" y="8261"/>
                  </a:lnTo>
                  <a:lnTo>
                    <a:pt x="13999" y="3764"/>
                  </a:lnTo>
                  <a:lnTo>
                    <a:pt x="11158" y="3151"/>
                  </a:lnTo>
                  <a:lnTo>
                    <a:pt x="1947" y="15774"/>
                  </a:lnTo>
                  <a:lnTo>
                    <a:pt x="0" y="17768"/>
                  </a:lnTo>
                  <a:lnTo>
                    <a:pt x="162" y="17938"/>
                  </a:lnTo>
                  <a:lnTo>
                    <a:pt x="2421" y="21140"/>
                  </a:lnTo>
                  <a:lnTo>
                    <a:pt x="2704" y="21600"/>
                  </a:lnTo>
                  <a:lnTo>
                    <a:pt x="13688" y="19982"/>
                  </a:lnTo>
                  <a:lnTo>
                    <a:pt x="19153" y="114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48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8" name="object 1299"/>
            <p:cNvSpPr/>
            <p:nvPr/>
          </p:nvSpPr>
          <p:spPr>
            <a:xfrm>
              <a:off x="373468" y="134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0" y="0"/>
                  </a:moveTo>
                  <a:lnTo>
                    <a:pt x="17839" y="13780"/>
                  </a:lnTo>
                  <a:lnTo>
                    <a:pt x="14677" y="15273"/>
                  </a:lnTo>
                  <a:lnTo>
                    <a:pt x="6992" y="10518"/>
                  </a:lnTo>
                  <a:lnTo>
                    <a:pt x="0" y="15890"/>
                  </a:lnTo>
                  <a:lnTo>
                    <a:pt x="9669" y="20222"/>
                  </a:lnTo>
                  <a:lnTo>
                    <a:pt x="13915" y="21600"/>
                  </a:lnTo>
                  <a:lnTo>
                    <a:pt x="15531" y="17915"/>
                  </a:lnTo>
                  <a:lnTo>
                    <a:pt x="19568" y="12768"/>
                  </a:lnTo>
                  <a:lnTo>
                    <a:pt x="21600" y="8914"/>
                  </a:lnTo>
                  <a:lnTo>
                    <a:pt x="15300" y="0"/>
                  </a:lnTo>
                  <a:close/>
                </a:path>
              </a:pathLst>
            </a:custGeom>
            <a:solidFill>
              <a:srgbClr val="61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9" name="object 1300"/>
            <p:cNvSpPr/>
            <p:nvPr/>
          </p:nvSpPr>
          <p:spPr>
            <a:xfrm>
              <a:off x="333914" y="974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77" y="0"/>
                  </a:moveTo>
                  <a:lnTo>
                    <a:pt x="5303" y="5179"/>
                  </a:lnTo>
                  <a:lnTo>
                    <a:pt x="4332" y="14493"/>
                  </a:lnTo>
                  <a:lnTo>
                    <a:pt x="0" y="21600"/>
                  </a:lnTo>
                  <a:lnTo>
                    <a:pt x="1642" y="19869"/>
                  </a:lnTo>
                  <a:lnTo>
                    <a:pt x="21600" y="14304"/>
                  </a:lnTo>
                  <a:lnTo>
                    <a:pt x="12477" y="0"/>
                  </a:lnTo>
                  <a:close/>
                </a:path>
              </a:pathLst>
            </a:custGeom>
            <a:solidFill>
              <a:srgbClr val="3F5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0" name="object 1301"/>
            <p:cNvSpPr/>
            <p:nvPr/>
          </p:nvSpPr>
          <p:spPr>
            <a:xfrm>
              <a:off x="361060" y="253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2" y="0"/>
                  </a:moveTo>
                  <a:lnTo>
                    <a:pt x="3813" y="3230"/>
                  </a:lnTo>
                  <a:lnTo>
                    <a:pt x="0" y="6156"/>
                  </a:lnTo>
                  <a:lnTo>
                    <a:pt x="6573" y="14400"/>
                  </a:lnTo>
                  <a:lnTo>
                    <a:pt x="21600" y="21600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1" name="object 1302"/>
            <p:cNvSpPr/>
            <p:nvPr/>
          </p:nvSpPr>
          <p:spPr>
            <a:xfrm>
              <a:off x="343915" y="941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3" y="0"/>
                  </a:moveTo>
                  <a:lnTo>
                    <a:pt x="0" y="19785"/>
                  </a:lnTo>
                  <a:lnTo>
                    <a:pt x="7972" y="20992"/>
                  </a:lnTo>
                  <a:lnTo>
                    <a:pt x="11657" y="21600"/>
                  </a:lnTo>
                  <a:lnTo>
                    <a:pt x="21600" y="1929"/>
                  </a:lnTo>
                  <a:lnTo>
                    <a:pt x="13628" y="599"/>
                  </a:lnTo>
                  <a:lnTo>
                    <a:pt x="9943" y="0"/>
                  </a:lnTo>
                  <a:close/>
                </a:path>
              </a:pathLst>
            </a:custGeom>
            <a:solidFill>
              <a:srgbClr val="3F5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2" name="object 1303"/>
            <p:cNvSpPr/>
            <p:nvPr/>
          </p:nvSpPr>
          <p:spPr>
            <a:xfrm>
              <a:off x="370795" y="750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7" y="0"/>
                  </a:moveTo>
                  <a:lnTo>
                    <a:pt x="342" y="9431"/>
                  </a:lnTo>
                  <a:lnTo>
                    <a:pt x="0" y="12265"/>
                  </a:lnTo>
                  <a:lnTo>
                    <a:pt x="13792" y="21600"/>
                  </a:lnTo>
                  <a:lnTo>
                    <a:pt x="17693" y="18047"/>
                  </a:lnTo>
                  <a:lnTo>
                    <a:pt x="21600" y="14397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3" name="object 1304"/>
            <p:cNvSpPr/>
            <p:nvPr/>
          </p:nvSpPr>
          <p:spPr>
            <a:xfrm>
              <a:off x="359123" y="201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8" y="0"/>
                  </a:moveTo>
                  <a:lnTo>
                    <a:pt x="0" y="16241"/>
                  </a:lnTo>
                  <a:lnTo>
                    <a:pt x="5358" y="21600"/>
                  </a:lnTo>
                  <a:lnTo>
                    <a:pt x="21600" y="534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91A48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96" name="object 1305"/>
            <p:cNvGrpSpPr/>
            <p:nvPr/>
          </p:nvGrpSpPr>
          <p:grpSpPr>
            <a:xfrm>
              <a:off x="306654" y="191254"/>
              <a:ext cx="26971" cy="49920"/>
              <a:chOff x="0" y="0"/>
              <a:chExt cx="26970" cy="49919"/>
            </a:xfrm>
          </p:grpSpPr>
          <p:sp>
            <p:nvSpPr>
              <p:cNvPr id="2594" name="Shape"/>
              <p:cNvSpPr/>
              <p:nvPr/>
            </p:nvSpPr>
            <p:spPr>
              <a:xfrm>
                <a:off x="0" y="6178"/>
                <a:ext cx="21905" cy="43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05" y="0"/>
                    </a:moveTo>
                    <a:lnTo>
                      <a:pt x="0" y="7401"/>
                    </a:lnTo>
                    <a:lnTo>
                      <a:pt x="5635" y="7401"/>
                    </a:lnTo>
                    <a:lnTo>
                      <a:pt x="10508" y="9050"/>
                    </a:lnTo>
                    <a:lnTo>
                      <a:pt x="4040" y="11288"/>
                    </a:lnTo>
                    <a:lnTo>
                      <a:pt x="3430" y="14662"/>
                    </a:lnTo>
                    <a:lnTo>
                      <a:pt x="3859" y="18367"/>
                    </a:lnTo>
                    <a:lnTo>
                      <a:pt x="513" y="21600"/>
                    </a:lnTo>
                    <a:lnTo>
                      <a:pt x="10769" y="17225"/>
                    </a:lnTo>
                    <a:lnTo>
                      <a:pt x="18214" y="11378"/>
                    </a:lnTo>
                    <a:lnTo>
                      <a:pt x="21600" y="4986"/>
                    </a:lnTo>
                    <a:lnTo>
                      <a:pt x="21305" y="4064"/>
                    </a:lnTo>
                    <a:lnTo>
                      <a:pt x="11422" y="4064"/>
                    </a:lnTo>
                    <a:lnTo>
                      <a:pt x="7063" y="3355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rgbClr val="1E3B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5" name="Shape"/>
              <p:cNvSpPr/>
              <p:nvPr/>
            </p:nvSpPr>
            <p:spPr>
              <a:xfrm>
                <a:off x="14268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622" y="19706"/>
                    </a:lnTo>
                    <a:lnTo>
                      <a:pt x="11642" y="21600"/>
                    </a:lnTo>
                    <a:lnTo>
                      <a:pt x="21600" y="19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597" name="object 1306" descr="object 130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42782" y="56527"/>
              <a:ext cx="109897" cy="18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01" name="object 1307"/>
            <p:cNvGrpSpPr/>
            <p:nvPr/>
          </p:nvGrpSpPr>
          <p:grpSpPr>
            <a:xfrm>
              <a:off x="248378" y="150380"/>
              <a:ext cx="52428" cy="16990"/>
              <a:chOff x="0" y="0"/>
              <a:chExt cx="52427" cy="16988"/>
            </a:xfrm>
          </p:grpSpPr>
          <p:sp>
            <p:nvSpPr>
              <p:cNvPr id="2598" name="Shape"/>
              <p:cNvSpPr/>
              <p:nvPr/>
            </p:nvSpPr>
            <p:spPr>
              <a:xfrm>
                <a:off x="-1" y="428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23"/>
                    </a:moveTo>
                    <a:lnTo>
                      <a:pt x="6641" y="0"/>
                    </a:lnTo>
                    <a:lnTo>
                      <a:pt x="288" y="2646"/>
                    </a:lnTo>
                    <a:lnTo>
                      <a:pt x="0" y="6483"/>
                    </a:lnTo>
                    <a:lnTo>
                      <a:pt x="14764" y="8250"/>
                    </a:lnTo>
                    <a:lnTo>
                      <a:pt x="222" y="21600"/>
                    </a:lnTo>
                    <a:lnTo>
                      <a:pt x="9629" y="17111"/>
                    </a:lnTo>
                    <a:lnTo>
                      <a:pt x="14473" y="10205"/>
                    </a:lnTo>
                    <a:lnTo>
                      <a:pt x="21600" y="32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9" name="Shape"/>
              <p:cNvSpPr/>
              <p:nvPr/>
            </p:nvSpPr>
            <p:spPr>
              <a:xfrm>
                <a:off x="29152" y="1537"/>
                <a:ext cx="151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75"/>
                    </a:moveTo>
                    <a:lnTo>
                      <a:pt x="12408" y="0"/>
                    </a:lnTo>
                    <a:lnTo>
                      <a:pt x="11505" y="0"/>
                    </a:lnTo>
                    <a:lnTo>
                      <a:pt x="4100" y="680"/>
                    </a:lnTo>
                    <a:lnTo>
                      <a:pt x="4768" y="13475"/>
                    </a:lnTo>
                    <a:lnTo>
                      <a:pt x="12100" y="16551"/>
                    </a:lnTo>
                    <a:lnTo>
                      <a:pt x="0" y="21600"/>
                    </a:lnTo>
                    <a:lnTo>
                      <a:pt x="14538" y="21600"/>
                    </a:lnTo>
                    <a:lnTo>
                      <a:pt x="16977" y="19768"/>
                    </a:lnTo>
                    <a:lnTo>
                      <a:pt x="19217" y="8639"/>
                    </a:lnTo>
                    <a:lnTo>
                      <a:pt x="18096" y="8639"/>
                    </a:lnTo>
                    <a:lnTo>
                      <a:pt x="21600" y="80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0" name="Triangle"/>
              <p:cNvSpPr/>
              <p:nvPr/>
            </p:nvSpPr>
            <p:spPr>
              <a:xfrm>
                <a:off x="3972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649"/>
                    </a:lnTo>
                    <a:lnTo>
                      <a:pt x="28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02" name="object 1308"/>
            <p:cNvSpPr/>
            <p:nvPr/>
          </p:nvSpPr>
          <p:spPr>
            <a:xfrm>
              <a:off x="281724" y="1633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875" y="3304"/>
                  </a:lnTo>
                  <a:lnTo>
                    <a:pt x="11000" y="4134"/>
                  </a:lnTo>
                  <a:lnTo>
                    <a:pt x="10531" y="4338"/>
                  </a:lnTo>
                  <a:lnTo>
                    <a:pt x="0" y="12713"/>
                  </a:lnTo>
                  <a:lnTo>
                    <a:pt x="4347" y="21600"/>
                  </a:lnTo>
                  <a:lnTo>
                    <a:pt x="21031" y="129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3" name="object 1309"/>
            <p:cNvSpPr/>
            <p:nvPr/>
          </p:nvSpPr>
          <p:spPr>
            <a:xfrm>
              <a:off x="272249" y="2044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8" y="0"/>
                  </a:moveTo>
                  <a:lnTo>
                    <a:pt x="14117" y="144"/>
                  </a:lnTo>
                  <a:lnTo>
                    <a:pt x="0" y="437"/>
                  </a:lnTo>
                  <a:lnTo>
                    <a:pt x="13449" y="21600"/>
                  </a:lnTo>
                  <a:lnTo>
                    <a:pt x="19768" y="6275"/>
                  </a:lnTo>
                  <a:lnTo>
                    <a:pt x="21600" y="3718"/>
                  </a:lnTo>
                  <a:lnTo>
                    <a:pt x="19598" y="0"/>
                  </a:lnTo>
                  <a:close/>
                </a:path>
              </a:pathLst>
            </a:custGeom>
            <a:solidFill>
              <a:srgbClr val="A2C0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4" name="object 1310"/>
            <p:cNvSpPr/>
            <p:nvPr/>
          </p:nvSpPr>
          <p:spPr>
            <a:xfrm>
              <a:off x="664895" y="161421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38" y="7469"/>
                  </a:lnTo>
                  <a:lnTo>
                    <a:pt x="4828" y="6816"/>
                  </a:lnTo>
                  <a:lnTo>
                    <a:pt x="0" y="16881"/>
                  </a:lnTo>
                  <a:lnTo>
                    <a:pt x="18045" y="21600"/>
                  </a:lnTo>
                  <a:lnTo>
                    <a:pt x="20459" y="204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4E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05" name="object 1311" descr="object 1311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36501" y="67259"/>
              <a:ext cx="61363" cy="180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6" name="object 1312"/>
            <p:cNvSpPr/>
            <p:nvPr/>
          </p:nvSpPr>
          <p:spPr>
            <a:xfrm>
              <a:off x="540936" y="1268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7" y="0"/>
                  </a:moveTo>
                  <a:lnTo>
                    <a:pt x="0" y="18369"/>
                  </a:lnTo>
                  <a:lnTo>
                    <a:pt x="244" y="20222"/>
                  </a:lnTo>
                  <a:lnTo>
                    <a:pt x="276" y="21600"/>
                  </a:lnTo>
                  <a:lnTo>
                    <a:pt x="21600" y="14504"/>
                  </a:lnTo>
                  <a:lnTo>
                    <a:pt x="4207" y="0"/>
                  </a:lnTo>
                  <a:close/>
                </a:path>
              </a:pathLst>
            </a:custGeom>
            <a:solidFill>
              <a:srgbClr val="448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34" name="object 1313"/>
            <p:cNvGrpSpPr/>
            <p:nvPr/>
          </p:nvGrpSpPr>
          <p:grpSpPr>
            <a:xfrm>
              <a:off x="665480" y="118439"/>
              <a:ext cx="101037" cy="201363"/>
              <a:chOff x="0" y="0"/>
              <a:chExt cx="101036" cy="201362"/>
            </a:xfrm>
          </p:grpSpPr>
          <p:sp>
            <p:nvSpPr>
              <p:cNvPr id="2607" name="Shape"/>
              <p:cNvSpPr/>
              <p:nvPr/>
            </p:nvSpPr>
            <p:spPr>
              <a:xfrm>
                <a:off x="45464" y="90882"/>
                <a:ext cx="53332" cy="110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7" y="0"/>
                    </a:moveTo>
                    <a:lnTo>
                      <a:pt x="2115" y="0"/>
                    </a:lnTo>
                    <a:lnTo>
                      <a:pt x="885" y="1621"/>
                    </a:lnTo>
                    <a:lnTo>
                      <a:pt x="0" y="5329"/>
                    </a:lnTo>
                    <a:lnTo>
                      <a:pt x="402" y="6997"/>
                    </a:lnTo>
                    <a:lnTo>
                      <a:pt x="3443" y="9867"/>
                    </a:lnTo>
                    <a:lnTo>
                      <a:pt x="8256" y="12311"/>
                    </a:lnTo>
                    <a:lnTo>
                      <a:pt x="12821" y="14756"/>
                    </a:lnTo>
                    <a:lnTo>
                      <a:pt x="15119" y="17630"/>
                    </a:lnTo>
                    <a:lnTo>
                      <a:pt x="15197" y="18136"/>
                    </a:lnTo>
                    <a:lnTo>
                      <a:pt x="15248" y="18469"/>
                    </a:lnTo>
                    <a:lnTo>
                      <a:pt x="15283" y="18697"/>
                    </a:lnTo>
                    <a:lnTo>
                      <a:pt x="14167" y="19614"/>
                    </a:lnTo>
                    <a:lnTo>
                      <a:pt x="14095" y="20497"/>
                    </a:lnTo>
                    <a:lnTo>
                      <a:pt x="14090" y="20989"/>
                    </a:lnTo>
                    <a:lnTo>
                      <a:pt x="14265" y="21059"/>
                    </a:lnTo>
                    <a:lnTo>
                      <a:pt x="17408" y="21600"/>
                    </a:lnTo>
                    <a:lnTo>
                      <a:pt x="17830" y="19802"/>
                    </a:lnTo>
                    <a:lnTo>
                      <a:pt x="19913" y="19169"/>
                    </a:lnTo>
                    <a:lnTo>
                      <a:pt x="19743" y="18819"/>
                    </a:lnTo>
                    <a:lnTo>
                      <a:pt x="17860" y="18469"/>
                    </a:lnTo>
                    <a:lnTo>
                      <a:pt x="21600" y="18136"/>
                    </a:lnTo>
                    <a:lnTo>
                      <a:pt x="20720" y="17237"/>
                    </a:lnTo>
                    <a:lnTo>
                      <a:pt x="21373" y="16410"/>
                    </a:lnTo>
                    <a:lnTo>
                      <a:pt x="18246" y="16410"/>
                    </a:lnTo>
                    <a:lnTo>
                      <a:pt x="17001" y="16301"/>
                    </a:lnTo>
                    <a:lnTo>
                      <a:pt x="14846" y="15829"/>
                    </a:lnTo>
                    <a:lnTo>
                      <a:pt x="17789" y="15829"/>
                    </a:lnTo>
                    <a:lnTo>
                      <a:pt x="19208" y="15263"/>
                    </a:lnTo>
                    <a:lnTo>
                      <a:pt x="21446" y="13927"/>
                    </a:lnTo>
                    <a:lnTo>
                      <a:pt x="21423" y="13898"/>
                    </a:lnTo>
                    <a:lnTo>
                      <a:pt x="15507" y="13898"/>
                    </a:lnTo>
                    <a:lnTo>
                      <a:pt x="13750" y="13572"/>
                    </a:lnTo>
                    <a:lnTo>
                      <a:pt x="14784" y="13490"/>
                    </a:lnTo>
                    <a:lnTo>
                      <a:pt x="18231" y="12765"/>
                    </a:lnTo>
                    <a:lnTo>
                      <a:pt x="18601" y="12398"/>
                    </a:lnTo>
                    <a:lnTo>
                      <a:pt x="18593" y="12311"/>
                    </a:lnTo>
                    <a:lnTo>
                      <a:pt x="18548" y="11827"/>
                    </a:lnTo>
                    <a:lnTo>
                      <a:pt x="13900" y="11827"/>
                    </a:lnTo>
                    <a:lnTo>
                      <a:pt x="11425" y="11616"/>
                    </a:lnTo>
                    <a:lnTo>
                      <a:pt x="10737" y="11054"/>
                    </a:lnTo>
                    <a:lnTo>
                      <a:pt x="9645" y="11054"/>
                    </a:lnTo>
                    <a:lnTo>
                      <a:pt x="13065" y="10932"/>
                    </a:lnTo>
                    <a:lnTo>
                      <a:pt x="15756" y="10494"/>
                    </a:lnTo>
                    <a:lnTo>
                      <a:pt x="17616" y="9637"/>
                    </a:lnTo>
                    <a:lnTo>
                      <a:pt x="18544" y="8256"/>
                    </a:lnTo>
                    <a:lnTo>
                      <a:pt x="10669" y="8256"/>
                    </a:lnTo>
                    <a:lnTo>
                      <a:pt x="11137" y="7749"/>
                    </a:lnTo>
                    <a:lnTo>
                      <a:pt x="15414" y="7749"/>
                    </a:lnTo>
                    <a:lnTo>
                      <a:pt x="15978" y="7640"/>
                    </a:lnTo>
                    <a:lnTo>
                      <a:pt x="17250" y="6578"/>
                    </a:lnTo>
                    <a:lnTo>
                      <a:pt x="14095" y="6578"/>
                    </a:lnTo>
                    <a:lnTo>
                      <a:pt x="17828" y="5652"/>
                    </a:lnTo>
                    <a:lnTo>
                      <a:pt x="16812" y="4882"/>
                    </a:lnTo>
                    <a:lnTo>
                      <a:pt x="9496" y="4882"/>
                    </a:lnTo>
                    <a:lnTo>
                      <a:pt x="7254" y="4710"/>
                    </a:lnTo>
                    <a:lnTo>
                      <a:pt x="6518" y="3672"/>
                    </a:lnTo>
                    <a:lnTo>
                      <a:pt x="4512" y="3638"/>
                    </a:lnTo>
                    <a:lnTo>
                      <a:pt x="4265" y="3265"/>
                    </a:lnTo>
                    <a:lnTo>
                      <a:pt x="10253" y="3233"/>
                    </a:lnTo>
                    <a:lnTo>
                      <a:pt x="14460" y="2495"/>
                    </a:lnTo>
                    <a:lnTo>
                      <a:pt x="13581" y="2252"/>
                    </a:lnTo>
                    <a:lnTo>
                      <a:pt x="13497" y="1696"/>
                    </a:lnTo>
                    <a:lnTo>
                      <a:pt x="8169" y="1696"/>
                    </a:lnTo>
                    <a:lnTo>
                      <a:pt x="6564" y="978"/>
                    </a:lnTo>
                    <a:lnTo>
                      <a:pt x="8482" y="550"/>
                    </a:lnTo>
                    <a:lnTo>
                      <a:pt x="10605" y="384"/>
                    </a:lnTo>
                    <a:lnTo>
                      <a:pt x="12096" y="74"/>
                    </a:lnTo>
                    <a:lnTo>
                      <a:pt x="12159" y="74"/>
                    </a:lnTo>
                    <a:lnTo>
                      <a:pt x="12177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8" name="Shape"/>
              <p:cNvSpPr/>
              <p:nvPr/>
            </p:nvSpPr>
            <p:spPr>
              <a:xfrm>
                <a:off x="88334" y="16625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51" y="0"/>
                    </a:moveTo>
                    <a:lnTo>
                      <a:pt x="0" y="21600"/>
                    </a:lnTo>
                    <a:lnTo>
                      <a:pt x="19985" y="21600"/>
                    </a:lnTo>
                    <a:lnTo>
                      <a:pt x="21600" y="13595"/>
                    </a:lnTo>
                    <a:lnTo>
                      <a:pt x="1805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9" name="Shape"/>
              <p:cNvSpPr/>
              <p:nvPr/>
            </p:nvSpPr>
            <p:spPr>
              <a:xfrm>
                <a:off x="10642" y="103048"/>
                <a:ext cx="27432" cy="37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41" y="0"/>
                    </a:lnTo>
                    <a:lnTo>
                      <a:pt x="921" y="1641"/>
                    </a:lnTo>
                    <a:lnTo>
                      <a:pt x="61" y="4207"/>
                    </a:lnTo>
                    <a:lnTo>
                      <a:pt x="0" y="4390"/>
                    </a:lnTo>
                    <a:lnTo>
                      <a:pt x="6221" y="5469"/>
                    </a:lnTo>
                    <a:lnTo>
                      <a:pt x="6308" y="6365"/>
                    </a:lnTo>
                    <a:lnTo>
                      <a:pt x="6352" y="6847"/>
                    </a:lnTo>
                    <a:lnTo>
                      <a:pt x="3812" y="6847"/>
                    </a:lnTo>
                    <a:lnTo>
                      <a:pt x="3101" y="8588"/>
                    </a:lnTo>
                    <a:lnTo>
                      <a:pt x="3070" y="8663"/>
                    </a:lnTo>
                    <a:lnTo>
                      <a:pt x="1200" y="18433"/>
                    </a:lnTo>
                    <a:lnTo>
                      <a:pt x="1530" y="19174"/>
                    </a:lnTo>
                    <a:lnTo>
                      <a:pt x="1590" y="19308"/>
                    </a:lnTo>
                    <a:lnTo>
                      <a:pt x="4671" y="21600"/>
                    </a:lnTo>
                    <a:lnTo>
                      <a:pt x="9297" y="21157"/>
                    </a:lnTo>
                    <a:lnTo>
                      <a:pt x="13895" y="19174"/>
                    </a:lnTo>
                    <a:lnTo>
                      <a:pt x="16891" y="16843"/>
                    </a:lnTo>
                    <a:lnTo>
                      <a:pt x="19042" y="14153"/>
                    </a:lnTo>
                    <a:lnTo>
                      <a:pt x="16791" y="11236"/>
                    </a:lnTo>
                    <a:lnTo>
                      <a:pt x="17448" y="8663"/>
                    </a:lnTo>
                    <a:lnTo>
                      <a:pt x="21513" y="1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0" name="Shape"/>
              <p:cNvSpPr/>
              <p:nvPr/>
            </p:nvSpPr>
            <p:spPr>
              <a:xfrm>
                <a:off x="5054" y="94806"/>
                <a:ext cx="362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564" y="16330"/>
                    </a:lnTo>
                    <a:lnTo>
                      <a:pt x="1551" y="21600"/>
                    </a:lnTo>
                    <a:lnTo>
                      <a:pt x="9564" y="15676"/>
                    </a:lnTo>
                    <a:lnTo>
                      <a:pt x="19672" y="15676"/>
                    </a:lnTo>
                    <a:lnTo>
                      <a:pt x="19981" y="12624"/>
                    </a:lnTo>
                    <a:lnTo>
                      <a:pt x="21600" y="2945"/>
                    </a:lnTo>
                    <a:lnTo>
                      <a:pt x="5153" y="29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1" name="Shape"/>
              <p:cNvSpPr/>
              <p:nvPr/>
            </p:nvSpPr>
            <p:spPr>
              <a:xfrm>
                <a:off x="13703" y="87750"/>
                <a:ext cx="6186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12" y="0"/>
                    </a:moveTo>
                    <a:lnTo>
                      <a:pt x="430" y="10921"/>
                    </a:lnTo>
                    <a:lnTo>
                      <a:pt x="0" y="21600"/>
                    </a:lnTo>
                    <a:lnTo>
                      <a:pt x="9639" y="21600"/>
                    </a:lnTo>
                    <a:lnTo>
                      <a:pt x="10546" y="11916"/>
                    </a:lnTo>
                    <a:lnTo>
                      <a:pt x="12913" y="2124"/>
                    </a:lnTo>
                    <a:lnTo>
                      <a:pt x="21588" y="2124"/>
                    </a:lnTo>
                    <a:lnTo>
                      <a:pt x="21600" y="1337"/>
                    </a:lnTo>
                    <a:lnTo>
                      <a:pt x="4164" y="1337"/>
                    </a:lnTo>
                    <a:lnTo>
                      <a:pt x="2612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2" name="Shape"/>
              <p:cNvSpPr/>
              <p:nvPr/>
            </p:nvSpPr>
            <p:spPr>
              <a:xfrm>
                <a:off x="2945" y="837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049" y="3908"/>
                    </a:lnTo>
                    <a:lnTo>
                      <a:pt x="3279" y="21600"/>
                    </a:lnTo>
                    <a:lnTo>
                      <a:pt x="72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3" name="Shape"/>
              <p:cNvSpPr/>
              <p:nvPr/>
            </p:nvSpPr>
            <p:spPr>
              <a:xfrm>
                <a:off x="25628" y="81368"/>
                <a:ext cx="504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25" y="0"/>
                    </a:moveTo>
                    <a:lnTo>
                      <a:pt x="38" y="0"/>
                    </a:lnTo>
                    <a:lnTo>
                      <a:pt x="599" y="6547"/>
                    </a:lnTo>
                    <a:lnTo>
                      <a:pt x="74" y="19734"/>
                    </a:lnTo>
                    <a:lnTo>
                      <a:pt x="23" y="21024"/>
                    </a:lnTo>
                    <a:lnTo>
                      <a:pt x="0" y="21600"/>
                    </a:lnTo>
                    <a:lnTo>
                      <a:pt x="21398" y="21600"/>
                    </a:lnTo>
                    <a:lnTo>
                      <a:pt x="21600" y="6547"/>
                    </a:lnTo>
                    <a:lnTo>
                      <a:pt x="20812" y="1768"/>
                    </a:lnTo>
                    <a:lnTo>
                      <a:pt x="14416" y="1768"/>
                    </a:lnTo>
                    <a:lnTo>
                      <a:pt x="1442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4" name="Shape"/>
              <p:cNvSpPr/>
              <p:nvPr/>
            </p:nvSpPr>
            <p:spPr>
              <a:xfrm>
                <a:off x="-1" y="80016"/>
                <a:ext cx="593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0" y="0"/>
                    </a:moveTo>
                    <a:lnTo>
                      <a:pt x="0" y="3267"/>
                    </a:lnTo>
                    <a:lnTo>
                      <a:pt x="1166" y="18601"/>
                    </a:lnTo>
                    <a:lnTo>
                      <a:pt x="1202" y="19074"/>
                    </a:lnTo>
                    <a:lnTo>
                      <a:pt x="1719" y="21600"/>
                    </a:lnTo>
                    <a:lnTo>
                      <a:pt x="2302" y="17455"/>
                    </a:lnTo>
                    <a:lnTo>
                      <a:pt x="4464" y="17455"/>
                    </a:lnTo>
                    <a:lnTo>
                      <a:pt x="4602" y="16850"/>
                    </a:lnTo>
                    <a:lnTo>
                      <a:pt x="5454" y="15568"/>
                    </a:lnTo>
                    <a:lnTo>
                      <a:pt x="7123" y="15568"/>
                    </a:lnTo>
                    <a:lnTo>
                      <a:pt x="9360" y="6772"/>
                    </a:lnTo>
                    <a:lnTo>
                      <a:pt x="21580" y="6772"/>
                    </a:lnTo>
                    <a:lnTo>
                      <a:pt x="21600" y="3267"/>
                    </a:lnTo>
                    <a:lnTo>
                      <a:pt x="20680" y="3267"/>
                    </a:lnTo>
                    <a:lnTo>
                      <a:pt x="20792" y="1727"/>
                    </a:lnTo>
                    <a:lnTo>
                      <a:pt x="3816" y="1727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5" name="Shape"/>
              <p:cNvSpPr/>
              <p:nvPr/>
            </p:nvSpPr>
            <p:spPr>
              <a:xfrm>
                <a:off x="56505" y="754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2" y="0"/>
                    </a:lnTo>
                    <a:lnTo>
                      <a:pt x="551" y="8079"/>
                    </a:lnTo>
                    <a:lnTo>
                      <a:pt x="382" y="1222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6" name="Shape"/>
              <p:cNvSpPr/>
              <p:nvPr/>
            </p:nvSpPr>
            <p:spPr>
              <a:xfrm>
                <a:off x="59270" y="77782"/>
                <a:ext cx="149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9" y="0"/>
                    </a:moveTo>
                    <a:lnTo>
                      <a:pt x="3272" y="5284"/>
                    </a:lnTo>
                    <a:lnTo>
                      <a:pt x="2672" y="528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629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7" name="Shape"/>
              <p:cNvSpPr/>
              <p:nvPr/>
            </p:nvSpPr>
            <p:spPr>
              <a:xfrm>
                <a:off x="10006" y="73845"/>
                <a:ext cx="5696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6" y="0"/>
                    </a:moveTo>
                    <a:lnTo>
                      <a:pt x="1349" y="13809"/>
                    </a:lnTo>
                    <a:lnTo>
                      <a:pt x="0" y="21600"/>
                    </a:lnTo>
                    <a:lnTo>
                      <a:pt x="17869" y="21600"/>
                    </a:lnTo>
                    <a:lnTo>
                      <a:pt x="18793" y="3591"/>
                    </a:lnTo>
                    <a:lnTo>
                      <a:pt x="21401" y="3591"/>
                    </a:lnTo>
                    <a:lnTo>
                      <a:pt x="21600" y="1598"/>
                    </a:lnTo>
                    <a:lnTo>
                      <a:pt x="5813" y="1598"/>
                    </a:ln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8" name="Shape"/>
              <p:cNvSpPr/>
              <p:nvPr/>
            </p:nvSpPr>
            <p:spPr>
              <a:xfrm>
                <a:off x="20523" y="69983"/>
                <a:ext cx="495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244" y="4973"/>
                    </a:lnTo>
                    <a:lnTo>
                      <a:pt x="2796" y="4973"/>
                    </a:lnTo>
                    <a:lnTo>
                      <a:pt x="3204" y="17530"/>
                    </a:lnTo>
                    <a:lnTo>
                      <a:pt x="2097" y="21600"/>
                    </a:lnTo>
                    <a:lnTo>
                      <a:pt x="202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9" name="Shape"/>
              <p:cNvSpPr/>
              <p:nvPr/>
            </p:nvSpPr>
            <p:spPr>
              <a:xfrm>
                <a:off x="984" y="692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31" y="5258"/>
                    </a:lnTo>
                    <a:lnTo>
                      <a:pt x="125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0" name="Shape"/>
              <p:cNvSpPr/>
              <p:nvPr/>
            </p:nvSpPr>
            <p:spPr>
              <a:xfrm>
                <a:off x="6889" y="692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76" y="0"/>
                    </a:moveTo>
                    <a:lnTo>
                      <a:pt x="0" y="0"/>
                    </a:lnTo>
                    <a:lnTo>
                      <a:pt x="2868" y="10427"/>
                    </a:lnTo>
                    <a:lnTo>
                      <a:pt x="3852" y="10427"/>
                    </a:lnTo>
                    <a:lnTo>
                      <a:pt x="7443" y="21600"/>
                    </a:lnTo>
                    <a:lnTo>
                      <a:pt x="21600" y="17562"/>
                    </a:lnTo>
                    <a:lnTo>
                      <a:pt x="1457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1" name="Shape"/>
              <p:cNvSpPr/>
              <p:nvPr/>
            </p:nvSpPr>
            <p:spPr>
              <a:xfrm>
                <a:off x="12928" y="67893"/>
                <a:ext cx="5756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17" y="0"/>
                    </a:moveTo>
                    <a:lnTo>
                      <a:pt x="0" y="0"/>
                    </a:lnTo>
                    <a:lnTo>
                      <a:pt x="2121" y="21600"/>
                    </a:lnTo>
                    <a:lnTo>
                      <a:pt x="2850" y="13935"/>
                    </a:lnTo>
                    <a:lnTo>
                      <a:pt x="21453" y="13935"/>
                    </a:lnTo>
                    <a:lnTo>
                      <a:pt x="21600" y="11845"/>
                    </a:lnTo>
                    <a:lnTo>
                      <a:pt x="14951" y="11845"/>
                    </a:lnTo>
                    <a:lnTo>
                      <a:pt x="14917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2" name="Shape"/>
              <p:cNvSpPr/>
              <p:nvPr/>
            </p:nvSpPr>
            <p:spPr>
              <a:xfrm>
                <a:off x="3365" y="64433"/>
                <a:ext cx="493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1" y="0"/>
                    </a:moveTo>
                    <a:lnTo>
                      <a:pt x="82" y="12892"/>
                    </a:lnTo>
                    <a:lnTo>
                      <a:pt x="27" y="14796"/>
                    </a:lnTo>
                    <a:lnTo>
                      <a:pt x="0" y="15750"/>
                    </a:lnTo>
                    <a:lnTo>
                      <a:pt x="533" y="21600"/>
                    </a:lnTo>
                    <a:lnTo>
                      <a:pt x="512" y="20579"/>
                    </a:lnTo>
                    <a:lnTo>
                      <a:pt x="474" y="19696"/>
                    </a:lnTo>
                    <a:lnTo>
                      <a:pt x="4641" y="19696"/>
                    </a:lnTo>
                    <a:lnTo>
                      <a:pt x="4220" y="15137"/>
                    </a:lnTo>
                    <a:lnTo>
                      <a:pt x="4189" y="14796"/>
                    </a:lnTo>
                    <a:lnTo>
                      <a:pt x="21600" y="14796"/>
                    </a:lnTo>
                    <a:lnTo>
                      <a:pt x="21569" y="10307"/>
                    </a:lnTo>
                    <a:lnTo>
                      <a:pt x="3649" y="10307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3" name="Shape"/>
              <p:cNvSpPr/>
              <p:nvPr/>
            </p:nvSpPr>
            <p:spPr>
              <a:xfrm>
                <a:off x="52768" y="64687"/>
                <a:ext cx="205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37" y="0"/>
                    </a:moveTo>
                    <a:lnTo>
                      <a:pt x="9045" y="0"/>
                    </a:lnTo>
                    <a:lnTo>
                      <a:pt x="0" y="21600"/>
                    </a:lnTo>
                    <a:lnTo>
                      <a:pt x="18639" y="21600"/>
                    </a:lnTo>
                    <a:lnTo>
                      <a:pt x="20842" y="15140"/>
                    </a:lnTo>
                    <a:lnTo>
                      <a:pt x="20921" y="12475"/>
                    </a:lnTo>
                    <a:lnTo>
                      <a:pt x="21012" y="9407"/>
                    </a:lnTo>
                    <a:lnTo>
                      <a:pt x="21099" y="6419"/>
                    </a:lnTo>
                    <a:lnTo>
                      <a:pt x="21600" y="6419"/>
                    </a:lnTo>
                    <a:lnTo>
                      <a:pt x="11837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4" name="Shape"/>
              <p:cNvSpPr/>
              <p:nvPr/>
            </p:nvSpPr>
            <p:spPr>
              <a:xfrm>
                <a:off x="11696" y="61599"/>
                <a:ext cx="4091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76" y="0"/>
                    </a:moveTo>
                    <a:lnTo>
                      <a:pt x="2260" y="177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34" y="9541"/>
                    </a:lnTo>
                    <a:lnTo>
                      <a:pt x="21485" y="689"/>
                    </a:lnTo>
                    <a:lnTo>
                      <a:pt x="5780" y="689"/>
                    </a:lnTo>
                    <a:lnTo>
                      <a:pt x="567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5" name="Shape"/>
              <p:cNvSpPr/>
              <p:nvPr/>
            </p:nvSpPr>
            <p:spPr>
              <a:xfrm>
                <a:off x="3365" y="49377"/>
                <a:ext cx="59491" cy="1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" y="0"/>
                    </a:moveTo>
                    <a:lnTo>
                      <a:pt x="720" y="235"/>
                    </a:lnTo>
                    <a:lnTo>
                      <a:pt x="0" y="16687"/>
                    </a:lnTo>
                    <a:lnTo>
                      <a:pt x="876" y="21600"/>
                    </a:lnTo>
                    <a:lnTo>
                      <a:pt x="3703" y="14520"/>
                    </a:lnTo>
                    <a:lnTo>
                      <a:pt x="4607" y="14520"/>
                    </a:lnTo>
                    <a:lnTo>
                      <a:pt x="4810" y="13365"/>
                    </a:lnTo>
                    <a:lnTo>
                      <a:pt x="8311" y="13365"/>
                    </a:lnTo>
                    <a:lnTo>
                      <a:pt x="8439" y="12741"/>
                    </a:lnTo>
                    <a:lnTo>
                      <a:pt x="21028" y="12741"/>
                    </a:lnTo>
                    <a:lnTo>
                      <a:pt x="21286" y="11694"/>
                    </a:lnTo>
                    <a:lnTo>
                      <a:pt x="21600" y="8328"/>
                    </a:lnTo>
                    <a:lnTo>
                      <a:pt x="1323" y="8328"/>
                    </a:lnTo>
                    <a:lnTo>
                      <a:pt x="788" y="235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6" name="Shape"/>
              <p:cNvSpPr/>
              <p:nvPr/>
            </p:nvSpPr>
            <p:spPr>
              <a:xfrm>
                <a:off x="7010" y="48269"/>
                <a:ext cx="5625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51" y="0"/>
                    </a:moveTo>
                    <a:lnTo>
                      <a:pt x="18554" y="16696"/>
                    </a:lnTo>
                    <a:lnTo>
                      <a:pt x="2980" y="16696"/>
                    </a:lnTo>
                    <a:lnTo>
                      <a:pt x="0" y="21600"/>
                    </a:lnTo>
                    <a:lnTo>
                      <a:pt x="21442" y="21600"/>
                    </a:lnTo>
                    <a:lnTo>
                      <a:pt x="21600" y="12445"/>
                    </a:lnTo>
                    <a:lnTo>
                      <a:pt x="2085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7" name="Shape"/>
              <p:cNvSpPr/>
              <p:nvPr/>
            </p:nvSpPr>
            <p:spPr>
              <a:xfrm>
                <a:off x="15150" y="45529"/>
                <a:ext cx="4148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092" y="0"/>
                    </a:lnTo>
                    <a:lnTo>
                      <a:pt x="6626" y="11874"/>
                    </a:lnTo>
                    <a:lnTo>
                      <a:pt x="6602" y="13979"/>
                    </a:lnTo>
                    <a:lnTo>
                      <a:pt x="6321" y="13979"/>
                    </a:lnTo>
                    <a:lnTo>
                      <a:pt x="0" y="21600"/>
                    </a:lnTo>
                    <a:lnTo>
                      <a:pt x="20923" y="21600"/>
                    </a:lnTo>
                    <a:lnTo>
                      <a:pt x="17365" y="3830"/>
                    </a:lnTo>
                    <a:lnTo>
                      <a:pt x="21310" y="3830"/>
                    </a:lnTo>
                    <a:lnTo>
                      <a:pt x="21141" y="3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8" name="Shape"/>
              <p:cNvSpPr/>
              <p:nvPr/>
            </p:nvSpPr>
            <p:spPr>
              <a:xfrm>
                <a:off x="12153" y="43262"/>
                <a:ext cx="4487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94" y="4808"/>
                    </a:lnTo>
                    <a:lnTo>
                      <a:pt x="1449" y="9388"/>
                    </a:lnTo>
                    <a:lnTo>
                      <a:pt x="1508" y="14352"/>
                    </a:lnTo>
                    <a:lnTo>
                      <a:pt x="1559" y="18625"/>
                    </a:lnTo>
                    <a:lnTo>
                      <a:pt x="2586" y="21600"/>
                    </a:lnTo>
                    <a:lnTo>
                      <a:pt x="6150" y="2903"/>
                    </a:lnTo>
                    <a:lnTo>
                      <a:pt x="21410" y="29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9" name="Shape"/>
              <p:cNvSpPr/>
              <p:nvPr/>
            </p:nvSpPr>
            <p:spPr>
              <a:xfrm>
                <a:off x="5892" y="37839"/>
                <a:ext cx="539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3" y="0"/>
                    </a:moveTo>
                    <a:lnTo>
                      <a:pt x="8623" y="0"/>
                    </a:lnTo>
                    <a:lnTo>
                      <a:pt x="7611" y="7586"/>
                    </a:lnTo>
                    <a:lnTo>
                      <a:pt x="539" y="9676"/>
                    </a:lnTo>
                    <a:lnTo>
                      <a:pt x="863" y="9676"/>
                    </a:lnTo>
                    <a:lnTo>
                      <a:pt x="0" y="17133"/>
                    </a:lnTo>
                    <a:lnTo>
                      <a:pt x="408" y="21600"/>
                    </a:lnTo>
                    <a:lnTo>
                      <a:pt x="219" y="21600"/>
                    </a:lnTo>
                    <a:lnTo>
                      <a:pt x="2505" y="18348"/>
                    </a:lnTo>
                    <a:lnTo>
                      <a:pt x="20459" y="18348"/>
                    </a:lnTo>
                    <a:lnTo>
                      <a:pt x="20538" y="17847"/>
                    </a:lnTo>
                    <a:lnTo>
                      <a:pt x="21600" y="15598"/>
                    </a:lnTo>
                    <a:lnTo>
                      <a:pt x="21300" y="9676"/>
                    </a:lnTo>
                    <a:lnTo>
                      <a:pt x="16865" y="2723"/>
                    </a:lnTo>
                    <a:lnTo>
                      <a:pt x="20599" y="291"/>
                    </a:lnTo>
                    <a:lnTo>
                      <a:pt x="2058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0" name="Shape"/>
              <p:cNvSpPr/>
              <p:nvPr/>
            </p:nvSpPr>
            <p:spPr>
              <a:xfrm>
                <a:off x="22796" y="32543"/>
                <a:ext cx="3454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82" y="0"/>
                    </a:moveTo>
                    <a:lnTo>
                      <a:pt x="0" y="0"/>
                    </a:lnTo>
                    <a:lnTo>
                      <a:pt x="1770" y="4179"/>
                    </a:lnTo>
                    <a:lnTo>
                      <a:pt x="1610" y="4179"/>
                    </a:lnTo>
                    <a:lnTo>
                      <a:pt x="183" y="21600"/>
                    </a:lnTo>
                    <a:lnTo>
                      <a:pt x="2907" y="11336"/>
                    </a:lnTo>
                    <a:lnTo>
                      <a:pt x="21600" y="11336"/>
                    </a:lnTo>
                    <a:lnTo>
                      <a:pt x="21182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1" name="Shape"/>
              <p:cNvSpPr/>
              <p:nvPr/>
            </p:nvSpPr>
            <p:spPr>
              <a:xfrm>
                <a:off x="16433" y="28676"/>
                <a:ext cx="402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4" y="0"/>
                    </a:moveTo>
                    <a:lnTo>
                      <a:pt x="921" y="2575"/>
                    </a:lnTo>
                    <a:lnTo>
                      <a:pt x="0" y="8986"/>
                    </a:lnTo>
                    <a:lnTo>
                      <a:pt x="327" y="12996"/>
                    </a:lnTo>
                    <a:lnTo>
                      <a:pt x="1153" y="19238"/>
                    </a:lnTo>
                    <a:lnTo>
                      <a:pt x="2509" y="21600"/>
                    </a:lnTo>
                    <a:lnTo>
                      <a:pt x="3814" y="21600"/>
                    </a:lnTo>
                    <a:lnTo>
                      <a:pt x="3416" y="16454"/>
                    </a:lnTo>
                    <a:lnTo>
                      <a:pt x="21600" y="16454"/>
                    </a:lnTo>
                    <a:lnTo>
                      <a:pt x="21281" y="9747"/>
                    </a:lnTo>
                    <a:lnTo>
                      <a:pt x="11359" y="9747"/>
                    </a:lnTo>
                    <a:lnTo>
                      <a:pt x="11169" y="4093"/>
                    </a:lnTo>
                    <a:lnTo>
                      <a:pt x="11136" y="3080"/>
                    </a:lnTo>
                    <a:lnTo>
                      <a:pt x="4820" y="3080"/>
                    </a:lnTo>
                    <a:lnTo>
                      <a:pt x="170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2" name="Shape"/>
              <p:cNvSpPr/>
              <p:nvPr/>
            </p:nvSpPr>
            <p:spPr>
              <a:xfrm>
                <a:off x="37592" y="5359"/>
                <a:ext cx="18485" cy="29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8" y="0"/>
                    </a:moveTo>
                    <a:lnTo>
                      <a:pt x="10354" y="4194"/>
                    </a:lnTo>
                    <a:lnTo>
                      <a:pt x="9997" y="8997"/>
                    </a:lnTo>
                    <a:lnTo>
                      <a:pt x="10118" y="15023"/>
                    </a:lnTo>
                    <a:lnTo>
                      <a:pt x="9380" y="18703"/>
                    </a:lnTo>
                    <a:lnTo>
                      <a:pt x="8428" y="20011"/>
                    </a:lnTo>
                    <a:lnTo>
                      <a:pt x="6823" y="20011"/>
                    </a:lnTo>
                    <a:lnTo>
                      <a:pt x="158" y="20347"/>
                    </a:lnTo>
                    <a:lnTo>
                      <a:pt x="1381" y="2034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016" y="20347"/>
                    </a:lnTo>
                    <a:lnTo>
                      <a:pt x="16993" y="18926"/>
                    </a:lnTo>
                    <a:lnTo>
                      <a:pt x="14723" y="11421"/>
                    </a:lnTo>
                    <a:lnTo>
                      <a:pt x="16251" y="5216"/>
                    </a:lnTo>
                    <a:lnTo>
                      <a:pt x="12838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3" name="Shape"/>
              <p:cNvSpPr/>
              <p:nvPr/>
            </p:nvSpPr>
            <p:spPr>
              <a:xfrm>
                <a:off x="24944" y="-1"/>
                <a:ext cx="12702" cy="3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4" y="0"/>
                    </a:moveTo>
                    <a:lnTo>
                      <a:pt x="7264" y="4598"/>
                    </a:lnTo>
                    <a:lnTo>
                      <a:pt x="5991" y="11614"/>
                    </a:lnTo>
                    <a:lnTo>
                      <a:pt x="4170" y="18198"/>
                    </a:lnTo>
                    <a:lnTo>
                      <a:pt x="630" y="215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16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35" name="object 1314"/>
            <p:cNvSpPr/>
            <p:nvPr/>
          </p:nvSpPr>
          <p:spPr>
            <a:xfrm>
              <a:off x="716577" y="1772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4" y="7991"/>
                  </a:lnTo>
                  <a:lnTo>
                    <a:pt x="0" y="8609"/>
                  </a:lnTo>
                  <a:lnTo>
                    <a:pt x="53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44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6" name="object 1315"/>
            <p:cNvSpPr/>
            <p:nvPr/>
          </p:nvSpPr>
          <p:spPr>
            <a:xfrm>
              <a:off x="678974" y="150912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71" y="21600"/>
                  </a:lnTo>
                  <a:lnTo>
                    <a:pt x="17147" y="6212"/>
                  </a:lnTo>
                  <a:lnTo>
                    <a:pt x="21600" y="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7" name="object 1316"/>
            <p:cNvSpPr/>
            <p:nvPr/>
          </p:nvSpPr>
          <p:spPr>
            <a:xfrm>
              <a:off x="681081" y="2002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6" y="0"/>
                  </a:moveTo>
                  <a:lnTo>
                    <a:pt x="5730" y="10777"/>
                  </a:lnTo>
                  <a:lnTo>
                    <a:pt x="3621" y="11480"/>
                  </a:lnTo>
                  <a:lnTo>
                    <a:pt x="1296" y="16231"/>
                  </a:lnTo>
                  <a:lnTo>
                    <a:pt x="0" y="21600"/>
                  </a:lnTo>
                  <a:lnTo>
                    <a:pt x="5405" y="20774"/>
                  </a:lnTo>
                  <a:lnTo>
                    <a:pt x="9164" y="17057"/>
                  </a:lnTo>
                  <a:lnTo>
                    <a:pt x="18626" y="18667"/>
                  </a:lnTo>
                  <a:lnTo>
                    <a:pt x="21600" y="5655"/>
                  </a:lnTo>
                  <a:lnTo>
                    <a:pt x="18816" y="0"/>
                  </a:lnTo>
                  <a:close/>
                </a:path>
              </a:pathLst>
            </a:custGeom>
            <a:solidFill>
              <a:srgbClr val="ADC6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40" name="object 1317"/>
            <p:cNvGrpSpPr/>
            <p:nvPr/>
          </p:nvGrpSpPr>
          <p:grpSpPr>
            <a:xfrm>
              <a:off x="700505" y="151910"/>
              <a:ext cx="31715" cy="73010"/>
              <a:chOff x="0" y="0"/>
              <a:chExt cx="31714" cy="73008"/>
            </a:xfrm>
          </p:grpSpPr>
          <p:sp>
            <p:nvSpPr>
              <p:cNvPr id="2638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0"/>
                    </a:moveTo>
                    <a:lnTo>
                      <a:pt x="16242" y="5747"/>
                    </a:lnTo>
                    <a:lnTo>
                      <a:pt x="10312" y="12473"/>
                    </a:lnTo>
                    <a:lnTo>
                      <a:pt x="10828" y="4663"/>
                    </a:lnTo>
                    <a:lnTo>
                      <a:pt x="9933" y="4799"/>
                    </a:lnTo>
                    <a:lnTo>
                      <a:pt x="7822" y="5103"/>
                    </a:lnTo>
                    <a:lnTo>
                      <a:pt x="7226" y="10713"/>
                    </a:lnTo>
                    <a:lnTo>
                      <a:pt x="5414" y="11459"/>
                    </a:lnTo>
                    <a:lnTo>
                      <a:pt x="296" y="0"/>
                    </a:lnTo>
                    <a:lnTo>
                      <a:pt x="0" y="16798"/>
                    </a:lnTo>
                    <a:lnTo>
                      <a:pt x="9907" y="21600"/>
                    </a:lnTo>
                    <a:lnTo>
                      <a:pt x="21600" y="153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9" name="Shape"/>
              <p:cNvSpPr/>
              <p:nvPr/>
            </p:nvSpPr>
            <p:spPr>
              <a:xfrm>
                <a:off x="18199" y="60307"/>
                <a:ext cx="135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18"/>
                    </a:moveTo>
                    <a:lnTo>
                      <a:pt x="20016" y="0"/>
                    </a:lnTo>
                    <a:lnTo>
                      <a:pt x="17498" y="1502"/>
                    </a:lnTo>
                    <a:lnTo>
                      <a:pt x="15529" y="1502"/>
                    </a:lnTo>
                    <a:lnTo>
                      <a:pt x="13277" y="1432"/>
                    </a:lnTo>
                    <a:lnTo>
                      <a:pt x="1827" y="7379"/>
                    </a:lnTo>
                    <a:lnTo>
                      <a:pt x="0" y="14969"/>
                    </a:lnTo>
                    <a:lnTo>
                      <a:pt x="6069" y="21600"/>
                    </a:lnTo>
                    <a:lnTo>
                      <a:pt x="18230" y="21600"/>
                    </a:lnTo>
                    <a:lnTo>
                      <a:pt x="21600" y="34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41" name="object 1318"/>
            <p:cNvSpPr/>
            <p:nvPr/>
          </p:nvSpPr>
          <p:spPr>
            <a:xfrm>
              <a:off x="682358" y="188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15" y="0"/>
                  </a:moveTo>
                  <a:lnTo>
                    <a:pt x="0" y="8511"/>
                  </a:lnTo>
                  <a:lnTo>
                    <a:pt x="1297" y="10913"/>
                  </a:lnTo>
                  <a:lnTo>
                    <a:pt x="3569" y="18344"/>
                  </a:lnTo>
                  <a:lnTo>
                    <a:pt x="5872" y="21600"/>
                  </a:lnTo>
                  <a:lnTo>
                    <a:pt x="12038" y="16022"/>
                  </a:lnTo>
                  <a:lnTo>
                    <a:pt x="15698" y="18503"/>
                  </a:lnTo>
                  <a:lnTo>
                    <a:pt x="21600" y="15016"/>
                  </a:lnTo>
                  <a:lnTo>
                    <a:pt x="19297" y="3634"/>
                  </a:lnTo>
                  <a:lnTo>
                    <a:pt x="4515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2" name="object 1319"/>
            <p:cNvSpPr/>
            <p:nvPr/>
          </p:nvSpPr>
          <p:spPr>
            <a:xfrm>
              <a:off x="724623" y="2430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861" y="21600"/>
                  </a:lnTo>
                  <a:lnTo>
                    <a:pt x="21600" y="17214"/>
                  </a:lnTo>
                  <a:lnTo>
                    <a:pt x="21354" y="13386"/>
                  </a:lnTo>
                  <a:lnTo>
                    <a:pt x="14273" y="1631"/>
                  </a:lnTo>
                  <a:lnTo>
                    <a:pt x="1256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3" name="object 1320"/>
            <p:cNvSpPr/>
            <p:nvPr/>
          </p:nvSpPr>
          <p:spPr>
            <a:xfrm>
              <a:off x="698659" y="1800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0" y="12196"/>
                  </a:lnTo>
                  <a:lnTo>
                    <a:pt x="17118" y="21600"/>
                  </a:lnTo>
                  <a:lnTo>
                    <a:pt x="21600" y="10795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rgbClr val="B5BB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4" name="object 1321"/>
            <p:cNvSpPr/>
            <p:nvPr/>
          </p:nvSpPr>
          <p:spPr>
            <a:xfrm>
              <a:off x="718051" y="2085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32" y="17684"/>
                  </a:lnTo>
                  <a:lnTo>
                    <a:pt x="16327" y="21600"/>
                  </a:lnTo>
                  <a:lnTo>
                    <a:pt x="21600" y="4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0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45" name="object 1322" descr="object 1322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00659" y="80505"/>
              <a:ext cx="85929" cy="155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6" name="object 1323"/>
            <p:cNvSpPr/>
            <p:nvPr/>
          </p:nvSpPr>
          <p:spPr>
            <a:xfrm>
              <a:off x="666565" y="1882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12" y="0"/>
                  </a:moveTo>
                  <a:lnTo>
                    <a:pt x="11662" y="14930"/>
                  </a:lnTo>
                  <a:lnTo>
                    <a:pt x="4920" y="3683"/>
                  </a:lnTo>
                  <a:lnTo>
                    <a:pt x="5298" y="4573"/>
                  </a:lnTo>
                  <a:lnTo>
                    <a:pt x="0" y="14550"/>
                  </a:lnTo>
                  <a:lnTo>
                    <a:pt x="8055" y="21600"/>
                  </a:lnTo>
                  <a:lnTo>
                    <a:pt x="21600" y="7305"/>
                  </a:lnTo>
                  <a:lnTo>
                    <a:pt x="20032" y="315"/>
                  </a:lnTo>
                  <a:lnTo>
                    <a:pt x="17712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7" name="object 1324"/>
            <p:cNvSpPr/>
            <p:nvPr/>
          </p:nvSpPr>
          <p:spPr>
            <a:xfrm>
              <a:off x="645426" y="177470"/>
              <a:ext cx="16372" cy="1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" y="0"/>
                  </a:moveTo>
                  <a:lnTo>
                    <a:pt x="0" y="3714"/>
                  </a:lnTo>
                  <a:lnTo>
                    <a:pt x="12434" y="21600"/>
                  </a:lnTo>
                  <a:lnTo>
                    <a:pt x="21600" y="19354"/>
                  </a:lnTo>
                  <a:lnTo>
                    <a:pt x="3820" y="201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8" name="object 1325"/>
            <p:cNvSpPr/>
            <p:nvPr/>
          </p:nvSpPr>
          <p:spPr>
            <a:xfrm>
              <a:off x="627074" y="1476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6" y="0"/>
                  </a:moveTo>
                  <a:lnTo>
                    <a:pt x="1157" y="19318"/>
                  </a:lnTo>
                  <a:lnTo>
                    <a:pt x="0" y="19754"/>
                  </a:lnTo>
                  <a:lnTo>
                    <a:pt x="2211" y="19401"/>
                  </a:lnTo>
                  <a:lnTo>
                    <a:pt x="5003" y="20459"/>
                  </a:lnTo>
                  <a:lnTo>
                    <a:pt x="7006" y="19754"/>
                  </a:lnTo>
                  <a:lnTo>
                    <a:pt x="13171" y="17562"/>
                  </a:lnTo>
                  <a:lnTo>
                    <a:pt x="21600" y="21600"/>
                  </a:lnTo>
                  <a:lnTo>
                    <a:pt x="21019" y="12293"/>
                  </a:lnTo>
                  <a:lnTo>
                    <a:pt x="9006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58" name="object 1326"/>
            <p:cNvGrpSpPr/>
            <p:nvPr/>
          </p:nvGrpSpPr>
          <p:grpSpPr>
            <a:xfrm>
              <a:off x="563219" y="96607"/>
              <a:ext cx="75287" cy="117364"/>
              <a:chOff x="0" y="0"/>
              <a:chExt cx="75286" cy="117362"/>
            </a:xfrm>
          </p:grpSpPr>
          <p:sp>
            <p:nvSpPr>
              <p:cNvPr id="2649" name="Shape"/>
              <p:cNvSpPr/>
              <p:nvPr/>
            </p:nvSpPr>
            <p:spPr>
              <a:xfrm>
                <a:off x="8445" y="88402"/>
                <a:ext cx="50815" cy="28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" y="0"/>
                    </a:moveTo>
                    <a:lnTo>
                      <a:pt x="0" y="1982"/>
                    </a:lnTo>
                    <a:lnTo>
                      <a:pt x="2451" y="5478"/>
                    </a:lnTo>
                    <a:lnTo>
                      <a:pt x="2744" y="7192"/>
                    </a:lnTo>
                    <a:lnTo>
                      <a:pt x="3056" y="7192"/>
                    </a:lnTo>
                    <a:lnTo>
                      <a:pt x="4335" y="9437"/>
                    </a:lnTo>
                    <a:lnTo>
                      <a:pt x="6554" y="14062"/>
                    </a:lnTo>
                    <a:lnTo>
                      <a:pt x="9088" y="18947"/>
                    </a:lnTo>
                    <a:lnTo>
                      <a:pt x="11137" y="21600"/>
                    </a:lnTo>
                    <a:lnTo>
                      <a:pt x="12800" y="19355"/>
                    </a:lnTo>
                    <a:lnTo>
                      <a:pt x="15704" y="17565"/>
                    </a:lnTo>
                    <a:lnTo>
                      <a:pt x="17961" y="17337"/>
                    </a:lnTo>
                    <a:lnTo>
                      <a:pt x="18647" y="15898"/>
                    </a:lnTo>
                    <a:lnTo>
                      <a:pt x="21600" y="11597"/>
                    </a:lnTo>
                    <a:lnTo>
                      <a:pt x="21491" y="10640"/>
                    </a:lnTo>
                    <a:lnTo>
                      <a:pt x="20245" y="10640"/>
                    </a:lnTo>
                    <a:lnTo>
                      <a:pt x="20146" y="9854"/>
                    </a:lnTo>
                    <a:lnTo>
                      <a:pt x="20093" y="9437"/>
                    </a:lnTo>
                    <a:lnTo>
                      <a:pt x="20823" y="8737"/>
                    </a:lnTo>
                    <a:lnTo>
                      <a:pt x="21028" y="4209"/>
                    </a:lnTo>
                    <a:lnTo>
                      <a:pt x="21062" y="3451"/>
                    </a:lnTo>
                    <a:lnTo>
                      <a:pt x="3412" y="345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0" name="Triangle"/>
              <p:cNvSpPr/>
              <p:nvPr/>
            </p:nvSpPr>
            <p:spPr>
              <a:xfrm>
                <a:off x="54796" y="8673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9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1" name="Shape"/>
              <p:cNvSpPr/>
              <p:nvPr/>
            </p:nvSpPr>
            <p:spPr>
              <a:xfrm>
                <a:off x="5740" y="67074"/>
                <a:ext cx="63620" cy="25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" y="0"/>
                    </a:moveTo>
                    <a:lnTo>
                      <a:pt x="0" y="3738"/>
                    </a:lnTo>
                    <a:lnTo>
                      <a:pt x="56" y="4034"/>
                    </a:lnTo>
                    <a:lnTo>
                      <a:pt x="1645" y="8585"/>
                    </a:lnTo>
                    <a:lnTo>
                      <a:pt x="3761" y="13284"/>
                    </a:lnTo>
                    <a:lnTo>
                      <a:pt x="4922" y="17749"/>
                    </a:lnTo>
                    <a:lnTo>
                      <a:pt x="3644" y="21600"/>
                    </a:lnTo>
                    <a:lnTo>
                      <a:pt x="17741" y="21600"/>
                    </a:lnTo>
                    <a:lnTo>
                      <a:pt x="17766" y="20839"/>
                    </a:lnTo>
                    <a:lnTo>
                      <a:pt x="19859" y="20839"/>
                    </a:lnTo>
                    <a:lnTo>
                      <a:pt x="21600" y="15744"/>
                    </a:lnTo>
                    <a:lnTo>
                      <a:pt x="19326" y="15744"/>
                    </a:lnTo>
                    <a:lnTo>
                      <a:pt x="18132" y="15353"/>
                    </a:lnTo>
                    <a:lnTo>
                      <a:pt x="18132" y="12373"/>
                    </a:lnTo>
                    <a:lnTo>
                      <a:pt x="18329" y="10977"/>
                    </a:lnTo>
                    <a:lnTo>
                      <a:pt x="5883" y="10977"/>
                    </a:lnTo>
                    <a:lnTo>
                      <a:pt x="2557" y="9603"/>
                    </a:lnTo>
                    <a:lnTo>
                      <a:pt x="1570" y="3146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2" name="Shape"/>
              <p:cNvSpPr/>
              <p:nvPr/>
            </p:nvSpPr>
            <p:spPr>
              <a:xfrm>
                <a:off x="62584" y="7475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98" y="3937"/>
                    </a:lnTo>
                    <a:lnTo>
                      <a:pt x="7341" y="13597"/>
                    </a:lnTo>
                    <a:lnTo>
                      <a:pt x="0" y="21600"/>
                    </a:lnTo>
                    <a:lnTo>
                      <a:pt x="11528" y="21600"/>
                    </a:lnTo>
                    <a:lnTo>
                      <a:pt x="12900" y="19499"/>
                    </a:lnTo>
                    <a:lnTo>
                      <a:pt x="15764" y="8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3" name="Shape"/>
              <p:cNvSpPr/>
              <p:nvPr/>
            </p:nvSpPr>
            <p:spPr>
              <a:xfrm>
                <a:off x="-1" y="36143"/>
                <a:ext cx="71593" cy="4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" y="2798"/>
                    </a:lnTo>
                    <a:lnTo>
                      <a:pt x="136" y="3506"/>
                    </a:lnTo>
                    <a:lnTo>
                      <a:pt x="149" y="3855"/>
                    </a:lnTo>
                    <a:lnTo>
                      <a:pt x="2078" y="5882"/>
                    </a:lnTo>
                    <a:lnTo>
                      <a:pt x="2212" y="6056"/>
                    </a:lnTo>
                    <a:lnTo>
                      <a:pt x="3567" y="9109"/>
                    </a:lnTo>
                    <a:lnTo>
                      <a:pt x="3476" y="9849"/>
                    </a:lnTo>
                    <a:lnTo>
                      <a:pt x="3444" y="10110"/>
                    </a:lnTo>
                    <a:lnTo>
                      <a:pt x="3521" y="10110"/>
                    </a:lnTo>
                    <a:lnTo>
                      <a:pt x="3219" y="12118"/>
                    </a:lnTo>
                    <a:lnTo>
                      <a:pt x="5491" y="16197"/>
                    </a:lnTo>
                    <a:lnTo>
                      <a:pt x="8219" y="17932"/>
                    </a:lnTo>
                    <a:lnTo>
                      <a:pt x="6733" y="21600"/>
                    </a:lnTo>
                    <a:lnTo>
                      <a:pt x="17967" y="21600"/>
                    </a:lnTo>
                    <a:lnTo>
                      <a:pt x="21600" y="18162"/>
                    </a:lnTo>
                    <a:lnTo>
                      <a:pt x="20776" y="17341"/>
                    </a:lnTo>
                    <a:lnTo>
                      <a:pt x="18546" y="16993"/>
                    </a:lnTo>
                    <a:lnTo>
                      <a:pt x="18439" y="16993"/>
                    </a:lnTo>
                    <a:lnTo>
                      <a:pt x="18676" y="15653"/>
                    </a:lnTo>
                    <a:lnTo>
                      <a:pt x="19992" y="13597"/>
                    </a:lnTo>
                    <a:lnTo>
                      <a:pt x="20465" y="12273"/>
                    </a:lnTo>
                    <a:lnTo>
                      <a:pt x="17002" y="12273"/>
                    </a:lnTo>
                    <a:lnTo>
                      <a:pt x="17615" y="11061"/>
                    </a:lnTo>
                    <a:lnTo>
                      <a:pt x="7275" y="11061"/>
                    </a:lnTo>
                    <a:lnTo>
                      <a:pt x="6813" y="9849"/>
                    </a:lnTo>
                    <a:lnTo>
                      <a:pt x="6594" y="9457"/>
                    </a:lnTo>
                    <a:lnTo>
                      <a:pt x="4824" y="6423"/>
                    </a:lnTo>
                    <a:lnTo>
                      <a:pt x="6026" y="6056"/>
                    </a:lnTo>
                    <a:lnTo>
                      <a:pt x="4650" y="6056"/>
                    </a:lnTo>
                    <a:lnTo>
                      <a:pt x="5732" y="5882"/>
                    </a:lnTo>
                    <a:lnTo>
                      <a:pt x="5404" y="5104"/>
                    </a:lnTo>
                    <a:lnTo>
                      <a:pt x="3928" y="5104"/>
                    </a:lnTo>
                    <a:lnTo>
                      <a:pt x="843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4" name="Shape"/>
              <p:cNvSpPr/>
              <p:nvPr/>
            </p:nvSpPr>
            <p:spPr>
              <a:xfrm>
                <a:off x="23029" y="35458"/>
                <a:ext cx="400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69" y="0"/>
                    </a:moveTo>
                    <a:lnTo>
                      <a:pt x="3947" y="2483"/>
                    </a:lnTo>
                    <a:lnTo>
                      <a:pt x="4727" y="3715"/>
                    </a:lnTo>
                    <a:lnTo>
                      <a:pt x="0" y="21600"/>
                    </a:lnTo>
                    <a:lnTo>
                      <a:pt x="181" y="21600"/>
                    </a:lnTo>
                    <a:lnTo>
                      <a:pt x="4823" y="13348"/>
                    </a:lnTo>
                    <a:lnTo>
                      <a:pt x="21473" y="13348"/>
                    </a:lnTo>
                    <a:lnTo>
                      <a:pt x="21600" y="10887"/>
                    </a:lnTo>
                    <a:lnTo>
                      <a:pt x="19867" y="2483"/>
                    </a:lnTo>
                    <a:lnTo>
                      <a:pt x="19809" y="2203"/>
                    </a:lnTo>
                    <a:lnTo>
                      <a:pt x="7630" y="2203"/>
                    </a:lnTo>
                    <a:lnTo>
                      <a:pt x="4769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5" name="Shape"/>
              <p:cNvSpPr/>
              <p:nvPr/>
            </p:nvSpPr>
            <p:spPr>
              <a:xfrm>
                <a:off x="37185" y="27488"/>
                <a:ext cx="226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3" y="0"/>
                    </a:moveTo>
                    <a:lnTo>
                      <a:pt x="1311" y="0"/>
                    </a:lnTo>
                    <a:lnTo>
                      <a:pt x="1399" y="2635"/>
                    </a:lnTo>
                    <a:lnTo>
                      <a:pt x="1504" y="5740"/>
                    </a:lnTo>
                    <a:lnTo>
                      <a:pt x="1603" y="8704"/>
                    </a:lnTo>
                    <a:lnTo>
                      <a:pt x="76" y="2098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15" y="2635"/>
                    </a:lnTo>
                    <a:lnTo>
                      <a:pt x="1863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6" name="Shape"/>
              <p:cNvSpPr/>
              <p:nvPr/>
            </p:nvSpPr>
            <p:spPr>
              <a:xfrm>
                <a:off x="32016" y="-1"/>
                <a:ext cx="31882" cy="34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63" y="0"/>
                    </a:moveTo>
                    <a:lnTo>
                      <a:pt x="11606" y="1332"/>
                    </a:lnTo>
                    <a:lnTo>
                      <a:pt x="8822" y="5238"/>
                    </a:lnTo>
                    <a:lnTo>
                      <a:pt x="6597" y="9649"/>
                    </a:lnTo>
                    <a:lnTo>
                      <a:pt x="5214" y="12501"/>
                    </a:lnTo>
                    <a:lnTo>
                      <a:pt x="4535" y="13582"/>
                    </a:lnTo>
                    <a:lnTo>
                      <a:pt x="482" y="16043"/>
                    </a:lnTo>
                    <a:lnTo>
                      <a:pt x="0" y="17696"/>
                    </a:lnTo>
                    <a:lnTo>
                      <a:pt x="1058" y="20987"/>
                    </a:lnTo>
                    <a:lnTo>
                      <a:pt x="1678" y="21600"/>
                    </a:lnTo>
                    <a:lnTo>
                      <a:pt x="4432" y="19640"/>
                    </a:lnTo>
                    <a:lnTo>
                      <a:pt x="16710" y="19640"/>
                    </a:lnTo>
                    <a:lnTo>
                      <a:pt x="17519" y="17269"/>
                    </a:lnTo>
                    <a:lnTo>
                      <a:pt x="21600" y="17269"/>
                    </a:lnTo>
                    <a:lnTo>
                      <a:pt x="21202" y="14970"/>
                    </a:lnTo>
                    <a:lnTo>
                      <a:pt x="19611" y="14155"/>
                    </a:lnTo>
                    <a:lnTo>
                      <a:pt x="18896" y="11720"/>
                    </a:lnTo>
                    <a:lnTo>
                      <a:pt x="16934" y="467"/>
                    </a:lnTo>
                    <a:lnTo>
                      <a:pt x="1466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7" name="Shape"/>
              <p:cNvSpPr/>
              <p:nvPr/>
            </p:nvSpPr>
            <p:spPr>
              <a:xfrm>
                <a:off x="54711" y="2348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4" y="0"/>
                    </a:moveTo>
                    <a:lnTo>
                      <a:pt x="0" y="0"/>
                    </a:lnTo>
                    <a:lnTo>
                      <a:pt x="14415" y="21600"/>
                    </a:lnTo>
                    <a:lnTo>
                      <a:pt x="21600" y="8880"/>
                    </a:lnTo>
                    <a:lnTo>
                      <a:pt x="20777" y="2752"/>
                    </a:lnTo>
                    <a:lnTo>
                      <a:pt x="20404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59" name="object 1327"/>
            <p:cNvSpPr/>
            <p:nvPr/>
          </p:nvSpPr>
          <p:spPr>
            <a:xfrm>
              <a:off x="585481" y="153001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14" y="6927"/>
                  </a:lnTo>
                  <a:lnTo>
                    <a:pt x="0" y="8647"/>
                  </a:lnTo>
                  <a:lnTo>
                    <a:pt x="3994" y="20209"/>
                  </a:lnTo>
                  <a:lnTo>
                    <a:pt x="95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93" name="object 1328"/>
            <p:cNvGrpSpPr/>
            <p:nvPr/>
          </p:nvGrpSpPr>
          <p:grpSpPr>
            <a:xfrm>
              <a:off x="-1" y="129526"/>
              <a:ext cx="94315" cy="195151"/>
              <a:chOff x="0" y="0"/>
              <a:chExt cx="94313" cy="195150"/>
            </a:xfrm>
          </p:grpSpPr>
          <p:sp>
            <p:nvSpPr>
              <p:cNvPr id="2660" name="Shape"/>
              <p:cNvSpPr/>
              <p:nvPr/>
            </p:nvSpPr>
            <p:spPr>
              <a:xfrm>
                <a:off x="15189" y="182449"/>
                <a:ext cx="1481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8" y="0"/>
                    </a:moveTo>
                    <a:lnTo>
                      <a:pt x="0" y="0"/>
                    </a:lnTo>
                    <a:lnTo>
                      <a:pt x="8632" y="8000"/>
                    </a:lnTo>
                    <a:lnTo>
                      <a:pt x="6501" y="21600"/>
                    </a:lnTo>
                    <a:lnTo>
                      <a:pt x="21600" y="17616"/>
                    </a:lnTo>
                    <a:lnTo>
                      <a:pt x="21353" y="8000"/>
                    </a:lnTo>
                    <a:lnTo>
                      <a:pt x="21246" y="3784"/>
                    </a:lnTo>
                    <a:lnTo>
                      <a:pt x="21148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1" name="Shape"/>
              <p:cNvSpPr/>
              <p:nvPr/>
            </p:nvSpPr>
            <p:spPr>
              <a:xfrm>
                <a:off x="0" y="164643"/>
                <a:ext cx="31052" cy="2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8" y="0"/>
                    </a:moveTo>
                    <a:lnTo>
                      <a:pt x="0" y="690"/>
                    </a:lnTo>
                    <a:lnTo>
                      <a:pt x="29" y="5260"/>
                    </a:lnTo>
                    <a:lnTo>
                      <a:pt x="3226" y="7712"/>
                    </a:lnTo>
                    <a:lnTo>
                      <a:pt x="7748" y="8854"/>
                    </a:lnTo>
                    <a:lnTo>
                      <a:pt x="11759" y="9492"/>
                    </a:lnTo>
                    <a:lnTo>
                      <a:pt x="6175" y="14257"/>
                    </a:lnTo>
                    <a:lnTo>
                      <a:pt x="4965" y="21600"/>
                    </a:lnTo>
                    <a:lnTo>
                      <a:pt x="10566" y="19894"/>
                    </a:lnTo>
                    <a:lnTo>
                      <a:pt x="20652" y="19894"/>
                    </a:lnTo>
                    <a:lnTo>
                      <a:pt x="20370" y="9492"/>
                    </a:lnTo>
                    <a:lnTo>
                      <a:pt x="20322" y="7712"/>
                    </a:lnTo>
                    <a:lnTo>
                      <a:pt x="20277" y="6059"/>
                    </a:lnTo>
                    <a:lnTo>
                      <a:pt x="21600" y="3711"/>
                    </a:lnTo>
                    <a:lnTo>
                      <a:pt x="6326" y="3711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2" name="Shape"/>
              <p:cNvSpPr/>
              <p:nvPr/>
            </p:nvSpPr>
            <p:spPr>
              <a:xfrm>
                <a:off x="685" y="155740"/>
                <a:ext cx="390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98" y="11621"/>
                    </a:lnTo>
                    <a:lnTo>
                      <a:pt x="4995" y="17067"/>
                    </a:lnTo>
                    <a:lnTo>
                      <a:pt x="4651" y="21600"/>
                    </a:lnTo>
                    <a:lnTo>
                      <a:pt x="16795" y="21600"/>
                    </a:lnTo>
                    <a:lnTo>
                      <a:pt x="21600" y="3289"/>
                    </a:lnTo>
                    <a:lnTo>
                      <a:pt x="5465" y="3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3" name="Shape"/>
              <p:cNvSpPr/>
              <p:nvPr/>
            </p:nvSpPr>
            <p:spPr>
              <a:xfrm>
                <a:off x="6667" y="149479"/>
                <a:ext cx="358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3" y="0"/>
                    </a:moveTo>
                    <a:lnTo>
                      <a:pt x="0" y="8987"/>
                    </a:lnTo>
                    <a:lnTo>
                      <a:pt x="1369" y="13727"/>
                    </a:lnTo>
                    <a:lnTo>
                      <a:pt x="2348" y="21600"/>
                    </a:lnTo>
                    <a:lnTo>
                      <a:pt x="19912" y="21600"/>
                    </a:lnTo>
                    <a:lnTo>
                      <a:pt x="21600" y="3067"/>
                    </a:lnTo>
                    <a:lnTo>
                      <a:pt x="8656" y="3067"/>
                    </a:lnTo>
                    <a:lnTo>
                      <a:pt x="3150" y="2227"/>
                    </a:lnTo>
                    <a:lnTo>
                      <a:pt x="158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4" name="Shape"/>
              <p:cNvSpPr/>
              <p:nvPr/>
            </p:nvSpPr>
            <p:spPr>
              <a:xfrm>
                <a:off x="19239" y="145153"/>
                <a:ext cx="2908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202" y="0"/>
                    </a:lnTo>
                    <a:lnTo>
                      <a:pt x="6104" y="4948"/>
                    </a:lnTo>
                    <a:lnTo>
                      <a:pt x="0" y="9011"/>
                    </a:lnTo>
                    <a:lnTo>
                      <a:pt x="113" y="9011"/>
                    </a:lnTo>
                    <a:lnTo>
                      <a:pt x="3062" y="19530"/>
                    </a:lnTo>
                    <a:lnTo>
                      <a:pt x="2652" y="19530"/>
                    </a:lnTo>
                    <a:lnTo>
                      <a:pt x="1340" y="21600"/>
                    </a:lnTo>
                    <a:lnTo>
                      <a:pt x="17308" y="21600"/>
                    </a:lnTo>
                    <a:lnTo>
                      <a:pt x="19532" y="82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5" name="Shape"/>
              <p:cNvSpPr/>
              <p:nvPr/>
            </p:nvSpPr>
            <p:spPr>
              <a:xfrm>
                <a:off x="9093" y="140573"/>
                <a:ext cx="4418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546" y="16835"/>
                    </a:lnTo>
                    <a:lnTo>
                      <a:pt x="3404" y="21600"/>
                    </a:lnTo>
                    <a:lnTo>
                      <a:pt x="6007" y="18709"/>
                    </a:lnTo>
                    <a:lnTo>
                      <a:pt x="8384" y="15188"/>
                    </a:lnTo>
                    <a:lnTo>
                      <a:pt x="19178" y="15188"/>
                    </a:lnTo>
                    <a:lnTo>
                      <a:pt x="21600" y="4752"/>
                    </a:lnTo>
                    <a:lnTo>
                      <a:pt x="5886" y="47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6" name="Shape"/>
              <p:cNvSpPr/>
              <p:nvPr/>
            </p:nvSpPr>
            <p:spPr>
              <a:xfrm>
                <a:off x="21132" y="136278"/>
                <a:ext cx="371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6" y="0"/>
                    </a:lnTo>
                    <a:lnTo>
                      <a:pt x="0" y="21600"/>
                    </a:lnTo>
                    <a:lnTo>
                      <a:pt x="186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7" name="Shape"/>
              <p:cNvSpPr/>
              <p:nvPr/>
            </p:nvSpPr>
            <p:spPr>
              <a:xfrm>
                <a:off x="7975" y="130068"/>
                <a:ext cx="546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0" y="0"/>
                    </a:moveTo>
                    <a:lnTo>
                      <a:pt x="0" y="17721"/>
                    </a:lnTo>
                    <a:lnTo>
                      <a:pt x="4470" y="21600"/>
                    </a:lnTo>
                    <a:lnTo>
                      <a:pt x="6030" y="19315"/>
                    </a:lnTo>
                    <a:lnTo>
                      <a:pt x="19868" y="19315"/>
                    </a:lnTo>
                    <a:lnTo>
                      <a:pt x="21600" y="12224"/>
                    </a:lnTo>
                    <a:lnTo>
                      <a:pt x="4259" y="12224"/>
                    </a:lnTo>
                    <a:lnTo>
                      <a:pt x="2012" y="2144"/>
                    </a:lnTo>
                    <a:lnTo>
                      <a:pt x="1520" y="1205"/>
                    </a:lnTo>
                    <a:lnTo>
                      <a:pt x="1423" y="1205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8" name="Shape"/>
              <p:cNvSpPr/>
              <p:nvPr/>
            </p:nvSpPr>
            <p:spPr>
              <a:xfrm>
                <a:off x="18757" y="127609"/>
                <a:ext cx="4988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36" y="0"/>
                    </a:moveTo>
                    <a:lnTo>
                      <a:pt x="4664" y="1735"/>
                    </a:lnTo>
                    <a:lnTo>
                      <a:pt x="6913" y="17525"/>
                    </a:lnTo>
                    <a:lnTo>
                      <a:pt x="0" y="21600"/>
                    </a:lnTo>
                    <a:lnTo>
                      <a:pt x="19012" y="21600"/>
                    </a:lnTo>
                    <a:lnTo>
                      <a:pt x="21366" y="6763"/>
                    </a:lnTo>
                    <a:lnTo>
                      <a:pt x="21600" y="5076"/>
                    </a:lnTo>
                    <a:lnTo>
                      <a:pt x="8239" y="5076"/>
                    </a:lnTo>
                    <a:lnTo>
                      <a:pt x="523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9" name="Shape"/>
              <p:cNvSpPr/>
              <p:nvPr/>
            </p:nvSpPr>
            <p:spPr>
              <a:xfrm>
                <a:off x="16630" y="12585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5" y="0"/>
                    </a:moveTo>
                    <a:lnTo>
                      <a:pt x="0" y="0"/>
                    </a:lnTo>
                    <a:lnTo>
                      <a:pt x="219" y="2592"/>
                    </a:lnTo>
                    <a:lnTo>
                      <a:pt x="469" y="5550"/>
                    </a:lnTo>
                    <a:lnTo>
                      <a:pt x="650" y="7693"/>
                    </a:lnTo>
                    <a:lnTo>
                      <a:pt x="879" y="10395"/>
                    </a:lnTo>
                    <a:lnTo>
                      <a:pt x="18610" y="21600"/>
                    </a:lnTo>
                    <a:lnTo>
                      <a:pt x="21327" y="16423"/>
                    </a:lnTo>
                    <a:lnTo>
                      <a:pt x="21600" y="16423"/>
                    </a:lnTo>
                    <a:lnTo>
                      <a:pt x="18953" y="4222"/>
                    </a:lnTo>
                    <a:lnTo>
                      <a:pt x="19573" y="2592"/>
                    </a:lnTo>
                    <a:lnTo>
                      <a:pt x="2080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0" name="Shape"/>
              <p:cNvSpPr/>
              <p:nvPr/>
            </p:nvSpPr>
            <p:spPr>
              <a:xfrm>
                <a:off x="7467" y="12531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653" y="15412"/>
                    </a:lnTo>
                    <a:lnTo>
                      <a:pt x="14907" y="21600"/>
                    </a:lnTo>
                    <a:lnTo>
                      <a:pt x="143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1" name="Shape"/>
              <p:cNvSpPr/>
              <p:nvPr/>
            </p:nvSpPr>
            <p:spPr>
              <a:xfrm>
                <a:off x="37782" y="124454"/>
                <a:ext cx="340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33" y="0"/>
                    </a:lnTo>
                    <a:lnTo>
                      <a:pt x="947" y="4351"/>
                    </a:lnTo>
                    <a:lnTo>
                      <a:pt x="59" y="20534"/>
                    </a:lnTo>
                    <a:lnTo>
                      <a:pt x="0" y="21600"/>
                    </a:lnTo>
                    <a:lnTo>
                      <a:pt x="195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2" name="Shape"/>
              <p:cNvSpPr/>
              <p:nvPr/>
            </p:nvSpPr>
            <p:spPr>
              <a:xfrm>
                <a:off x="5716" y="12499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" y="0"/>
                    </a:moveTo>
                    <a:lnTo>
                      <a:pt x="1065" y="3442"/>
                    </a:lnTo>
                    <a:lnTo>
                      <a:pt x="0" y="7236"/>
                    </a:lnTo>
                    <a:lnTo>
                      <a:pt x="5532" y="15312"/>
                    </a:lnTo>
                    <a:lnTo>
                      <a:pt x="8179" y="15312"/>
                    </a:lnTo>
                    <a:lnTo>
                      <a:pt x="21600" y="21600"/>
                    </a:lnTo>
                    <a:lnTo>
                      <a:pt x="203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3" name="Shape"/>
              <p:cNvSpPr/>
              <p:nvPr/>
            </p:nvSpPr>
            <p:spPr>
              <a:xfrm>
                <a:off x="7099" y="117932"/>
                <a:ext cx="72836" cy="1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51" y="0"/>
                    </a:moveTo>
                    <a:lnTo>
                      <a:pt x="1974" y="312"/>
                    </a:lnTo>
                    <a:lnTo>
                      <a:pt x="0" y="12917"/>
                    </a:lnTo>
                    <a:lnTo>
                      <a:pt x="23" y="13773"/>
                    </a:lnTo>
                    <a:lnTo>
                      <a:pt x="41" y="14316"/>
                    </a:lnTo>
                    <a:lnTo>
                      <a:pt x="1176" y="21600"/>
                    </a:lnTo>
                    <a:lnTo>
                      <a:pt x="1205" y="21140"/>
                    </a:lnTo>
                    <a:lnTo>
                      <a:pt x="1232" y="20723"/>
                    </a:lnTo>
                    <a:lnTo>
                      <a:pt x="2753" y="20723"/>
                    </a:lnTo>
                    <a:lnTo>
                      <a:pt x="2797" y="20409"/>
                    </a:lnTo>
                    <a:lnTo>
                      <a:pt x="6121" y="20409"/>
                    </a:lnTo>
                    <a:lnTo>
                      <a:pt x="6290" y="19699"/>
                    </a:lnTo>
                    <a:lnTo>
                      <a:pt x="9209" y="18719"/>
                    </a:lnTo>
                    <a:lnTo>
                      <a:pt x="19211" y="18719"/>
                    </a:lnTo>
                    <a:lnTo>
                      <a:pt x="21600" y="6635"/>
                    </a:lnTo>
                    <a:lnTo>
                      <a:pt x="6162" y="6635"/>
                    </a:lnTo>
                    <a:lnTo>
                      <a:pt x="3796" y="4654"/>
                    </a:lnTo>
                    <a:lnTo>
                      <a:pt x="285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4" name="Shape"/>
              <p:cNvSpPr/>
              <p:nvPr/>
            </p:nvSpPr>
            <p:spPr>
              <a:xfrm>
                <a:off x="27876" y="112960"/>
                <a:ext cx="5711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1" y="0"/>
                    </a:moveTo>
                    <a:lnTo>
                      <a:pt x="1373" y="0"/>
                    </a:lnTo>
                    <a:lnTo>
                      <a:pt x="0" y="21600"/>
                    </a:lnTo>
                    <a:lnTo>
                      <a:pt x="19690" y="21600"/>
                    </a:lnTo>
                    <a:lnTo>
                      <a:pt x="21600" y="2886"/>
                    </a:lnTo>
                    <a:lnTo>
                      <a:pt x="2306" y="2886"/>
                    </a:lnTo>
                    <a:lnTo>
                      <a:pt x="2324" y="1084"/>
                    </a:lnTo>
                    <a:lnTo>
                      <a:pt x="2598" y="1084"/>
                    </a:lnTo>
                    <a:lnTo>
                      <a:pt x="166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5" name="Shape"/>
              <p:cNvSpPr/>
              <p:nvPr/>
            </p:nvSpPr>
            <p:spPr>
              <a:xfrm>
                <a:off x="33759" y="107294"/>
                <a:ext cx="567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996" y="0"/>
                    </a:lnTo>
                    <a:lnTo>
                      <a:pt x="4623" y="11823"/>
                    </a:lnTo>
                    <a:lnTo>
                      <a:pt x="212" y="11823"/>
                    </a:lnTo>
                    <a:lnTo>
                      <a:pt x="109" y="19534"/>
                    </a:lnTo>
                    <a:lnTo>
                      <a:pt x="82" y="21600"/>
                    </a:lnTo>
                    <a:lnTo>
                      <a:pt x="0" y="21600"/>
                    </a:lnTo>
                    <a:lnTo>
                      <a:pt x="2469" y="13113"/>
                    </a:lnTo>
                    <a:lnTo>
                      <a:pt x="20439" y="13113"/>
                    </a:lnTo>
                    <a:lnTo>
                      <a:pt x="20568" y="118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6" name="Shape"/>
              <p:cNvSpPr/>
              <p:nvPr/>
            </p:nvSpPr>
            <p:spPr>
              <a:xfrm>
                <a:off x="19981" y="97651"/>
                <a:ext cx="74333" cy="13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59" y="0"/>
                    </a:moveTo>
                    <a:lnTo>
                      <a:pt x="6575" y="988"/>
                    </a:lnTo>
                    <a:lnTo>
                      <a:pt x="6557" y="3510"/>
                    </a:lnTo>
                    <a:lnTo>
                      <a:pt x="4804" y="6313"/>
                    </a:lnTo>
                    <a:lnTo>
                      <a:pt x="1929" y="7482"/>
                    </a:lnTo>
                    <a:lnTo>
                      <a:pt x="331" y="8571"/>
                    </a:lnTo>
                    <a:lnTo>
                      <a:pt x="0" y="19496"/>
                    </a:lnTo>
                    <a:lnTo>
                      <a:pt x="2705" y="21600"/>
                    </a:lnTo>
                    <a:lnTo>
                      <a:pt x="6096" y="19894"/>
                    </a:lnTo>
                    <a:lnTo>
                      <a:pt x="7440" y="19496"/>
                    </a:lnTo>
                    <a:lnTo>
                      <a:pt x="20494" y="19496"/>
                    </a:lnTo>
                    <a:lnTo>
                      <a:pt x="21600" y="10367"/>
                    </a:lnTo>
                    <a:lnTo>
                      <a:pt x="20896" y="4074"/>
                    </a:lnTo>
                    <a:lnTo>
                      <a:pt x="19515" y="4074"/>
                    </a:lnTo>
                    <a:lnTo>
                      <a:pt x="19363" y="2339"/>
                    </a:lnTo>
                    <a:lnTo>
                      <a:pt x="19374" y="1996"/>
                    </a:lnTo>
                    <a:lnTo>
                      <a:pt x="9063" y="1996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7" name="Shape"/>
              <p:cNvSpPr/>
              <p:nvPr/>
            </p:nvSpPr>
            <p:spPr>
              <a:xfrm>
                <a:off x="48272" y="89872"/>
                <a:ext cx="4033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3" y="0"/>
                    </a:moveTo>
                    <a:lnTo>
                      <a:pt x="0" y="0"/>
                    </a:lnTo>
                    <a:lnTo>
                      <a:pt x="1551" y="21600"/>
                    </a:lnTo>
                    <a:lnTo>
                      <a:pt x="20556" y="21600"/>
                    </a:lnTo>
                    <a:lnTo>
                      <a:pt x="20612" y="19047"/>
                    </a:lnTo>
                    <a:lnTo>
                      <a:pt x="20668" y="16546"/>
                    </a:lnTo>
                    <a:lnTo>
                      <a:pt x="20726" y="13940"/>
                    </a:lnTo>
                    <a:lnTo>
                      <a:pt x="20785" y="11274"/>
                    </a:lnTo>
                    <a:lnTo>
                      <a:pt x="21600" y="3120"/>
                    </a:lnTo>
                    <a:lnTo>
                      <a:pt x="2110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8" name="Shape"/>
              <p:cNvSpPr/>
              <p:nvPr/>
            </p:nvSpPr>
            <p:spPr>
              <a:xfrm>
                <a:off x="25728" y="899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90" y="17978"/>
                    </a:lnTo>
                    <a:lnTo>
                      <a:pt x="3232" y="21600"/>
                    </a:lnTo>
                    <a:lnTo>
                      <a:pt x="66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9" name="Shape"/>
              <p:cNvSpPr/>
              <p:nvPr/>
            </p:nvSpPr>
            <p:spPr>
              <a:xfrm>
                <a:off x="18211" y="85362"/>
                <a:ext cx="5062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6" y="0"/>
                    </a:moveTo>
                    <a:lnTo>
                      <a:pt x="1169" y="1738"/>
                    </a:lnTo>
                    <a:lnTo>
                      <a:pt x="341" y="5472"/>
                    </a:lnTo>
                    <a:lnTo>
                      <a:pt x="0" y="8739"/>
                    </a:lnTo>
                    <a:lnTo>
                      <a:pt x="3219" y="19916"/>
                    </a:lnTo>
                    <a:lnTo>
                      <a:pt x="4254" y="21600"/>
                    </a:lnTo>
                    <a:lnTo>
                      <a:pt x="4651" y="18256"/>
                    </a:lnTo>
                    <a:lnTo>
                      <a:pt x="9016" y="18256"/>
                    </a:lnTo>
                    <a:lnTo>
                      <a:pt x="9593" y="13198"/>
                    </a:lnTo>
                    <a:lnTo>
                      <a:pt x="21600" y="13198"/>
                    </a:lnTo>
                    <a:lnTo>
                      <a:pt x="20175" y="6924"/>
                    </a:lnTo>
                    <a:lnTo>
                      <a:pt x="20327" y="6119"/>
                    </a:lnTo>
                    <a:lnTo>
                      <a:pt x="4357" y="6119"/>
                    </a:lnTo>
                    <a:lnTo>
                      <a:pt x="160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0" name="Shape"/>
              <p:cNvSpPr/>
              <p:nvPr/>
            </p:nvSpPr>
            <p:spPr>
              <a:xfrm>
                <a:off x="40996" y="88112"/>
                <a:ext cx="466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1" y="0"/>
                    </a:moveTo>
                    <a:lnTo>
                      <a:pt x="0" y="0"/>
                    </a:lnTo>
                    <a:lnTo>
                      <a:pt x="505" y="2613"/>
                    </a:lnTo>
                    <a:lnTo>
                      <a:pt x="205" y="16985"/>
                    </a:lnTo>
                    <a:lnTo>
                      <a:pt x="1172" y="21600"/>
                    </a:lnTo>
                    <a:lnTo>
                      <a:pt x="1051" y="21600"/>
                    </a:lnTo>
                    <a:lnTo>
                      <a:pt x="3367" y="4443"/>
                    </a:lnTo>
                    <a:lnTo>
                      <a:pt x="21600" y="4443"/>
                    </a:lnTo>
                    <a:lnTo>
                      <a:pt x="2124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1" name="Shape"/>
              <p:cNvSpPr/>
              <p:nvPr/>
            </p:nvSpPr>
            <p:spPr>
              <a:xfrm>
                <a:off x="68833" y="85769"/>
                <a:ext cx="185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5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9862" y="3572"/>
                    </a:lnTo>
                    <a:lnTo>
                      <a:pt x="595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2" name="Shape"/>
              <p:cNvSpPr/>
              <p:nvPr/>
            </p:nvSpPr>
            <p:spPr>
              <a:xfrm>
                <a:off x="28422" y="74371"/>
                <a:ext cx="58753" cy="15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7" y="0"/>
                    </a:moveTo>
                    <a:lnTo>
                      <a:pt x="7545" y="0"/>
                    </a:lnTo>
                    <a:lnTo>
                      <a:pt x="8011" y="9332"/>
                    </a:lnTo>
                    <a:lnTo>
                      <a:pt x="8036" y="9843"/>
                    </a:lnTo>
                    <a:lnTo>
                      <a:pt x="7054" y="15639"/>
                    </a:lnTo>
                    <a:lnTo>
                      <a:pt x="2620" y="15639"/>
                    </a:lnTo>
                    <a:lnTo>
                      <a:pt x="1895" y="19668"/>
                    </a:lnTo>
                    <a:lnTo>
                      <a:pt x="1859" y="19869"/>
                    </a:lnTo>
                    <a:lnTo>
                      <a:pt x="0" y="21600"/>
                    </a:lnTo>
                    <a:lnTo>
                      <a:pt x="13760" y="21600"/>
                    </a:lnTo>
                    <a:lnTo>
                      <a:pt x="14755" y="17298"/>
                    </a:lnTo>
                    <a:lnTo>
                      <a:pt x="18505" y="17298"/>
                    </a:lnTo>
                    <a:lnTo>
                      <a:pt x="18429" y="16678"/>
                    </a:lnTo>
                    <a:lnTo>
                      <a:pt x="16483" y="16678"/>
                    </a:lnTo>
                    <a:lnTo>
                      <a:pt x="16466" y="15639"/>
                    </a:lnTo>
                    <a:lnTo>
                      <a:pt x="7172" y="15639"/>
                    </a:lnTo>
                    <a:lnTo>
                      <a:pt x="4469" y="13234"/>
                    </a:lnTo>
                    <a:lnTo>
                      <a:pt x="16427" y="13234"/>
                    </a:lnTo>
                    <a:lnTo>
                      <a:pt x="16422" y="12924"/>
                    </a:lnTo>
                    <a:lnTo>
                      <a:pt x="19068" y="12924"/>
                    </a:lnTo>
                    <a:lnTo>
                      <a:pt x="21600" y="5760"/>
                    </a:lnTo>
                    <a:lnTo>
                      <a:pt x="19840" y="2133"/>
                    </a:lnTo>
                    <a:lnTo>
                      <a:pt x="17865" y="959"/>
                    </a:lnTo>
                    <a:lnTo>
                      <a:pt x="14599" y="959"/>
                    </a:lnTo>
                    <a:lnTo>
                      <a:pt x="13367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3" name="Shape"/>
              <p:cNvSpPr/>
              <p:nvPr/>
            </p:nvSpPr>
            <p:spPr>
              <a:xfrm>
                <a:off x="24853" y="64768"/>
                <a:ext cx="48066" cy="16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1" y="0"/>
                    </a:moveTo>
                    <a:lnTo>
                      <a:pt x="9409" y="0"/>
                    </a:lnTo>
                    <a:lnTo>
                      <a:pt x="11426" y="2880"/>
                    </a:lnTo>
                    <a:lnTo>
                      <a:pt x="11472" y="4072"/>
                    </a:lnTo>
                    <a:lnTo>
                      <a:pt x="7916" y="10681"/>
                    </a:lnTo>
                    <a:lnTo>
                      <a:pt x="7437" y="11039"/>
                    </a:lnTo>
                    <a:lnTo>
                      <a:pt x="3717" y="12517"/>
                    </a:lnTo>
                    <a:lnTo>
                      <a:pt x="378" y="13586"/>
                    </a:lnTo>
                    <a:lnTo>
                      <a:pt x="0" y="16022"/>
                    </a:lnTo>
                    <a:lnTo>
                      <a:pt x="5160" y="21600"/>
                    </a:lnTo>
                    <a:lnTo>
                      <a:pt x="7722" y="20100"/>
                    </a:lnTo>
                    <a:lnTo>
                      <a:pt x="10827" y="12879"/>
                    </a:lnTo>
                    <a:lnTo>
                      <a:pt x="17943" y="12879"/>
                    </a:lnTo>
                    <a:lnTo>
                      <a:pt x="16676" y="12124"/>
                    </a:lnTo>
                    <a:lnTo>
                      <a:pt x="16291" y="6871"/>
                    </a:lnTo>
                    <a:lnTo>
                      <a:pt x="16210" y="6871"/>
                    </a:lnTo>
                    <a:lnTo>
                      <a:pt x="16175" y="5281"/>
                    </a:lnTo>
                    <a:lnTo>
                      <a:pt x="21600" y="5281"/>
                    </a:lnTo>
                    <a:lnTo>
                      <a:pt x="20519" y="4358"/>
                    </a:lnTo>
                    <a:lnTo>
                      <a:pt x="19005" y="3514"/>
                    </a:lnTo>
                    <a:lnTo>
                      <a:pt x="1864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4" name="Shape"/>
              <p:cNvSpPr/>
              <p:nvPr/>
            </p:nvSpPr>
            <p:spPr>
              <a:xfrm>
                <a:off x="60845" y="64368"/>
                <a:ext cx="1274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0"/>
                    </a:moveTo>
                    <a:lnTo>
                      <a:pt x="0" y="0"/>
                    </a:lnTo>
                    <a:lnTo>
                      <a:pt x="439" y="6363"/>
                    </a:lnTo>
                    <a:lnTo>
                      <a:pt x="21091" y="21600"/>
                    </a:lnTo>
                    <a:lnTo>
                      <a:pt x="20347" y="21600"/>
                    </a:lnTo>
                    <a:lnTo>
                      <a:pt x="21485" y="19148"/>
                    </a:lnTo>
                    <a:lnTo>
                      <a:pt x="21600" y="1035"/>
                    </a:lnTo>
                    <a:lnTo>
                      <a:pt x="2046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5" name="Triangle"/>
              <p:cNvSpPr/>
              <p:nvPr/>
            </p:nvSpPr>
            <p:spPr>
              <a:xfrm>
                <a:off x="64822" y="593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6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6" name="Shape"/>
              <p:cNvSpPr/>
              <p:nvPr/>
            </p:nvSpPr>
            <p:spPr>
              <a:xfrm>
                <a:off x="22635" y="56662"/>
                <a:ext cx="529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" y="0"/>
                    </a:moveTo>
                    <a:lnTo>
                      <a:pt x="589" y="8054"/>
                    </a:lnTo>
                    <a:lnTo>
                      <a:pt x="99" y="20433"/>
                    </a:lnTo>
                    <a:lnTo>
                      <a:pt x="53" y="21600"/>
                    </a:lnTo>
                    <a:lnTo>
                      <a:pt x="0" y="21600"/>
                    </a:lnTo>
                    <a:lnTo>
                      <a:pt x="3927" y="16579"/>
                    </a:lnTo>
                    <a:lnTo>
                      <a:pt x="9016" y="16579"/>
                    </a:lnTo>
                    <a:lnTo>
                      <a:pt x="9348" y="15135"/>
                    </a:lnTo>
                    <a:lnTo>
                      <a:pt x="17811" y="15135"/>
                    </a:lnTo>
                    <a:lnTo>
                      <a:pt x="18028" y="11062"/>
                    </a:lnTo>
                    <a:lnTo>
                      <a:pt x="21539" y="11062"/>
                    </a:lnTo>
                    <a:lnTo>
                      <a:pt x="21600" y="9840"/>
                    </a:lnTo>
                    <a:lnTo>
                      <a:pt x="21366" y="1944"/>
                    </a:lnTo>
                    <a:lnTo>
                      <a:pt x="12034" y="1944"/>
                    </a:lnTo>
                    <a:lnTo>
                      <a:pt x="11741" y="878"/>
                    </a:lnTo>
                    <a:lnTo>
                      <a:pt x="3244" y="878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7" name="Shape"/>
              <p:cNvSpPr/>
              <p:nvPr/>
            </p:nvSpPr>
            <p:spPr>
              <a:xfrm>
                <a:off x="51554" y="48805"/>
                <a:ext cx="235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14" y="0"/>
                    </a:moveTo>
                    <a:lnTo>
                      <a:pt x="0" y="0"/>
                    </a:lnTo>
                    <a:lnTo>
                      <a:pt x="219" y="8519"/>
                    </a:lnTo>
                    <a:lnTo>
                      <a:pt x="252" y="9771"/>
                    </a:lnTo>
                    <a:lnTo>
                      <a:pt x="366" y="14215"/>
                    </a:lnTo>
                    <a:lnTo>
                      <a:pt x="467" y="18143"/>
                    </a:lnTo>
                    <a:lnTo>
                      <a:pt x="555" y="21600"/>
                    </a:lnTo>
                    <a:lnTo>
                      <a:pt x="21600" y="21600"/>
                    </a:lnTo>
                    <a:lnTo>
                      <a:pt x="21528" y="20507"/>
                    </a:lnTo>
                    <a:lnTo>
                      <a:pt x="21420" y="18836"/>
                    </a:lnTo>
                    <a:lnTo>
                      <a:pt x="21374" y="18143"/>
                    </a:lnTo>
                    <a:lnTo>
                      <a:pt x="17014" y="14215"/>
                    </a:lnTo>
                    <a:lnTo>
                      <a:pt x="11522" y="13049"/>
                    </a:lnTo>
                    <a:lnTo>
                      <a:pt x="7373" y="9771"/>
                    </a:lnTo>
                    <a:lnTo>
                      <a:pt x="6171" y="2637"/>
                    </a:lnTo>
                    <a:lnTo>
                      <a:pt x="1191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8" name="Shape"/>
              <p:cNvSpPr/>
              <p:nvPr/>
            </p:nvSpPr>
            <p:spPr>
              <a:xfrm>
                <a:off x="29578" y="51053"/>
                <a:ext cx="218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593" y="17110"/>
                    </a:lnTo>
                    <a:lnTo>
                      <a:pt x="1004" y="21600"/>
                    </a:lnTo>
                    <a:lnTo>
                      <a:pt x="21600" y="21600"/>
                    </a:lnTo>
                    <a:lnTo>
                      <a:pt x="18360" y="8205"/>
                    </a:lnTo>
                    <a:lnTo>
                      <a:pt x="4191" y="8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9" name="Shape"/>
              <p:cNvSpPr/>
              <p:nvPr/>
            </p:nvSpPr>
            <p:spPr>
              <a:xfrm>
                <a:off x="33820" y="49288"/>
                <a:ext cx="143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53" y="0"/>
                    </a:moveTo>
                    <a:lnTo>
                      <a:pt x="6753" y="257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65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0" name="Shape"/>
              <p:cNvSpPr/>
              <p:nvPr/>
            </p:nvSpPr>
            <p:spPr>
              <a:xfrm>
                <a:off x="46469" y="45554"/>
                <a:ext cx="2221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04" y="1030"/>
                    </a:lnTo>
                    <a:lnTo>
                      <a:pt x="121" y="20839"/>
                    </a:lnTo>
                    <a:lnTo>
                      <a:pt x="98" y="21600"/>
                    </a:lnTo>
                    <a:lnTo>
                      <a:pt x="4839" y="6456"/>
                    </a:lnTo>
                    <a:lnTo>
                      <a:pt x="20722" y="64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1" name="Shape"/>
              <p:cNvSpPr/>
              <p:nvPr/>
            </p:nvSpPr>
            <p:spPr>
              <a:xfrm>
                <a:off x="39560" y="-1"/>
                <a:ext cx="30995" cy="5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4" y="0"/>
                    </a:moveTo>
                    <a:lnTo>
                      <a:pt x="9930" y="4434"/>
                    </a:lnTo>
                    <a:lnTo>
                      <a:pt x="8914" y="8905"/>
                    </a:lnTo>
                    <a:lnTo>
                      <a:pt x="8278" y="13378"/>
                    </a:lnTo>
                    <a:lnTo>
                      <a:pt x="8054" y="17843"/>
                    </a:lnTo>
                    <a:lnTo>
                      <a:pt x="6815" y="18386"/>
                    </a:lnTo>
                    <a:lnTo>
                      <a:pt x="779" y="18700"/>
                    </a:lnTo>
                    <a:lnTo>
                      <a:pt x="0" y="20035"/>
                    </a:lnTo>
                    <a:lnTo>
                      <a:pt x="2383" y="21600"/>
                    </a:lnTo>
                    <a:lnTo>
                      <a:pt x="3222" y="21600"/>
                    </a:lnTo>
                    <a:lnTo>
                      <a:pt x="4658" y="20690"/>
                    </a:lnTo>
                    <a:lnTo>
                      <a:pt x="20293" y="20690"/>
                    </a:lnTo>
                    <a:lnTo>
                      <a:pt x="21600" y="19375"/>
                    </a:lnTo>
                    <a:lnTo>
                      <a:pt x="14746" y="19375"/>
                    </a:lnTo>
                    <a:lnTo>
                      <a:pt x="13949" y="18444"/>
                    </a:lnTo>
                    <a:lnTo>
                      <a:pt x="13530" y="15204"/>
                    </a:lnTo>
                    <a:lnTo>
                      <a:pt x="13152" y="8905"/>
                    </a:lnTo>
                    <a:lnTo>
                      <a:pt x="12511" y="2764"/>
                    </a:lnTo>
                    <a:lnTo>
                      <a:pt x="1129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2" name="Shape"/>
              <p:cNvSpPr/>
              <p:nvPr/>
            </p:nvSpPr>
            <p:spPr>
              <a:xfrm>
                <a:off x="59992" y="3870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728" y="0"/>
                    </a:lnTo>
                    <a:lnTo>
                      <a:pt x="0" y="21600"/>
                    </a:lnTo>
                    <a:lnTo>
                      <a:pt x="18887" y="21600"/>
                    </a:lnTo>
                    <a:lnTo>
                      <a:pt x="21439" y="1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94" name="object 1329"/>
            <p:cNvSpPr/>
            <p:nvPr/>
          </p:nvSpPr>
          <p:spPr>
            <a:xfrm>
              <a:off x="65054" y="2128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90" y="0"/>
                  </a:moveTo>
                  <a:lnTo>
                    <a:pt x="0" y="11328"/>
                  </a:lnTo>
                  <a:lnTo>
                    <a:pt x="6102" y="21600"/>
                  </a:lnTo>
                  <a:lnTo>
                    <a:pt x="15452" y="16464"/>
                  </a:lnTo>
                  <a:lnTo>
                    <a:pt x="21600" y="17313"/>
                  </a:lnTo>
                  <a:lnTo>
                    <a:pt x="20000" y="13791"/>
                  </a:lnTo>
                  <a:lnTo>
                    <a:pt x="20904" y="11625"/>
                  </a:lnTo>
                  <a:lnTo>
                    <a:pt x="21600" y="7722"/>
                  </a:lnTo>
                  <a:lnTo>
                    <a:pt x="13874" y="2840"/>
                  </a:lnTo>
                  <a:lnTo>
                    <a:pt x="55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5" name="object 1330"/>
            <p:cNvSpPr/>
            <p:nvPr/>
          </p:nvSpPr>
          <p:spPr>
            <a:xfrm>
              <a:off x="7098" y="2900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9" y="0"/>
                  </a:moveTo>
                  <a:lnTo>
                    <a:pt x="0" y="5510"/>
                  </a:lnTo>
                  <a:lnTo>
                    <a:pt x="20103" y="21600"/>
                  </a:lnTo>
                  <a:lnTo>
                    <a:pt x="21600" y="12329"/>
                  </a:lnTo>
                  <a:lnTo>
                    <a:pt x="8029" y="0"/>
                  </a:lnTo>
                  <a:close/>
                </a:path>
              </a:pathLst>
            </a:custGeom>
            <a:solidFill>
              <a:srgbClr val="A9B0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6" name="object 1331"/>
            <p:cNvSpPr/>
            <p:nvPr/>
          </p:nvSpPr>
          <p:spPr>
            <a:xfrm>
              <a:off x="74815" y="254698"/>
              <a:ext cx="19407" cy="2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2" y="0"/>
                  </a:moveTo>
                  <a:lnTo>
                    <a:pt x="8425" y="62"/>
                  </a:lnTo>
                  <a:lnTo>
                    <a:pt x="5569" y="5670"/>
                  </a:lnTo>
                  <a:lnTo>
                    <a:pt x="0" y="14221"/>
                  </a:lnTo>
                  <a:lnTo>
                    <a:pt x="4664" y="19991"/>
                  </a:lnTo>
                  <a:lnTo>
                    <a:pt x="9112" y="21600"/>
                  </a:lnTo>
                  <a:lnTo>
                    <a:pt x="13896" y="18380"/>
                  </a:lnTo>
                  <a:lnTo>
                    <a:pt x="18297" y="13258"/>
                  </a:lnTo>
                  <a:lnTo>
                    <a:pt x="21600" y="9157"/>
                  </a:lnTo>
                  <a:lnTo>
                    <a:pt x="21091" y="3301"/>
                  </a:lnTo>
                  <a:lnTo>
                    <a:pt x="15903" y="4529"/>
                  </a:lnTo>
                  <a:lnTo>
                    <a:pt x="13500" y="2990"/>
                  </a:lnTo>
                  <a:lnTo>
                    <a:pt x="12962" y="0"/>
                  </a:lnTo>
                  <a:close/>
                </a:path>
              </a:pathLst>
            </a:custGeom>
            <a:solidFill>
              <a:srgbClr val="0F1B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17" name="object 1332"/>
            <p:cNvGrpSpPr/>
            <p:nvPr/>
          </p:nvGrpSpPr>
          <p:grpSpPr>
            <a:xfrm>
              <a:off x="73087" y="106627"/>
              <a:ext cx="85782" cy="171418"/>
              <a:chOff x="0" y="0"/>
              <a:chExt cx="85781" cy="171417"/>
            </a:xfrm>
          </p:grpSpPr>
          <p:sp>
            <p:nvSpPr>
              <p:cNvPr id="2697" name="Shape"/>
              <p:cNvSpPr/>
              <p:nvPr/>
            </p:nvSpPr>
            <p:spPr>
              <a:xfrm>
                <a:off x="29904" y="138114"/>
                <a:ext cx="24239" cy="3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9" y="0"/>
                    </a:moveTo>
                    <a:lnTo>
                      <a:pt x="9126" y="0"/>
                    </a:lnTo>
                    <a:lnTo>
                      <a:pt x="5375" y="4561"/>
                    </a:lnTo>
                    <a:lnTo>
                      <a:pt x="1860" y="10058"/>
                    </a:lnTo>
                    <a:lnTo>
                      <a:pt x="111" y="15356"/>
                    </a:lnTo>
                    <a:lnTo>
                      <a:pt x="0" y="15692"/>
                    </a:lnTo>
                    <a:lnTo>
                      <a:pt x="1215" y="20660"/>
                    </a:lnTo>
                    <a:lnTo>
                      <a:pt x="5341" y="21600"/>
                    </a:lnTo>
                    <a:lnTo>
                      <a:pt x="11410" y="19104"/>
                    </a:lnTo>
                    <a:lnTo>
                      <a:pt x="17466" y="15356"/>
                    </a:lnTo>
                    <a:lnTo>
                      <a:pt x="21555" y="12537"/>
                    </a:lnTo>
                    <a:lnTo>
                      <a:pt x="14243" y="10791"/>
                    </a:lnTo>
                    <a:lnTo>
                      <a:pt x="20946" y="8649"/>
                    </a:lnTo>
                    <a:lnTo>
                      <a:pt x="21172" y="8649"/>
                    </a:lnTo>
                    <a:lnTo>
                      <a:pt x="21600" y="7537"/>
                    </a:lnTo>
                    <a:lnTo>
                      <a:pt x="19539" y="7002"/>
                    </a:lnTo>
                    <a:lnTo>
                      <a:pt x="20787" y="2932"/>
                    </a:lnTo>
                    <a:lnTo>
                      <a:pt x="20819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8" name="Triangle"/>
              <p:cNvSpPr/>
              <p:nvPr/>
            </p:nvSpPr>
            <p:spPr>
              <a:xfrm>
                <a:off x="16947" y="1480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9" name="Shape"/>
              <p:cNvSpPr/>
              <p:nvPr/>
            </p:nvSpPr>
            <p:spPr>
              <a:xfrm>
                <a:off x="9296" y="122633"/>
                <a:ext cx="46453" cy="30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46" y="0"/>
                    </a:moveTo>
                    <a:lnTo>
                      <a:pt x="4281" y="0"/>
                    </a:lnTo>
                    <a:lnTo>
                      <a:pt x="5545" y="3193"/>
                    </a:lnTo>
                    <a:lnTo>
                      <a:pt x="2569" y="10134"/>
                    </a:lnTo>
                    <a:lnTo>
                      <a:pt x="1571" y="12150"/>
                    </a:lnTo>
                    <a:lnTo>
                      <a:pt x="1328" y="14018"/>
                    </a:lnTo>
                    <a:lnTo>
                      <a:pt x="1313" y="14132"/>
                    </a:lnTo>
                    <a:lnTo>
                      <a:pt x="1265" y="14366"/>
                    </a:lnTo>
                    <a:lnTo>
                      <a:pt x="637" y="16169"/>
                    </a:lnTo>
                    <a:lnTo>
                      <a:pt x="585" y="16319"/>
                    </a:lnTo>
                    <a:lnTo>
                      <a:pt x="0" y="18316"/>
                    </a:lnTo>
                    <a:lnTo>
                      <a:pt x="1901" y="18316"/>
                    </a:lnTo>
                    <a:lnTo>
                      <a:pt x="2120" y="20469"/>
                    </a:lnTo>
                    <a:lnTo>
                      <a:pt x="3124" y="21600"/>
                    </a:lnTo>
                    <a:lnTo>
                      <a:pt x="5291" y="20697"/>
                    </a:lnTo>
                    <a:lnTo>
                      <a:pt x="7730" y="20697"/>
                    </a:lnTo>
                    <a:lnTo>
                      <a:pt x="9419" y="17483"/>
                    </a:lnTo>
                    <a:lnTo>
                      <a:pt x="11645" y="14018"/>
                    </a:lnTo>
                    <a:lnTo>
                      <a:pt x="14345" y="11119"/>
                    </a:lnTo>
                    <a:lnTo>
                      <a:pt x="20446" y="11119"/>
                    </a:lnTo>
                    <a:lnTo>
                      <a:pt x="20434" y="9842"/>
                    </a:lnTo>
                    <a:lnTo>
                      <a:pt x="21600" y="8994"/>
                    </a:lnTo>
                    <a:lnTo>
                      <a:pt x="21565" y="6339"/>
                    </a:lnTo>
                    <a:lnTo>
                      <a:pt x="19158" y="6339"/>
                    </a:lnTo>
                    <a:lnTo>
                      <a:pt x="18928" y="4223"/>
                    </a:lnTo>
                    <a:lnTo>
                      <a:pt x="17262" y="4223"/>
                    </a:lnTo>
                    <a:lnTo>
                      <a:pt x="13546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0" name="Shape"/>
              <p:cNvSpPr/>
              <p:nvPr/>
            </p:nvSpPr>
            <p:spPr>
              <a:xfrm>
                <a:off x="53731" y="13591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918" y="0"/>
                    </a:lnTo>
                    <a:lnTo>
                      <a:pt x="0" y="13331"/>
                    </a:lnTo>
                    <a:lnTo>
                      <a:pt x="147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1" name="Triangle"/>
              <p:cNvSpPr/>
              <p:nvPr/>
            </p:nvSpPr>
            <p:spPr>
              <a:xfrm>
                <a:off x="52131" y="12659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62" y="0"/>
                    </a:moveTo>
                    <a:lnTo>
                      <a:pt x="0" y="21600"/>
                    </a:lnTo>
                    <a:lnTo>
                      <a:pt x="21600" y="9778"/>
                    </a:lnTo>
                    <a:lnTo>
                      <a:pt x="14062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2" name="Shape"/>
              <p:cNvSpPr/>
              <p:nvPr/>
            </p:nvSpPr>
            <p:spPr>
              <a:xfrm>
                <a:off x="50065" y="1244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837"/>
                    </a:lnTo>
                    <a:lnTo>
                      <a:pt x="856" y="21600"/>
                    </a:lnTo>
                    <a:lnTo>
                      <a:pt x="3524" y="183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3" name="Triangle"/>
              <p:cNvSpPr/>
              <p:nvPr/>
            </p:nvSpPr>
            <p:spPr>
              <a:xfrm>
                <a:off x="55193" y="1204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62" y="0"/>
                    </a:moveTo>
                    <a:lnTo>
                      <a:pt x="0" y="21600"/>
                    </a:lnTo>
                    <a:lnTo>
                      <a:pt x="21600" y="3797"/>
                    </a:lnTo>
                    <a:lnTo>
                      <a:pt x="10962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4" name="Shape"/>
              <p:cNvSpPr/>
              <p:nvPr/>
            </p:nvSpPr>
            <p:spPr>
              <a:xfrm>
                <a:off x="3352" y="108319"/>
                <a:ext cx="56122" cy="14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6" y="0"/>
                    </a:moveTo>
                    <a:lnTo>
                      <a:pt x="704" y="0"/>
                    </a:lnTo>
                    <a:lnTo>
                      <a:pt x="1167" y="3634"/>
                    </a:lnTo>
                    <a:lnTo>
                      <a:pt x="1198" y="3875"/>
                    </a:lnTo>
                    <a:lnTo>
                      <a:pt x="338" y="4838"/>
                    </a:lnTo>
                    <a:lnTo>
                      <a:pt x="191" y="6545"/>
                    </a:lnTo>
                    <a:lnTo>
                      <a:pt x="0" y="7491"/>
                    </a:lnTo>
                    <a:lnTo>
                      <a:pt x="338" y="9030"/>
                    </a:lnTo>
                    <a:lnTo>
                      <a:pt x="3996" y="10809"/>
                    </a:lnTo>
                    <a:lnTo>
                      <a:pt x="4680" y="12980"/>
                    </a:lnTo>
                    <a:lnTo>
                      <a:pt x="4094" y="15941"/>
                    </a:lnTo>
                    <a:lnTo>
                      <a:pt x="3916" y="20006"/>
                    </a:lnTo>
                    <a:lnTo>
                      <a:pt x="4116" y="21600"/>
                    </a:lnTo>
                    <a:lnTo>
                      <a:pt x="5832" y="20896"/>
                    </a:lnTo>
                    <a:lnTo>
                      <a:pt x="13500" y="20896"/>
                    </a:lnTo>
                    <a:lnTo>
                      <a:pt x="11248" y="14610"/>
                    </a:lnTo>
                    <a:lnTo>
                      <a:pt x="14681" y="14610"/>
                    </a:lnTo>
                    <a:lnTo>
                      <a:pt x="14782" y="14072"/>
                    </a:lnTo>
                    <a:lnTo>
                      <a:pt x="14544" y="11421"/>
                    </a:lnTo>
                    <a:lnTo>
                      <a:pt x="14518" y="11125"/>
                    </a:lnTo>
                    <a:lnTo>
                      <a:pt x="17051" y="834"/>
                    </a:lnTo>
                    <a:lnTo>
                      <a:pt x="21600" y="834"/>
                    </a:lnTo>
                    <a:lnTo>
                      <a:pt x="21106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5" name="Shape"/>
              <p:cNvSpPr/>
              <p:nvPr/>
            </p:nvSpPr>
            <p:spPr>
              <a:xfrm>
                <a:off x="45060" y="106166"/>
                <a:ext cx="250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08" y="0"/>
                    </a:moveTo>
                    <a:lnTo>
                      <a:pt x="2246" y="0"/>
                    </a:lnTo>
                    <a:lnTo>
                      <a:pt x="0" y="15131"/>
                    </a:lnTo>
                    <a:lnTo>
                      <a:pt x="11612" y="21600"/>
                    </a:lnTo>
                    <a:lnTo>
                      <a:pt x="14947" y="20352"/>
                    </a:lnTo>
                    <a:lnTo>
                      <a:pt x="19780" y="18839"/>
                    </a:lnTo>
                    <a:lnTo>
                      <a:pt x="21600" y="3860"/>
                    </a:lnTo>
                    <a:lnTo>
                      <a:pt x="18271" y="3860"/>
                    </a:lnTo>
                    <a:lnTo>
                      <a:pt x="13416" y="1552"/>
                    </a:lnTo>
                    <a:lnTo>
                      <a:pt x="12408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6" name="Triangle"/>
              <p:cNvSpPr/>
              <p:nvPr/>
            </p:nvSpPr>
            <p:spPr>
              <a:xfrm>
                <a:off x="70198" y="1037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781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7" name="Shape"/>
              <p:cNvSpPr/>
              <p:nvPr/>
            </p:nvSpPr>
            <p:spPr>
              <a:xfrm>
                <a:off x="66282" y="101880"/>
                <a:ext cx="152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83" y="0"/>
                    </a:moveTo>
                    <a:lnTo>
                      <a:pt x="10467" y="0"/>
                    </a:lnTo>
                    <a:lnTo>
                      <a:pt x="0" y="21600"/>
                    </a:lnTo>
                    <a:lnTo>
                      <a:pt x="5488" y="21600"/>
                    </a:lnTo>
                    <a:lnTo>
                      <a:pt x="5951" y="17321"/>
                    </a:lnTo>
                    <a:lnTo>
                      <a:pt x="21600" y="17321"/>
                    </a:lnTo>
                    <a:lnTo>
                      <a:pt x="20453" y="1966"/>
                    </a:lnTo>
                    <a:lnTo>
                      <a:pt x="16875" y="1966"/>
                    </a:lnTo>
                    <a:lnTo>
                      <a:pt x="1158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8" name="Shape"/>
              <p:cNvSpPr/>
              <p:nvPr/>
            </p:nvSpPr>
            <p:spPr>
              <a:xfrm>
                <a:off x="-1" y="101231"/>
                <a:ext cx="5819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" y="14573"/>
                    </a:lnTo>
                    <a:lnTo>
                      <a:pt x="61" y="21600"/>
                    </a:lnTo>
                    <a:lnTo>
                      <a:pt x="1923" y="16885"/>
                    </a:lnTo>
                    <a:lnTo>
                      <a:pt x="21600" y="16885"/>
                    </a:lnTo>
                    <a:lnTo>
                      <a:pt x="21367" y="14573"/>
                    </a:lnTo>
                    <a:lnTo>
                      <a:pt x="1768" y="145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9" name="Shape"/>
              <p:cNvSpPr/>
              <p:nvPr/>
            </p:nvSpPr>
            <p:spPr>
              <a:xfrm>
                <a:off x="4762" y="88024"/>
                <a:ext cx="74704" cy="2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67" y="0"/>
                    </a:moveTo>
                    <a:lnTo>
                      <a:pt x="3143" y="0"/>
                    </a:lnTo>
                    <a:lnTo>
                      <a:pt x="4469" y="576"/>
                    </a:lnTo>
                    <a:lnTo>
                      <a:pt x="1674" y="10128"/>
                    </a:lnTo>
                    <a:lnTo>
                      <a:pt x="1311" y="11582"/>
                    </a:lnTo>
                    <a:lnTo>
                      <a:pt x="2695" y="14309"/>
                    </a:lnTo>
                    <a:lnTo>
                      <a:pt x="0" y="21600"/>
                    </a:lnTo>
                    <a:lnTo>
                      <a:pt x="15266" y="21600"/>
                    </a:lnTo>
                    <a:lnTo>
                      <a:pt x="14119" y="19695"/>
                    </a:lnTo>
                    <a:lnTo>
                      <a:pt x="13813" y="16995"/>
                    </a:lnTo>
                    <a:lnTo>
                      <a:pt x="13239" y="11582"/>
                    </a:lnTo>
                    <a:lnTo>
                      <a:pt x="20034" y="11582"/>
                    </a:lnTo>
                    <a:lnTo>
                      <a:pt x="21600" y="8978"/>
                    </a:lnTo>
                    <a:lnTo>
                      <a:pt x="21593" y="8114"/>
                    </a:lnTo>
                    <a:lnTo>
                      <a:pt x="14751" y="8114"/>
                    </a:lnTo>
                    <a:lnTo>
                      <a:pt x="14642" y="4277"/>
                    </a:lnTo>
                    <a:lnTo>
                      <a:pt x="14623" y="3592"/>
                    </a:lnTo>
                    <a:lnTo>
                      <a:pt x="15526" y="3111"/>
                    </a:lnTo>
                    <a:lnTo>
                      <a:pt x="16279" y="1536"/>
                    </a:lnTo>
                    <a:lnTo>
                      <a:pt x="15218" y="1536"/>
                    </a:lnTo>
                    <a:lnTo>
                      <a:pt x="14167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0" name="Triangle"/>
              <p:cNvSpPr/>
              <p:nvPr/>
            </p:nvSpPr>
            <p:spPr>
              <a:xfrm>
                <a:off x="73079" y="9885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77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1" name="Shape"/>
              <p:cNvSpPr/>
              <p:nvPr/>
            </p:nvSpPr>
            <p:spPr>
              <a:xfrm>
                <a:off x="9118" y="0"/>
                <a:ext cx="64424" cy="9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1" y="0"/>
                    </a:moveTo>
                    <a:lnTo>
                      <a:pt x="6881" y="1573"/>
                    </a:lnTo>
                    <a:lnTo>
                      <a:pt x="5686" y="3442"/>
                    </a:lnTo>
                    <a:lnTo>
                      <a:pt x="5327" y="4956"/>
                    </a:lnTo>
                    <a:lnTo>
                      <a:pt x="7145" y="5460"/>
                    </a:lnTo>
                    <a:lnTo>
                      <a:pt x="5547" y="6440"/>
                    </a:lnTo>
                    <a:lnTo>
                      <a:pt x="3968" y="7777"/>
                    </a:lnTo>
                    <a:lnTo>
                      <a:pt x="3552" y="8923"/>
                    </a:lnTo>
                    <a:lnTo>
                      <a:pt x="5446" y="9325"/>
                    </a:lnTo>
                    <a:lnTo>
                      <a:pt x="4382" y="9951"/>
                    </a:lnTo>
                    <a:lnTo>
                      <a:pt x="1427" y="11842"/>
                    </a:lnTo>
                    <a:lnTo>
                      <a:pt x="2044" y="12686"/>
                    </a:lnTo>
                    <a:lnTo>
                      <a:pt x="4084" y="13308"/>
                    </a:lnTo>
                    <a:lnTo>
                      <a:pt x="2873" y="14774"/>
                    </a:lnTo>
                    <a:lnTo>
                      <a:pt x="787" y="16561"/>
                    </a:lnTo>
                    <a:lnTo>
                      <a:pt x="412" y="17583"/>
                    </a:lnTo>
                    <a:lnTo>
                      <a:pt x="376" y="17681"/>
                    </a:lnTo>
                    <a:lnTo>
                      <a:pt x="344" y="17768"/>
                    </a:lnTo>
                    <a:lnTo>
                      <a:pt x="2308" y="17827"/>
                    </a:lnTo>
                    <a:lnTo>
                      <a:pt x="2329" y="18063"/>
                    </a:lnTo>
                    <a:lnTo>
                      <a:pt x="1627" y="18850"/>
                    </a:lnTo>
                    <a:lnTo>
                      <a:pt x="0" y="19984"/>
                    </a:lnTo>
                    <a:lnTo>
                      <a:pt x="1082" y="21600"/>
                    </a:lnTo>
                    <a:lnTo>
                      <a:pt x="2077" y="20669"/>
                    </a:lnTo>
                    <a:lnTo>
                      <a:pt x="14968" y="20669"/>
                    </a:lnTo>
                    <a:lnTo>
                      <a:pt x="14478" y="20535"/>
                    </a:lnTo>
                    <a:lnTo>
                      <a:pt x="16471" y="18898"/>
                    </a:lnTo>
                    <a:lnTo>
                      <a:pt x="20371" y="18898"/>
                    </a:lnTo>
                    <a:lnTo>
                      <a:pt x="17910" y="18737"/>
                    </a:lnTo>
                    <a:lnTo>
                      <a:pt x="18955" y="18188"/>
                    </a:lnTo>
                    <a:lnTo>
                      <a:pt x="21275" y="17681"/>
                    </a:lnTo>
                    <a:lnTo>
                      <a:pt x="21600" y="17583"/>
                    </a:lnTo>
                    <a:lnTo>
                      <a:pt x="19860" y="17583"/>
                    </a:lnTo>
                    <a:lnTo>
                      <a:pt x="16743" y="16471"/>
                    </a:lnTo>
                    <a:lnTo>
                      <a:pt x="16935" y="16357"/>
                    </a:lnTo>
                    <a:lnTo>
                      <a:pt x="12587" y="16357"/>
                    </a:lnTo>
                    <a:lnTo>
                      <a:pt x="13841" y="15606"/>
                    </a:lnTo>
                    <a:lnTo>
                      <a:pt x="10722" y="15606"/>
                    </a:lnTo>
                    <a:lnTo>
                      <a:pt x="13661" y="14702"/>
                    </a:lnTo>
                    <a:lnTo>
                      <a:pt x="11676" y="13864"/>
                    </a:lnTo>
                    <a:lnTo>
                      <a:pt x="13235" y="13348"/>
                    </a:lnTo>
                    <a:lnTo>
                      <a:pt x="11084" y="13348"/>
                    </a:lnTo>
                    <a:lnTo>
                      <a:pt x="11122" y="12907"/>
                    </a:lnTo>
                    <a:lnTo>
                      <a:pt x="12885" y="12859"/>
                    </a:lnTo>
                    <a:lnTo>
                      <a:pt x="12438" y="11389"/>
                    </a:lnTo>
                    <a:lnTo>
                      <a:pt x="11459" y="10965"/>
                    </a:lnTo>
                    <a:lnTo>
                      <a:pt x="11270" y="10596"/>
                    </a:lnTo>
                    <a:lnTo>
                      <a:pt x="11233" y="10524"/>
                    </a:lnTo>
                    <a:lnTo>
                      <a:pt x="11974" y="10524"/>
                    </a:lnTo>
                    <a:lnTo>
                      <a:pt x="11885" y="10360"/>
                    </a:lnTo>
                    <a:lnTo>
                      <a:pt x="10820" y="9916"/>
                    </a:lnTo>
                    <a:lnTo>
                      <a:pt x="10839" y="9701"/>
                    </a:lnTo>
                    <a:lnTo>
                      <a:pt x="10863" y="9403"/>
                    </a:lnTo>
                    <a:lnTo>
                      <a:pt x="11915" y="9403"/>
                    </a:lnTo>
                    <a:lnTo>
                      <a:pt x="12707" y="8088"/>
                    </a:lnTo>
                    <a:lnTo>
                      <a:pt x="10578" y="7566"/>
                    </a:lnTo>
                    <a:lnTo>
                      <a:pt x="9922" y="5991"/>
                    </a:lnTo>
                    <a:lnTo>
                      <a:pt x="10795" y="5684"/>
                    </a:lnTo>
                    <a:lnTo>
                      <a:pt x="9854" y="3578"/>
                    </a:lnTo>
                    <a:lnTo>
                      <a:pt x="8078" y="1700"/>
                    </a:lnTo>
                    <a:lnTo>
                      <a:pt x="7571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2" name="Shape"/>
              <p:cNvSpPr/>
              <p:nvPr/>
            </p:nvSpPr>
            <p:spPr>
              <a:xfrm>
                <a:off x="58243" y="75222"/>
                <a:ext cx="1571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93" y="0"/>
                    </a:moveTo>
                    <a:lnTo>
                      <a:pt x="0" y="0"/>
                    </a:lnTo>
                    <a:lnTo>
                      <a:pt x="16047" y="21600"/>
                    </a:lnTo>
                    <a:lnTo>
                      <a:pt x="21600" y="3766"/>
                    </a:lnTo>
                    <a:lnTo>
                      <a:pt x="1599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3" name="Shape"/>
              <p:cNvSpPr/>
              <p:nvPr/>
            </p:nvSpPr>
            <p:spPr>
              <a:xfrm>
                <a:off x="67018" y="657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7" y="0"/>
                    </a:moveTo>
                    <a:lnTo>
                      <a:pt x="13481" y="6178"/>
                    </a:lnTo>
                    <a:lnTo>
                      <a:pt x="0" y="21600"/>
                    </a:lnTo>
                    <a:lnTo>
                      <a:pt x="11170" y="21600"/>
                    </a:lnTo>
                    <a:lnTo>
                      <a:pt x="21600" y="13341"/>
                    </a:lnTo>
                    <a:lnTo>
                      <a:pt x="21350" y="6178"/>
                    </a:lnTo>
                    <a:lnTo>
                      <a:pt x="21137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4" name="Shape"/>
              <p:cNvSpPr/>
              <p:nvPr/>
            </p:nvSpPr>
            <p:spPr>
              <a:xfrm>
                <a:off x="67583" y="520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4" y="0"/>
                    </a:moveTo>
                    <a:lnTo>
                      <a:pt x="1469" y="4957"/>
                    </a:lnTo>
                    <a:lnTo>
                      <a:pt x="728" y="13361"/>
                    </a:lnTo>
                    <a:lnTo>
                      <a:pt x="0" y="21600"/>
                    </a:lnTo>
                    <a:lnTo>
                      <a:pt x="11972" y="19944"/>
                    </a:lnTo>
                    <a:lnTo>
                      <a:pt x="21600" y="17461"/>
                    </a:lnTo>
                    <a:lnTo>
                      <a:pt x="16293" y="6510"/>
                    </a:lnTo>
                    <a:lnTo>
                      <a:pt x="15540" y="4957"/>
                    </a:lnTo>
                    <a:lnTo>
                      <a:pt x="14953" y="3741"/>
                    </a:lnTo>
                    <a:lnTo>
                      <a:pt x="14555" y="2915"/>
                    </a:lnTo>
                    <a:lnTo>
                      <a:pt x="13796" y="1362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5" name="Shape"/>
              <p:cNvSpPr/>
              <p:nvPr/>
            </p:nvSpPr>
            <p:spPr>
              <a:xfrm>
                <a:off x="69927" y="5391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184"/>
                    </a:lnTo>
                    <a:lnTo>
                      <a:pt x="1769" y="13536"/>
                    </a:lnTo>
                    <a:lnTo>
                      <a:pt x="3650" y="19318"/>
                    </a:lnTo>
                    <a:lnTo>
                      <a:pt x="4413" y="21600"/>
                    </a:lnTo>
                    <a:lnTo>
                      <a:pt x="19663" y="24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6" name="Shape"/>
              <p:cNvSpPr/>
              <p:nvPr/>
            </p:nvSpPr>
            <p:spPr>
              <a:xfrm>
                <a:off x="72433" y="506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480" y="15715"/>
                    </a:lnTo>
                    <a:lnTo>
                      <a:pt x="20007" y="11795"/>
                    </a:lnTo>
                    <a:lnTo>
                      <a:pt x="20529" y="7932"/>
                    </a:lnTo>
                    <a:lnTo>
                      <a:pt x="20955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18" name="object 1333"/>
            <p:cNvSpPr/>
            <p:nvPr/>
          </p:nvSpPr>
          <p:spPr>
            <a:xfrm>
              <a:off x="118922" y="1765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8" y="0"/>
                  </a:moveTo>
                  <a:lnTo>
                    <a:pt x="0" y="3832"/>
                  </a:lnTo>
                  <a:lnTo>
                    <a:pt x="7891" y="11394"/>
                  </a:lnTo>
                  <a:lnTo>
                    <a:pt x="8956" y="21600"/>
                  </a:lnTo>
                  <a:lnTo>
                    <a:pt x="21600" y="16243"/>
                  </a:lnTo>
                  <a:lnTo>
                    <a:pt x="15005" y="7832"/>
                  </a:lnTo>
                  <a:lnTo>
                    <a:pt x="12280" y="15667"/>
                  </a:lnTo>
                  <a:lnTo>
                    <a:pt x="15551" y="3832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9" name="object 1334"/>
            <p:cNvSpPr/>
            <p:nvPr/>
          </p:nvSpPr>
          <p:spPr>
            <a:xfrm>
              <a:off x="219290" y="103497"/>
              <a:ext cx="147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3" y="40"/>
                  </a:moveTo>
                  <a:lnTo>
                    <a:pt x="2468" y="0"/>
                  </a:lnTo>
                  <a:lnTo>
                    <a:pt x="6587" y="4643"/>
                  </a:lnTo>
                  <a:lnTo>
                    <a:pt x="3210" y="7327"/>
                  </a:lnTo>
                  <a:lnTo>
                    <a:pt x="0" y="12015"/>
                  </a:lnTo>
                  <a:lnTo>
                    <a:pt x="1856" y="15380"/>
                  </a:lnTo>
                  <a:lnTo>
                    <a:pt x="4992" y="20322"/>
                  </a:lnTo>
                  <a:lnTo>
                    <a:pt x="7404" y="21600"/>
                  </a:lnTo>
                  <a:lnTo>
                    <a:pt x="21600" y="14400"/>
                  </a:lnTo>
                  <a:lnTo>
                    <a:pt x="20506" y="11887"/>
                  </a:lnTo>
                  <a:lnTo>
                    <a:pt x="21118" y="7455"/>
                  </a:lnTo>
                  <a:lnTo>
                    <a:pt x="17647" y="594"/>
                  </a:lnTo>
                  <a:lnTo>
                    <a:pt x="6383" y="4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0" name="object 1335"/>
            <p:cNvSpPr/>
            <p:nvPr/>
          </p:nvSpPr>
          <p:spPr>
            <a:xfrm>
              <a:off x="215658" y="712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4" y="0"/>
                  </a:moveTo>
                  <a:lnTo>
                    <a:pt x="0" y="21600"/>
                  </a:lnTo>
                  <a:lnTo>
                    <a:pt x="7875" y="17132"/>
                  </a:lnTo>
                  <a:lnTo>
                    <a:pt x="21600" y="5408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212D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1" name="object 1336"/>
            <p:cNvSpPr/>
            <p:nvPr/>
          </p:nvSpPr>
          <p:spPr>
            <a:xfrm>
              <a:off x="171119" y="120788"/>
              <a:ext cx="185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5" y="0"/>
                  </a:moveTo>
                  <a:lnTo>
                    <a:pt x="7495" y="2994"/>
                  </a:lnTo>
                  <a:lnTo>
                    <a:pt x="0" y="11985"/>
                  </a:lnTo>
                  <a:lnTo>
                    <a:pt x="294" y="13297"/>
                  </a:lnTo>
                  <a:lnTo>
                    <a:pt x="708" y="18100"/>
                  </a:lnTo>
                  <a:lnTo>
                    <a:pt x="1474" y="19039"/>
                  </a:lnTo>
                  <a:lnTo>
                    <a:pt x="8528" y="21600"/>
                  </a:lnTo>
                  <a:lnTo>
                    <a:pt x="21600" y="119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72" name="object 1337"/>
            <p:cNvGrpSpPr/>
            <p:nvPr/>
          </p:nvGrpSpPr>
          <p:grpSpPr>
            <a:xfrm>
              <a:off x="105663" y="26525"/>
              <a:ext cx="165853" cy="251464"/>
              <a:chOff x="0" y="0"/>
              <a:chExt cx="165852" cy="251463"/>
            </a:xfrm>
          </p:grpSpPr>
          <p:sp>
            <p:nvSpPr>
              <p:cNvPr id="2722" name="Shape"/>
              <p:cNvSpPr/>
              <p:nvPr/>
            </p:nvSpPr>
            <p:spPr>
              <a:xfrm>
                <a:off x="26581" y="238762"/>
                <a:ext cx="298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16" y="18000"/>
                    </a:lnTo>
                    <a:lnTo>
                      <a:pt x="8749" y="21600"/>
                    </a:lnTo>
                    <a:lnTo>
                      <a:pt x="15132" y="21600"/>
                    </a:lnTo>
                    <a:lnTo>
                      <a:pt x="20498" y="14400"/>
                    </a:lnTo>
                    <a:lnTo>
                      <a:pt x="21600" y="7200"/>
                    </a:lnTo>
                    <a:lnTo>
                      <a:pt x="4552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3" name="Shape"/>
              <p:cNvSpPr/>
              <p:nvPr/>
            </p:nvSpPr>
            <p:spPr>
              <a:xfrm>
                <a:off x="32143" y="228602"/>
                <a:ext cx="31048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78" y="0"/>
                    </a:lnTo>
                    <a:lnTo>
                      <a:pt x="5540" y="3600"/>
                    </a:lnTo>
                    <a:lnTo>
                      <a:pt x="1423" y="9000"/>
                    </a:lnTo>
                    <a:lnTo>
                      <a:pt x="4065" y="12600"/>
                    </a:lnTo>
                    <a:lnTo>
                      <a:pt x="0" y="14400"/>
                    </a:lnTo>
                    <a:lnTo>
                      <a:pt x="504" y="21600"/>
                    </a:lnTo>
                    <a:lnTo>
                      <a:pt x="16884" y="21600"/>
                    </a:lnTo>
                    <a:lnTo>
                      <a:pt x="19532" y="12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4" name="Shape"/>
              <p:cNvSpPr/>
              <p:nvPr/>
            </p:nvSpPr>
            <p:spPr>
              <a:xfrm>
                <a:off x="73203" y="200662"/>
                <a:ext cx="29227" cy="39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55" y="0"/>
                    </a:lnTo>
                    <a:lnTo>
                      <a:pt x="38" y="6784"/>
                    </a:lnTo>
                    <a:lnTo>
                      <a:pt x="0" y="6968"/>
                    </a:lnTo>
                    <a:lnTo>
                      <a:pt x="2377" y="13935"/>
                    </a:lnTo>
                    <a:lnTo>
                      <a:pt x="8664" y="19510"/>
                    </a:lnTo>
                    <a:lnTo>
                      <a:pt x="18941" y="21600"/>
                    </a:lnTo>
                    <a:lnTo>
                      <a:pt x="17435" y="16026"/>
                    </a:lnTo>
                    <a:lnTo>
                      <a:pt x="17062" y="11148"/>
                    </a:lnTo>
                    <a:lnTo>
                      <a:pt x="17009" y="10452"/>
                    </a:lnTo>
                    <a:lnTo>
                      <a:pt x="18263" y="5162"/>
                    </a:lnTo>
                    <a:lnTo>
                      <a:pt x="18330" y="48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5" name="Shape"/>
              <p:cNvSpPr/>
              <p:nvPr/>
            </p:nvSpPr>
            <p:spPr>
              <a:xfrm>
                <a:off x="13309" y="227967"/>
                <a:ext cx="1623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986" y="0"/>
                    </a:lnTo>
                    <a:lnTo>
                      <a:pt x="10918" y="3086"/>
                    </a:lnTo>
                    <a:lnTo>
                      <a:pt x="10395" y="6171"/>
                    </a:lnTo>
                    <a:lnTo>
                      <a:pt x="0" y="12343"/>
                    </a:lnTo>
                    <a:lnTo>
                      <a:pt x="10918" y="21600"/>
                    </a:lnTo>
                    <a:lnTo>
                      <a:pt x="14603" y="15429"/>
                    </a:lnTo>
                    <a:lnTo>
                      <a:pt x="17831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6" name="Shape"/>
              <p:cNvSpPr/>
              <p:nvPr/>
            </p:nvSpPr>
            <p:spPr>
              <a:xfrm>
                <a:off x="19253" y="220981"/>
                <a:ext cx="46447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60" y="0"/>
                    </a:lnTo>
                    <a:lnTo>
                      <a:pt x="4678" y="5400"/>
                    </a:lnTo>
                    <a:lnTo>
                      <a:pt x="548" y="5400"/>
                    </a:lnTo>
                    <a:lnTo>
                      <a:pt x="0" y="12600"/>
                    </a:lnTo>
                    <a:lnTo>
                      <a:pt x="4784" y="12600"/>
                    </a:lnTo>
                    <a:lnTo>
                      <a:pt x="3408" y="21600"/>
                    </a:lnTo>
                    <a:lnTo>
                      <a:pt x="3898" y="19800"/>
                    </a:lnTo>
                    <a:lnTo>
                      <a:pt x="9255" y="10800"/>
                    </a:lnTo>
                    <a:lnTo>
                      <a:pt x="20433" y="10800"/>
                    </a:lnTo>
                    <a:lnTo>
                      <a:pt x="21026" y="5400"/>
                    </a:lnTo>
                    <a:lnTo>
                      <a:pt x="4678" y="5400"/>
                    </a:lnTo>
                    <a:lnTo>
                      <a:pt x="705" y="3600"/>
                    </a:lnTo>
                    <a:lnTo>
                      <a:pt x="21217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7" name="Shape"/>
              <p:cNvSpPr/>
              <p:nvPr/>
            </p:nvSpPr>
            <p:spPr>
              <a:xfrm>
                <a:off x="8394" y="189231"/>
                <a:ext cx="117350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7" y="0"/>
                    </a:moveTo>
                    <a:lnTo>
                      <a:pt x="19" y="3927"/>
                    </a:lnTo>
                    <a:lnTo>
                      <a:pt x="145" y="4582"/>
                    </a:lnTo>
                    <a:lnTo>
                      <a:pt x="0" y="5236"/>
                    </a:lnTo>
                    <a:lnTo>
                      <a:pt x="17425" y="5236"/>
                    </a:lnTo>
                    <a:lnTo>
                      <a:pt x="17178" y="9818"/>
                    </a:lnTo>
                    <a:lnTo>
                      <a:pt x="17459" y="15055"/>
                    </a:lnTo>
                    <a:lnTo>
                      <a:pt x="18345" y="20291"/>
                    </a:lnTo>
                    <a:lnTo>
                      <a:pt x="19912" y="21600"/>
                    </a:lnTo>
                    <a:lnTo>
                      <a:pt x="21152" y="17673"/>
                    </a:lnTo>
                    <a:lnTo>
                      <a:pt x="21600" y="10740"/>
                    </a:lnTo>
                    <a:lnTo>
                      <a:pt x="21586" y="9164"/>
                    </a:lnTo>
                    <a:lnTo>
                      <a:pt x="21523" y="6545"/>
                    </a:lnTo>
                    <a:lnTo>
                      <a:pt x="21491" y="5236"/>
                    </a:lnTo>
                    <a:lnTo>
                      <a:pt x="21475" y="4582"/>
                    </a:lnTo>
                    <a:lnTo>
                      <a:pt x="21460" y="3927"/>
                    </a:lnTo>
                    <a:lnTo>
                      <a:pt x="3235" y="3927"/>
                    </a:lnTo>
                    <a:lnTo>
                      <a:pt x="753" y="2618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8" name="Shape"/>
              <p:cNvSpPr/>
              <p:nvPr/>
            </p:nvSpPr>
            <p:spPr>
              <a:xfrm>
                <a:off x="121221" y="185421"/>
                <a:ext cx="39757" cy="2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50" y="0"/>
                    </a:moveTo>
                    <a:lnTo>
                      <a:pt x="0" y="0"/>
                    </a:lnTo>
                    <a:lnTo>
                      <a:pt x="3487" y="4909"/>
                    </a:lnTo>
                    <a:lnTo>
                      <a:pt x="6467" y="9818"/>
                    </a:lnTo>
                    <a:lnTo>
                      <a:pt x="8912" y="15709"/>
                    </a:lnTo>
                    <a:lnTo>
                      <a:pt x="10792" y="21600"/>
                    </a:lnTo>
                    <a:lnTo>
                      <a:pt x="12949" y="17673"/>
                    </a:lnTo>
                    <a:lnTo>
                      <a:pt x="15572" y="12764"/>
                    </a:lnTo>
                    <a:lnTo>
                      <a:pt x="18273" y="7855"/>
                    </a:lnTo>
                    <a:lnTo>
                      <a:pt x="21260" y="2945"/>
                    </a:lnTo>
                    <a:lnTo>
                      <a:pt x="21600" y="1964"/>
                    </a:lnTo>
                    <a:lnTo>
                      <a:pt x="14857" y="1964"/>
                    </a:lnTo>
                    <a:lnTo>
                      <a:pt x="9219" y="982"/>
                    </a:lnTo>
                    <a:lnTo>
                      <a:pt x="975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9" name="Shape"/>
              <p:cNvSpPr/>
              <p:nvPr/>
            </p:nvSpPr>
            <p:spPr>
              <a:xfrm>
                <a:off x="-1" y="198122"/>
                <a:ext cx="1030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01" y="21600"/>
                    </a:lnTo>
                    <a:lnTo>
                      <a:pt x="3263" y="16200"/>
                    </a:lnTo>
                    <a:lnTo>
                      <a:pt x="4571" y="16200"/>
                    </a:lnTo>
                    <a:lnTo>
                      <a:pt x="4775" y="13500"/>
                    </a:lnTo>
                    <a:lnTo>
                      <a:pt x="5879" y="13500"/>
                    </a:lnTo>
                    <a:lnTo>
                      <a:pt x="6085" y="10800"/>
                    </a:lnTo>
                    <a:lnTo>
                      <a:pt x="15269" y="10800"/>
                    </a:lnTo>
                    <a:lnTo>
                      <a:pt x="15755" y="2700"/>
                    </a:lnTo>
                    <a:lnTo>
                      <a:pt x="21468" y="27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0" name="Shape"/>
              <p:cNvSpPr/>
              <p:nvPr/>
            </p:nvSpPr>
            <p:spPr>
              <a:xfrm>
                <a:off x="47282" y="181611"/>
                <a:ext cx="9286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75" y="21600"/>
                    </a:lnTo>
                    <a:lnTo>
                      <a:pt x="17732" y="21600"/>
                    </a:lnTo>
                    <a:lnTo>
                      <a:pt x="17198" y="3600"/>
                    </a:lnTo>
                    <a:lnTo>
                      <a:pt x="21373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1" name="Shape"/>
              <p:cNvSpPr/>
              <p:nvPr/>
            </p:nvSpPr>
            <p:spPr>
              <a:xfrm>
                <a:off x="17957" y="178436"/>
                <a:ext cx="1231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21" y="14400"/>
                    </a:lnTo>
                    <a:lnTo>
                      <a:pt x="1773" y="21600"/>
                    </a:lnTo>
                    <a:lnTo>
                      <a:pt x="2762" y="21600"/>
                    </a:lnTo>
                    <a:lnTo>
                      <a:pt x="4076" y="14400"/>
                    </a:lnTo>
                    <a:lnTo>
                      <a:pt x="4945" y="14400"/>
                    </a:lnTo>
                    <a:lnTo>
                      <a:pt x="5143" y="9600"/>
                    </a:lnTo>
                    <a:lnTo>
                      <a:pt x="21428" y="9600"/>
                    </a:lnTo>
                    <a:lnTo>
                      <a:pt x="21600" y="7200"/>
                    </a:lnTo>
                    <a:lnTo>
                      <a:pt x="2267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2" name="Shape"/>
              <p:cNvSpPr/>
              <p:nvPr/>
            </p:nvSpPr>
            <p:spPr>
              <a:xfrm>
                <a:off x="151048" y="1797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79" y="0"/>
                    </a:lnTo>
                    <a:lnTo>
                      <a:pt x="0" y="21600"/>
                    </a:lnTo>
                    <a:lnTo>
                      <a:pt x="178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3" name="Shape"/>
              <p:cNvSpPr/>
              <p:nvPr/>
            </p:nvSpPr>
            <p:spPr>
              <a:xfrm>
                <a:off x="19723" y="161290"/>
                <a:ext cx="146130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" y="0"/>
                    </a:moveTo>
                    <a:lnTo>
                      <a:pt x="0" y="5400"/>
                    </a:lnTo>
                    <a:lnTo>
                      <a:pt x="753" y="7560"/>
                    </a:lnTo>
                    <a:lnTo>
                      <a:pt x="1389" y="7560"/>
                    </a:lnTo>
                    <a:lnTo>
                      <a:pt x="910" y="8640"/>
                    </a:lnTo>
                    <a:lnTo>
                      <a:pt x="449" y="9720"/>
                    </a:lnTo>
                    <a:lnTo>
                      <a:pt x="514" y="12960"/>
                    </a:lnTo>
                    <a:lnTo>
                      <a:pt x="4012" y="12960"/>
                    </a:lnTo>
                    <a:lnTo>
                      <a:pt x="2309" y="17280"/>
                    </a:lnTo>
                    <a:lnTo>
                      <a:pt x="1650" y="18360"/>
                    </a:lnTo>
                    <a:lnTo>
                      <a:pt x="17945" y="18360"/>
                    </a:lnTo>
                    <a:lnTo>
                      <a:pt x="18810" y="21600"/>
                    </a:lnTo>
                    <a:lnTo>
                      <a:pt x="19188" y="20520"/>
                    </a:lnTo>
                    <a:lnTo>
                      <a:pt x="19449" y="19440"/>
                    </a:lnTo>
                    <a:lnTo>
                      <a:pt x="20772" y="19440"/>
                    </a:lnTo>
                    <a:lnTo>
                      <a:pt x="21012" y="14040"/>
                    </a:lnTo>
                    <a:lnTo>
                      <a:pt x="19779" y="12960"/>
                    </a:lnTo>
                    <a:lnTo>
                      <a:pt x="19694" y="11880"/>
                    </a:lnTo>
                    <a:lnTo>
                      <a:pt x="21600" y="6480"/>
                    </a:lnTo>
                    <a:lnTo>
                      <a:pt x="21255" y="2160"/>
                    </a:lnTo>
                    <a:lnTo>
                      <a:pt x="2604" y="216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4" name="Shape"/>
              <p:cNvSpPr/>
              <p:nvPr/>
            </p:nvSpPr>
            <p:spPr>
              <a:xfrm>
                <a:off x="29959" y="149861"/>
                <a:ext cx="126355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6" y="0"/>
                    </a:moveTo>
                    <a:lnTo>
                      <a:pt x="2673" y="0"/>
                    </a:lnTo>
                    <a:lnTo>
                      <a:pt x="2685" y="1964"/>
                    </a:lnTo>
                    <a:lnTo>
                      <a:pt x="2697" y="3927"/>
                    </a:lnTo>
                    <a:lnTo>
                      <a:pt x="2709" y="5891"/>
                    </a:lnTo>
                    <a:lnTo>
                      <a:pt x="1716" y="9818"/>
                    </a:lnTo>
                    <a:lnTo>
                      <a:pt x="532" y="13745"/>
                    </a:lnTo>
                    <a:lnTo>
                      <a:pt x="0" y="15709"/>
                    </a:lnTo>
                    <a:lnTo>
                      <a:pt x="1952" y="17673"/>
                    </a:lnTo>
                    <a:lnTo>
                      <a:pt x="1261" y="21600"/>
                    </a:lnTo>
                    <a:lnTo>
                      <a:pt x="19831" y="21600"/>
                    </a:lnTo>
                    <a:lnTo>
                      <a:pt x="18823" y="19636"/>
                    </a:lnTo>
                    <a:lnTo>
                      <a:pt x="18233" y="19636"/>
                    </a:lnTo>
                    <a:lnTo>
                      <a:pt x="17449" y="17673"/>
                    </a:lnTo>
                    <a:lnTo>
                      <a:pt x="17479" y="15709"/>
                    </a:lnTo>
                    <a:lnTo>
                      <a:pt x="17783" y="13745"/>
                    </a:lnTo>
                    <a:lnTo>
                      <a:pt x="21054" y="13745"/>
                    </a:lnTo>
                    <a:lnTo>
                      <a:pt x="21509" y="11782"/>
                    </a:lnTo>
                    <a:lnTo>
                      <a:pt x="21550" y="9818"/>
                    </a:lnTo>
                    <a:lnTo>
                      <a:pt x="20089" y="9818"/>
                    </a:lnTo>
                    <a:lnTo>
                      <a:pt x="21600" y="3927"/>
                    </a:lnTo>
                    <a:lnTo>
                      <a:pt x="20629" y="3927"/>
                    </a:lnTo>
                    <a:lnTo>
                      <a:pt x="2057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5" name="Triangle"/>
              <p:cNvSpPr/>
              <p:nvPr/>
            </p:nvSpPr>
            <p:spPr>
              <a:xfrm>
                <a:off x="150470" y="154306"/>
                <a:ext cx="130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6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76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6" name="Shape"/>
              <p:cNvSpPr/>
              <p:nvPr/>
            </p:nvSpPr>
            <p:spPr>
              <a:xfrm>
                <a:off x="26479" y="144146"/>
                <a:ext cx="1238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0" y="0"/>
                    </a:moveTo>
                    <a:lnTo>
                      <a:pt x="0" y="12000"/>
                    </a:lnTo>
                    <a:lnTo>
                      <a:pt x="1621" y="21600"/>
                    </a:lnTo>
                    <a:lnTo>
                      <a:pt x="2714" y="12000"/>
                    </a:lnTo>
                    <a:lnTo>
                      <a:pt x="3334" y="9600"/>
                    </a:lnTo>
                    <a:lnTo>
                      <a:pt x="21600" y="9600"/>
                    </a:lnTo>
                    <a:lnTo>
                      <a:pt x="21576" y="4800"/>
                    </a:lnTo>
                    <a:lnTo>
                      <a:pt x="2228" y="480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7" name="Triangle"/>
              <p:cNvSpPr/>
              <p:nvPr/>
            </p:nvSpPr>
            <p:spPr>
              <a:xfrm>
                <a:off x="148597" y="14541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42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8" name="Shape"/>
              <p:cNvSpPr/>
              <p:nvPr/>
            </p:nvSpPr>
            <p:spPr>
              <a:xfrm>
                <a:off x="30810" y="137534"/>
                <a:ext cx="1193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74" y="0"/>
                    </a:moveTo>
                    <a:lnTo>
                      <a:pt x="1943" y="1644"/>
                    </a:lnTo>
                    <a:lnTo>
                      <a:pt x="632" y="9626"/>
                    </a:lnTo>
                    <a:lnTo>
                      <a:pt x="0" y="9626"/>
                    </a:lnTo>
                    <a:lnTo>
                      <a:pt x="1528" y="21600"/>
                    </a:lnTo>
                    <a:lnTo>
                      <a:pt x="21600" y="21600"/>
                    </a:lnTo>
                    <a:lnTo>
                      <a:pt x="21587" y="17609"/>
                    </a:lnTo>
                    <a:lnTo>
                      <a:pt x="1553" y="17609"/>
                    </a:lnTo>
                    <a:lnTo>
                      <a:pt x="1313" y="5635"/>
                    </a:lnTo>
                    <a:lnTo>
                      <a:pt x="1588" y="5635"/>
                    </a:lnTo>
                    <a:lnTo>
                      <a:pt x="1593" y="3963"/>
                    </a:lnTo>
                    <a:lnTo>
                      <a:pt x="2242" y="3963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9" name="Shape"/>
              <p:cNvSpPr/>
              <p:nvPr/>
            </p:nvSpPr>
            <p:spPr>
              <a:xfrm>
                <a:off x="31717" y="13525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893" y="21600"/>
                    </a:lnTo>
                    <a:lnTo>
                      <a:pt x="19667" y="15429"/>
                    </a:lnTo>
                    <a:lnTo>
                      <a:pt x="20051" y="12343"/>
                    </a:lnTo>
                    <a:lnTo>
                      <a:pt x="9931" y="12343"/>
                    </a:lnTo>
                    <a:lnTo>
                      <a:pt x="19180" y="11050"/>
                    </a:lnTo>
                    <a:lnTo>
                      <a:pt x="20216" y="11050"/>
                    </a:lnTo>
                    <a:lnTo>
                      <a:pt x="20881" y="57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0" name="Shape"/>
              <p:cNvSpPr/>
              <p:nvPr/>
            </p:nvSpPr>
            <p:spPr>
              <a:xfrm>
                <a:off x="37588" y="1345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77"/>
                    </a:lnTo>
                    <a:lnTo>
                      <a:pt x="3636" y="17350"/>
                    </a:lnTo>
                    <a:lnTo>
                      <a:pt x="4295" y="19180"/>
                    </a:lnTo>
                    <a:lnTo>
                      <a:pt x="5167" y="21600"/>
                    </a:lnTo>
                    <a:lnTo>
                      <a:pt x="20601" y="13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1" name="Shape"/>
              <p:cNvSpPr/>
              <p:nvPr/>
            </p:nvSpPr>
            <p:spPr>
              <a:xfrm>
                <a:off x="43357" y="132081"/>
                <a:ext cx="1072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2" y="0"/>
                    </a:lnTo>
                    <a:lnTo>
                      <a:pt x="886" y="10800"/>
                    </a:lnTo>
                    <a:lnTo>
                      <a:pt x="341" y="13935"/>
                    </a:lnTo>
                    <a:lnTo>
                      <a:pt x="0" y="21600"/>
                    </a:lnTo>
                    <a:lnTo>
                      <a:pt x="17412" y="21600"/>
                    </a:lnTo>
                    <a:lnTo>
                      <a:pt x="16189" y="14400"/>
                    </a:lnTo>
                    <a:lnTo>
                      <a:pt x="16445" y="7200"/>
                    </a:lnTo>
                    <a:lnTo>
                      <a:pt x="20828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2" name="Shape"/>
              <p:cNvSpPr/>
              <p:nvPr/>
            </p:nvSpPr>
            <p:spPr>
              <a:xfrm>
                <a:off x="20154" y="125731"/>
                <a:ext cx="130483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2" y="0"/>
                    </a:moveTo>
                    <a:lnTo>
                      <a:pt x="0" y="12600"/>
                    </a:lnTo>
                    <a:lnTo>
                      <a:pt x="662" y="14400"/>
                    </a:lnTo>
                    <a:lnTo>
                      <a:pt x="1205" y="18000"/>
                    </a:lnTo>
                    <a:lnTo>
                      <a:pt x="2065" y="21600"/>
                    </a:lnTo>
                    <a:lnTo>
                      <a:pt x="2456" y="21600"/>
                    </a:lnTo>
                    <a:lnTo>
                      <a:pt x="2607" y="16200"/>
                    </a:lnTo>
                    <a:lnTo>
                      <a:pt x="3259" y="16200"/>
                    </a:lnTo>
                    <a:lnTo>
                      <a:pt x="3269" y="14400"/>
                    </a:lnTo>
                    <a:lnTo>
                      <a:pt x="4500" y="14400"/>
                    </a:lnTo>
                    <a:lnTo>
                      <a:pt x="4632" y="12600"/>
                    </a:lnTo>
                    <a:lnTo>
                      <a:pt x="21600" y="12600"/>
                    </a:lnTo>
                    <a:lnTo>
                      <a:pt x="20633" y="10800"/>
                    </a:lnTo>
                    <a:lnTo>
                      <a:pt x="20652" y="9000"/>
                    </a:lnTo>
                    <a:lnTo>
                      <a:pt x="21068" y="9000"/>
                    </a:lnTo>
                    <a:lnTo>
                      <a:pt x="21127" y="5400"/>
                    </a:lnTo>
                    <a:lnTo>
                      <a:pt x="1764" y="5400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3" name="Shape"/>
              <p:cNvSpPr/>
              <p:nvPr/>
            </p:nvSpPr>
            <p:spPr>
              <a:xfrm>
                <a:off x="28244" y="120015"/>
                <a:ext cx="1196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5" y="0"/>
                    </a:moveTo>
                    <a:lnTo>
                      <a:pt x="0" y="0"/>
                    </a:lnTo>
                    <a:lnTo>
                      <a:pt x="899" y="12960"/>
                    </a:lnTo>
                    <a:lnTo>
                      <a:pt x="463" y="21600"/>
                    </a:lnTo>
                    <a:lnTo>
                      <a:pt x="21577" y="21600"/>
                    </a:lnTo>
                    <a:lnTo>
                      <a:pt x="21600" y="12960"/>
                    </a:lnTo>
                    <a:lnTo>
                      <a:pt x="21526" y="8640"/>
                    </a:lnTo>
                    <a:lnTo>
                      <a:pt x="2577" y="8640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4" name="Shape"/>
              <p:cNvSpPr/>
              <p:nvPr/>
            </p:nvSpPr>
            <p:spPr>
              <a:xfrm>
                <a:off x="43065" y="114301"/>
                <a:ext cx="10443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20" y="0"/>
                    </a:moveTo>
                    <a:lnTo>
                      <a:pt x="1327" y="0"/>
                    </a:lnTo>
                    <a:lnTo>
                      <a:pt x="1308" y="10800"/>
                    </a:lnTo>
                    <a:lnTo>
                      <a:pt x="89" y="189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45" y="13500"/>
                    </a:lnTo>
                    <a:lnTo>
                      <a:pt x="17994" y="13500"/>
                    </a:lnTo>
                    <a:lnTo>
                      <a:pt x="16901" y="8100"/>
                    </a:lnTo>
                    <a:lnTo>
                      <a:pt x="16263" y="5400"/>
                    </a:lnTo>
                    <a:lnTo>
                      <a:pt x="15514" y="2700"/>
                    </a:lnTo>
                    <a:lnTo>
                      <a:pt x="1522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5" name="Shape"/>
              <p:cNvSpPr/>
              <p:nvPr/>
            </p:nvSpPr>
            <p:spPr>
              <a:xfrm>
                <a:off x="39801" y="111126"/>
                <a:ext cx="7928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6" y="0"/>
                    </a:moveTo>
                    <a:lnTo>
                      <a:pt x="19054" y="3086"/>
                    </a:lnTo>
                    <a:lnTo>
                      <a:pt x="602" y="3086"/>
                    </a:lnTo>
                    <a:lnTo>
                      <a:pt x="0" y="9257"/>
                    </a:lnTo>
                    <a:lnTo>
                      <a:pt x="159" y="15429"/>
                    </a:lnTo>
                    <a:lnTo>
                      <a:pt x="83" y="15429"/>
                    </a:lnTo>
                    <a:lnTo>
                      <a:pt x="965" y="21600"/>
                    </a:lnTo>
                    <a:lnTo>
                      <a:pt x="2637" y="6171"/>
                    </a:lnTo>
                    <a:lnTo>
                      <a:pt x="21600" y="6171"/>
                    </a:lnTo>
                    <a:lnTo>
                      <a:pt x="2038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6" name="Shape"/>
              <p:cNvSpPr/>
              <p:nvPr/>
            </p:nvSpPr>
            <p:spPr>
              <a:xfrm>
                <a:off x="125107" y="109221"/>
                <a:ext cx="172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5" y="0"/>
                    </a:moveTo>
                    <a:lnTo>
                      <a:pt x="0" y="0"/>
                    </a:lnTo>
                    <a:lnTo>
                      <a:pt x="3675" y="5400"/>
                    </a:lnTo>
                    <a:lnTo>
                      <a:pt x="6839" y="21600"/>
                    </a:lnTo>
                    <a:lnTo>
                      <a:pt x="9957" y="21600"/>
                    </a:lnTo>
                    <a:lnTo>
                      <a:pt x="11134" y="16200"/>
                    </a:lnTo>
                    <a:lnTo>
                      <a:pt x="9178" y="5400"/>
                    </a:lnTo>
                    <a:lnTo>
                      <a:pt x="21600" y="5400"/>
                    </a:lnTo>
                    <a:lnTo>
                      <a:pt x="2107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7" name="Shape"/>
              <p:cNvSpPr/>
              <p:nvPr/>
            </p:nvSpPr>
            <p:spPr>
              <a:xfrm>
                <a:off x="116370" y="106046"/>
                <a:ext cx="2922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57" y="17280"/>
                    </a:lnTo>
                    <a:lnTo>
                      <a:pt x="6984" y="21600"/>
                    </a:lnTo>
                    <a:lnTo>
                      <a:pt x="6459" y="12960"/>
                    </a:lnTo>
                    <a:lnTo>
                      <a:pt x="18898" y="12960"/>
                    </a:lnTo>
                    <a:lnTo>
                      <a:pt x="18588" y="86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8" name="Shape"/>
              <p:cNvSpPr/>
              <p:nvPr/>
            </p:nvSpPr>
            <p:spPr>
              <a:xfrm>
                <a:off x="46012" y="106046"/>
                <a:ext cx="675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0" y="21600"/>
                    </a:lnTo>
                    <a:lnTo>
                      <a:pt x="20391" y="21600"/>
                    </a:lnTo>
                    <a:lnTo>
                      <a:pt x="20688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9" name="Shape"/>
              <p:cNvSpPr/>
              <p:nvPr/>
            </p:nvSpPr>
            <p:spPr>
              <a:xfrm>
                <a:off x="34874" y="100331"/>
                <a:ext cx="1107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6" y="0"/>
                    </a:moveTo>
                    <a:lnTo>
                      <a:pt x="709" y="0"/>
                    </a:lnTo>
                    <a:lnTo>
                      <a:pt x="0" y="10800"/>
                    </a:lnTo>
                    <a:lnTo>
                      <a:pt x="1633" y="21600"/>
                    </a:lnTo>
                    <a:lnTo>
                      <a:pt x="2173" y="18900"/>
                    </a:lnTo>
                    <a:lnTo>
                      <a:pt x="15343" y="18900"/>
                    </a:lnTo>
                    <a:lnTo>
                      <a:pt x="15899" y="16200"/>
                    </a:lnTo>
                    <a:lnTo>
                      <a:pt x="21600" y="16200"/>
                    </a:lnTo>
                    <a:lnTo>
                      <a:pt x="21462" y="10800"/>
                    </a:lnTo>
                    <a:lnTo>
                      <a:pt x="21075" y="2700"/>
                    </a:lnTo>
                    <a:lnTo>
                      <a:pt x="6085" y="2700"/>
                    </a:lnTo>
                    <a:lnTo>
                      <a:pt x="6016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0" name="Shape"/>
              <p:cNvSpPr/>
              <p:nvPr/>
            </p:nvSpPr>
            <p:spPr>
              <a:xfrm>
                <a:off x="72796" y="93980"/>
                <a:ext cx="701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1" y="0"/>
                    </a:moveTo>
                    <a:lnTo>
                      <a:pt x="6461" y="0"/>
                    </a:lnTo>
                    <a:lnTo>
                      <a:pt x="7075" y="5400"/>
                    </a:lnTo>
                    <a:lnTo>
                      <a:pt x="3780" y="162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97" y="16200"/>
                    </a:lnTo>
                    <a:lnTo>
                      <a:pt x="17354" y="16200"/>
                    </a:lnTo>
                    <a:lnTo>
                      <a:pt x="14431" y="10800"/>
                    </a:lnTo>
                    <a:lnTo>
                      <a:pt x="10816" y="5400"/>
                    </a:lnTo>
                    <a:lnTo>
                      <a:pt x="1093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1" name="Shape"/>
              <p:cNvSpPr/>
              <p:nvPr/>
            </p:nvSpPr>
            <p:spPr>
              <a:xfrm>
                <a:off x="40233" y="90169"/>
                <a:ext cx="251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21" y="0"/>
                    </a:moveTo>
                    <a:lnTo>
                      <a:pt x="9147" y="0"/>
                    </a:lnTo>
                    <a:lnTo>
                      <a:pt x="11602" y="13500"/>
                    </a:lnTo>
                    <a:lnTo>
                      <a:pt x="0" y="13500"/>
                    </a:lnTo>
                    <a:lnTo>
                      <a:pt x="2183" y="18900"/>
                    </a:lnTo>
                    <a:lnTo>
                      <a:pt x="2063" y="18900"/>
                    </a:lnTo>
                    <a:lnTo>
                      <a:pt x="393" y="21600"/>
                    </a:lnTo>
                    <a:lnTo>
                      <a:pt x="21600" y="21600"/>
                    </a:lnTo>
                    <a:lnTo>
                      <a:pt x="20945" y="16200"/>
                    </a:lnTo>
                    <a:lnTo>
                      <a:pt x="15761" y="16200"/>
                    </a:lnTo>
                    <a:lnTo>
                      <a:pt x="15738" y="13500"/>
                    </a:lnTo>
                    <a:lnTo>
                      <a:pt x="11602" y="13500"/>
                    </a:lnTo>
                    <a:lnTo>
                      <a:pt x="3220" y="10800"/>
                    </a:lnTo>
                    <a:lnTo>
                      <a:pt x="15714" y="10800"/>
                    </a:lnTo>
                    <a:lnTo>
                      <a:pt x="1562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2" name="Shape"/>
              <p:cNvSpPr/>
              <p:nvPr/>
            </p:nvSpPr>
            <p:spPr>
              <a:xfrm>
                <a:off x="66738" y="85090"/>
                <a:ext cx="74239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1" y="0"/>
                    </a:moveTo>
                    <a:lnTo>
                      <a:pt x="0" y="7200"/>
                    </a:lnTo>
                    <a:lnTo>
                      <a:pt x="229" y="10800"/>
                    </a:lnTo>
                    <a:lnTo>
                      <a:pt x="118" y="12600"/>
                    </a:lnTo>
                    <a:lnTo>
                      <a:pt x="2350" y="21600"/>
                    </a:lnTo>
                    <a:lnTo>
                      <a:pt x="2768" y="12600"/>
                    </a:lnTo>
                    <a:lnTo>
                      <a:pt x="21600" y="12600"/>
                    </a:lnTo>
                    <a:lnTo>
                      <a:pt x="21183" y="5400"/>
                    </a:lnTo>
                    <a:lnTo>
                      <a:pt x="4205" y="5400"/>
                    </a:lnTo>
                    <a:lnTo>
                      <a:pt x="86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3" name="Shape"/>
              <p:cNvSpPr/>
              <p:nvPr/>
            </p:nvSpPr>
            <p:spPr>
              <a:xfrm>
                <a:off x="119113" y="90169"/>
                <a:ext cx="225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4" y="0"/>
                    </a:moveTo>
                    <a:lnTo>
                      <a:pt x="0" y="0"/>
                    </a:lnTo>
                    <a:lnTo>
                      <a:pt x="4532" y="21600"/>
                    </a:lnTo>
                    <a:lnTo>
                      <a:pt x="5977" y="16200"/>
                    </a:lnTo>
                    <a:lnTo>
                      <a:pt x="4447" y="10800"/>
                    </a:lnTo>
                    <a:lnTo>
                      <a:pt x="21600" y="10800"/>
                    </a:lnTo>
                    <a:lnTo>
                      <a:pt x="2091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4" name="Triangle"/>
              <p:cNvSpPr/>
              <p:nvPr/>
            </p:nvSpPr>
            <p:spPr>
              <a:xfrm>
                <a:off x="130245" y="9080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9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89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5" name="Shape"/>
              <p:cNvSpPr/>
              <p:nvPr/>
            </p:nvSpPr>
            <p:spPr>
              <a:xfrm>
                <a:off x="44183" y="78740"/>
                <a:ext cx="21236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45" y="0"/>
                    </a:moveTo>
                    <a:lnTo>
                      <a:pt x="7273" y="0"/>
                    </a:lnTo>
                    <a:lnTo>
                      <a:pt x="7867" y="3146"/>
                    </a:lnTo>
                    <a:lnTo>
                      <a:pt x="6602" y="9257"/>
                    </a:lnTo>
                    <a:lnTo>
                      <a:pt x="0" y="10800"/>
                    </a:lnTo>
                    <a:lnTo>
                      <a:pt x="2726" y="18514"/>
                    </a:lnTo>
                    <a:lnTo>
                      <a:pt x="4005" y="21600"/>
                    </a:lnTo>
                    <a:lnTo>
                      <a:pt x="6808" y="15429"/>
                    </a:lnTo>
                    <a:lnTo>
                      <a:pt x="14471" y="15429"/>
                    </a:lnTo>
                    <a:lnTo>
                      <a:pt x="14443" y="13886"/>
                    </a:lnTo>
                    <a:lnTo>
                      <a:pt x="20341" y="13886"/>
                    </a:lnTo>
                    <a:lnTo>
                      <a:pt x="21600" y="9257"/>
                    </a:lnTo>
                    <a:lnTo>
                      <a:pt x="15567" y="1543"/>
                    </a:lnTo>
                    <a:lnTo>
                      <a:pt x="1564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6" name="Shape"/>
              <p:cNvSpPr/>
              <p:nvPr/>
            </p:nvSpPr>
            <p:spPr>
              <a:xfrm>
                <a:off x="81191" y="76835"/>
                <a:ext cx="5307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771" y="0"/>
                    </a:lnTo>
                    <a:lnTo>
                      <a:pt x="6362" y="12000"/>
                    </a:lnTo>
                    <a:lnTo>
                      <a:pt x="2357" y="12000"/>
                    </a:lnTo>
                    <a:lnTo>
                      <a:pt x="1049" y="16800"/>
                    </a:lnTo>
                    <a:lnTo>
                      <a:pt x="2398" y="19200"/>
                    </a:lnTo>
                    <a:lnTo>
                      <a:pt x="0" y="21600"/>
                    </a:lnTo>
                    <a:lnTo>
                      <a:pt x="17242" y="21600"/>
                    </a:lnTo>
                    <a:lnTo>
                      <a:pt x="14591" y="16800"/>
                    </a:lnTo>
                    <a:lnTo>
                      <a:pt x="13717" y="14400"/>
                    </a:lnTo>
                    <a:lnTo>
                      <a:pt x="12658" y="12000"/>
                    </a:lnTo>
                    <a:lnTo>
                      <a:pt x="12115" y="9600"/>
                    </a:lnTo>
                    <a:lnTo>
                      <a:pt x="11832" y="7294"/>
                    </a:lnTo>
                    <a:lnTo>
                      <a:pt x="12301" y="4800"/>
                    </a:lnTo>
                    <a:lnTo>
                      <a:pt x="20620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7" name="Shape"/>
              <p:cNvSpPr/>
              <p:nvPr/>
            </p:nvSpPr>
            <p:spPr>
              <a:xfrm>
                <a:off x="74599" y="774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44" y="5239"/>
                    </a:lnTo>
                    <a:lnTo>
                      <a:pt x="0" y="16146"/>
                    </a:lnTo>
                    <a:lnTo>
                      <a:pt x="141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8" name="Shape"/>
              <p:cNvSpPr/>
              <p:nvPr/>
            </p:nvSpPr>
            <p:spPr>
              <a:xfrm>
                <a:off x="70935" y="755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870" y="0"/>
                    </a:lnTo>
                    <a:lnTo>
                      <a:pt x="0" y="21600"/>
                    </a:lnTo>
                    <a:lnTo>
                      <a:pt x="4745" y="17280"/>
                    </a:lnTo>
                    <a:lnTo>
                      <a:pt x="8864" y="4320"/>
                    </a:lnTo>
                    <a:lnTo>
                      <a:pt x="18692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9" name="Shape"/>
              <p:cNvSpPr/>
              <p:nvPr/>
            </p:nvSpPr>
            <p:spPr>
              <a:xfrm>
                <a:off x="44615" y="69850"/>
                <a:ext cx="1850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21" y="0"/>
                    </a:moveTo>
                    <a:lnTo>
                      <a:pt x="0" y="21600"/>
                    </a:lnTo>
                    <a:lnTo>
                      <a:pt x="7842" y="15120"/>
                    </a:lnTo>
                    <a:lnTo>
                      <a:pt x="17449" y="15120"/>
                    </a:lnTo>
                    <a:lnTo>
                      <a:pt x="21600" y="12960"/>
                    </a:lnTo>
                    <a:lnTo>
                      <a:pt x="21184" y="4320"/>
                    </a:lnTo>
                    <a:lnTo>
                      <a:pt x="16737" y="2160"/>
                    </a:lnTo>
                    <a:lnTo>
                      <a:pt x="15388" y="2160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0" name="Shape"/>
              <p:cNvSpPr/>
              <p:nvPr/>
            </p:nvSpPr>
            <p:spPr>
              <a:xfrm>
                <a:off x="65430" y="69850"/>
                <a:ext cx="7066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4" y="0"/>
                    </a:moveTo>
                    <a:lnTo>
                      <a:pt x="0" y="21600"/>
                    </a:lnTo>
                    <a:lnTo>
                      <a:pt x="2547" y="15120"/>
                    </a:lnTo>
                    <a:lnTo>
                      <a:pt x="8084" y="15120"/>
                    </a:lnTo>
                    <a:lnTo>
                      <a:pt x="8401" y="12960"/>
                    </a:lnTo>
                    <a:lnTo>
                      <a:pt x="21042" y="12960"/>
                    </a:lnTo>
                    <a:lnTo>
                      <a:pt x="21410" y="10800"/>
                    </a:lnTo>
                    <a:lnTo>
                      <a:pt x="21600" y="6480"/>
                    </a:lnTo>
                    <a:lnTo>
                      <a:pt x="2337" y="648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1" name="Shape"/>
              <p:cNvSpPr/>
              <p:nvPr/>
            </p:nvSpPr>
            <p:spPr>
              <a:xfrm>
                <a:off x="73075" y="65405"/>
                <a:ext cx="636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92" y="0"/>
                    </a:moveTo>
                    <a:lnTo>
                      <a:pt x="1043" y="0"/>
                    </a:lnTo>
                    <a:lnTo>
                      <a:pt x="1285" y="14400"/>
                    </a:lnTo>
                    <a:lnTo>
                      <a:pt x="0" y="21600"/>
                    </a:lnTo>
                    <a:lnTo>
                      <a:pt x="21390" y="21600"/>
                    </a:lnTo>
                    <a:lnTo>
                      <a:pt x="21600" y="7200"/>
                    </a:lnTo>
                    <a:lnTo>
                      <a:pt x="4486" y="7200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2" name="Shape"/>
              <p:cNvSpPr/>
              <p:nvPr/>
            </p:nvSpPr>
            <p:spPr>
              <a:xfrm>
                <a:off x="51130" y="6159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600" y="21600"/>
                    </a:lnTo>
                    <a:lnTo>
                      <a:pt x="14517" y="21600"/>
                    </a:lnTo>
                    <a:lnTo>
                      <a:pt x="12947" y="129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3" name="Shape"/>
              <p:cNvSpPr/>
              <p:nvPr/>
            </p:nvSpPr>
            <p:spPr>
              <a:xfrm>
                <a:off x="86290" y="61594"/>
                <a:ext cx="376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5" y="0"/>
                    </a:moveTo>
                    <a:lnTo>
                      <a:pt x="2829" y="0"/>
                    </a:lnTo>
                    <a:lnTo>
                      <a:pt x="2554" y="172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226" y="17280"/>
                    </a:lnTo>
                    <a:lnTo>
                      <a:pt x="12760" y="8640"/>
                    </a:lnTo>
                    <a:lnTo>
                      <a:pt x="13488" y="4320"/>
                    </a:lnTo>
                    <a:lnTo>
                      <a:pt x="14625" y="4320"/>
                    </a:lnTo>
                    <a:lnTo>
                      <a:pt x="1660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4" name="Shape"/>
              <p:cNvSpPr/>
              <p:nvPr/>
            </p:nvSpPr>
            <p:spPr>
              <a:xfrm>
                <a:off x="123609" y="6286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8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8226" y="14400"/>
                    </a:lnTo>
                    <a:lnTo>
                      <a:pt x="11343" y="7200"/>
                    </a:lnTo>
                    <a:lnTo>
                      <a:pt x="578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5" name="Triangle"/>
              <p:cNvSpPr/>
              <p:nvPr/>
            </p:nvSpPr>
            <p:spPr>
              <a:xfrm>
                <a:off x="128657" y="6413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9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6" name="Shape"/>
              <p:cNvSpPr/>
              <p:nvPr/>
            </p:nvSpPr>
            <p:spPr>
              <a:xfrm>
                <a:off x="48470" y="33020"/>
                <a:ext cx="14587" cy="3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65" y="0"/>
                    </a:moveTo>
                    <a:lnTo>
                      <a:pt x="7409" y="5214"/>
                    </a:lnTo>
                    <a:lnTo>
                      <a:pt x="0" y="16386"/>
                    </a:lnTo>
                    <a:lnTo>
                      <a:pt x="105" y="17131"/>
                    </a:lnTo>
                    <a:lnTo>
                      <a:pt x="212" y="17876"/>
                    </a:lnTo>
                    <a:lnTo>
                      <a:pt x="317" y="18621"/>
                    </a:lnTo>
                    <a:lnTo>
                      <a:pt x="530" y="20110"/>
                    </a:lnTo>
                    <a:lnTo>
                      <a:pt x="635" y="20855"/>
                    </a:lnTo>
                    <a:lnTo>
                      <a:pt x="742" y="21600"/>
                    </a:lnTo>
                    <a:lnTo>
                      <a:pt x="7005" y="18621"/>
                    </a:lnTo>
                    <a:lnTo>
                      <a:pt x="19682" y="18621"/>
                    </a:lnTo>
                    <a:lnTo>
                      <a:pt x="21375" y="17876"/>
                    </a:lnTo>
                    <a:lnTo>
                      <a:pt x="21600" y="16386"/>
                    </a:lnTo>
                    <a:lnTo>
                      <a:pt x="13983" y="10428"/>
                    </a:lnTo>
                    <a:lnTo>
                      <a:pt x="10974" y="5959"/>
                    </a:lnTo>
                    <a:lnTo>
                      <a:pt x="12985" y="2234"/>
                    </a:lnTo>
                    <a:lnTo>
                      <a:pt x="8265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7" name="Shape"/>
              <p:cNvSpPr/>
              <p:nvPr/>
            </p:nvSpPr>
            <p:spPr>
              <a:xfrm>
                <a:off x="75457" y="5969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395" y="10800"/>
                    </a:lnTo>
                    <a:lnTo>
                      <a:pt x="8104" y="16200"/>
                    </a:lnTo>
                    <a:lnTo>
                      <a:pt x="154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8" name="Shape"/>
              <p:cNvSpPr/>
              <p:nvPr/>
            </p:nvSpPr>
            <p:spPr>
              <a:xfrm>
                <a:off x="86156" y="58419"/>
                <a:ext cx="4183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" y="0"/>
                    </a:lnTo>
                    <a:lnTo>
                      <a:pt x="50" y="10800"/>
                    </a:lnTo>
                    <a:lnTo>
                      <a:pt x="0" y="21600"/>
                    </a:lnTo>
                    <a:lnTo>
                      <a:pt x="2617" y="10800"/>
                    </a:lnTo>
                    <a:lnTo>
                      <a:pt x="17910" y="10800"/>
                    </a:lnTo>
                    <a:lnTo>
                      <a:pt x="21561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9" name="Shape"/>
              <p:cNvSpPr/>
              <p:nvPr/>
            </p:nvSpPr>
            <p:spPr>
              <a:xfrm>
                <a:off x="68211" y="53975"/>
                <a:ext cx="5978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3" y="0"/>
                    </a:moveTo>
                    <a:lnTo>
                      <a:pt x="0" y="21600"/>
                    </a:lnTo>
                    <a:lnTo>
                      <a:pt x="3635" y="18514"/>
                    </a:lnTo>
                    <a:lnTo>
                      <a:pt x="6191" y="18514"/>
                    </a:lnTo>
                    <a:lnTo>
                      <a:pt x="6553" y="12343"/>
                    </a:lnTo>
                    <a:lnTo>
                      <a:pt x="21600" y="12343"/>
                    </a:lnTo>
                    <a:lnTo>
                      <a:pt x="20914" y="9257"/>
                    </a:lnTo>
                    <a:lnTo>
                      <a:pt x="4116" y="9257"/>
                    </a:lnTo>
                    <a:lnTo>
                      <a:pt x="1423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0" name="Shape"/>
              <p:cNvSpPr/>
              <p:nvPr/>
            </p:nvSpPr>
            <p:spPr>
              <a:xfrm>
                <a:off x="79603" y="50165"/>
                <a:ext cx="464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40" y="0"/>
                    </a:moveTo>
                    <a:lnTo>
                      <a:pt x="7170" y="0"/>
                    </a:lnTo>
                    <a:lnTo>
                      <a:pt x="6149" y="8640"/>
                    </a:lnTo>
                    <a:lnTo>
                      <a:pt x="2065" y="8640"/>
                    </a:lnTo>
                    <a:lnTo>
                      <a:pt x="2065" y="172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35" y="12960"/>
                    </a:lnTo>
                    <a:lnTo>
                      <a:pt x="13553" y="12960"/>
                    </a:lnTo>
                    <a:lnTo>
                      <a:pt x="13282" y="8640"/>
                    </a:lnTo>
                    <a:lnTo>
                      <a:pt x="6149" y="8640"/>
                    </a:lnTo>
                    <a:lnTo>
                      <a:pt x="3842" y="4320"/>
                    </a:lnTo>
                    <a:lnTo>
                      <a:pt x="13011" y="4320"/>
                    </a:lnTo>
                    <a:lnTo>
                      <a:pt x="1274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1" name="Shape"/>
              <p:cNvSpPr/>
              <p:nvPr/>
            </p:nvSpPr>
            <p:spPr>
              <a:xfrm>
                <a:off x="83197" y="-1"/>
                <a:ext cx="32349" cy="55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0" y="0"/>
                    </a:moveTo>
                    <a:lnTo>
                      <a:pt x="9670" y="3927"/>
                    </a:lnTo>
                    <a:lnTo>
                      <a:pt x="9174" y="9327"/>
                    </a:lnTo>
                    <a:lnTo>
                      <a:pt x="8529" y="14236"/>
                    </a:lnTo>
                    <a:lnTo>
                      <a:pt x="8465" y="14727"/>
                    </a:lnTo>
                    <a:lnTo>
                      <a:pt x="7056" y="17182"/>
                    </a:lnTo>
                    <a:lnTo>
                      <a:pt x="848" y="17182"/>
                    </a:lnTo>
                    <a:lnTo>
                      <a:pt x="0" y="18164"/>
                    </a:lnTo>
                    <a:lnTo>
                      <a:pt x="135" y="19636"/>
                    </a:lnTo>
                    <a:lnTo>
                      <a:pt x="314" y="21600"/>
                    </a:lnTo>
                    <a:lnTo>
                      <a:pt x="4402" y="19636"/>
                    </a:lnTo>
                    <a:lnTo>
                      <a:pt x="19844" y="19636"/>
                    </a:lnTo>
                    <a:lnTo>
                      <a:pt x="21600" y="18164"/>
                    </a:lnTo>
                    <a:lnTo>
                      <a:pt x="21405" y="17673"/>
                    </a:lnTo>
                    <a:lnTo>
                      <a:pt x="15240" y="17673"/>
                    </a:lnTo>
                    <a:lnTo>
                      <a:pt x="13111" y="14236"/>
                    </a:lnTo>
                    <a:lnTo>
                      <a:pt x="13465" y="9327"/>
                    </a:lnTo>
                    <a:lnTo>
                      <a:pt x="13535" y="8345"/>
                    </a:lnTo>
                    <a:lnTo>
                      <a:pt x="11873" y="1964"/>
                    </a:lnTo>
                    <a:lnTo>
                      <a:pt x="10440" y="0"/>
                    </a:lnTo>
                    <a:close/>
                  </a:path>
                </a:pathLst>
              </a:custGeom>
              <a:solidFill>
                <a:srgbClr val="0F1B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77" name="object 1338"/>
            <p:cNvGrpSpPr/>
            <p:nvPr/>
          </p:nvGrpSpPr>
          <p:grpSpPr>
            <a:xfrm>
              <a:off x="168590" y="116630"/>
              <a:ext cx="61687" cy="15427"/>
              <a:chOff x="0" y="0"/>
              <a:chExt cx="61686" cy="15426"/>
            </a:xfrm>
          </p:grpSpPr>
          <p:sp>
            <p:nvSpPr>
              <p:cNvPr id="2773" name="Shape"/>
              <p:cNvSpPr/>
              <p:nvPr/>
            </p:nvSpPr>
            <p:spPr>
              <a:xfrm>
                <a:off x="-1" y="46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3"/>
                    </a:moveTo>
                    <a:lnTo>
                      <a:pt x="5870" y="0"/>
                    </a:lnTo>
                    <a:lnTo>
                      <a:pt x="4841" y="2927"/>
                    </a:lnTo>
                    <a:lnTo>
                      <a:pt x="0" y="14912"/>
                    </a:lnTo>
                    <a:lnTo>
                      <a:pt x="176" y="16585"/>
                    </a:lnTo>
                    <a:lnTo>
                      <a:pt x="1789" y="21114"/>
                    </a:lnTo>
                    <a:lnTo>
                      <a:pt x="1964" y="21600"/>
                    </a:lnTo>
                    <a:lnTo>
                      <a:pt x="16874" y="16585"/>
                    </a:lnTo>
                    <a:lnTo>
                      <a:pt x="21219" y="16026"/>
                    </a:lnTo>
                    <a:lnTo>
                      <a:pt x="21600" y="15993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4" name="Shape"/>
              <p:cNvSpPr/>
              <p:nvPr/>
            </p:nvSpPr>
            <p:spPr>
              <a:xfrm>
                <a:off x="5200" y="27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047" y="21600"/>
                    </a:lnTo>
                    <a:lnTo>
                      <a:pt x="20523" y="61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5" name="Shape"/>
              <p:cNvSpPr/>
              <p:nvPr/>
            </p:nvSpPr>
            <p:spPr>
              <a:xfrm>
                <a:off x="12077" y="825"/>
                <a:ext cx="2100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61"/>
                    </a:moveTo>
                    <a:lnTo>
                      <a:pt x="19288" y="10782"/>
                    </a:lnTo>
                    <a:lnTo>
                      <a:pt x="15971" y="15117"/>
                    </a:lnTo>
                    <a:lnTo>
                      <a:pt x="15697" y="14235"/>
                    </a:lnTo>
                    <a:lnTo>
                      <a:pt x="14560" y="10782"/>
                    </a:lnTo>
                    <a:lnTo>
                      <a:pt x="11387" y="1036"/>
                    </a:lnTo>
                    <a:lnTo>
                      <a:pt x="7222" y="2840"/>
                    </a:lnTo>
                    <a:lnTo>
                      <a:pt x="6347" y="10782"/>
                    </a:lnTo>
                    <a:lnTo>
                      <a:pt x="4257" y="10782"/>
                    </a:lnTo>
                    <a:lnTo>
                      <a:pt x="2181" y="0"/>
                    </a:lnTo>
                    <a:lnTo>
                      <a:pt x="1267" y="0"/>
                    </a:lnTo>
                    <a:lnTo>
                      <a:pt x="78" y="14235"/>
                    </a:lnTo>
                    <a:lnTo>
                      <a:pt x="0" y="15078"/>
                    </a:lnTo>
                    <a:lnTo>
                      <a:pt x="2638" y="14235"/>
                    </a:lnTo>
                    <a:lnTo>
                      <a:pt x="9298" y="21600"/>
                    </a:lnTo>
                    <a:lnTo>
                      <a:pt x="10342" y="21065"/>
                    </a:lnTo>
                    <a:lnTo>
                      <a:pt x="20372" y="15461"/>
                    </a:lnTo>
                    <a:lnTo>
                      <a:pt x="21600" y="15461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6" name="Shape"/>
              <p:cNvSpPr/>
              <p:nvPr/>
            </p:nvSpPr>
            <p:spPr>
              <a:xfrm>
                <a:off x="44971" y="-1"/>
                <a:ext cx="167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17"/>
                    </a:moveTo>
                    <a:lnTo>
                      <a:pt x="20615" y="16506"/>
                    </a:lnTo>
                    <a:lnTo>
                      <a:pt x="14493" y="1077"/>
                    </a:lnTo>
                    <a:lnTo>
                      <a:pt x="11769" y="0"/>
                    </a:lnTo>
                    <a:lnTo>
                      <a:pt x="12967" y="8552"/>
                    </a:lnTo>
                    <a:lnTo>
                      <a:pt x="7075" y="10112"/>
                    </a:lnTo>
                    <a:lnTo>
                      <a:pt x="6220" y="890"/>
                    </a:lnTo>
                    <a:lnTo>
                      <a:pt x="4941" y="184"/>
                    </a:lnTo>
                    <a:lnTo>
                      <a:pt x="6352" y="12343"/>
                    </a:lnTo>
                    <a:lnTo>
                      <a:pt x="1936" y="1672"/>
                    </a:lnTo>
                    <a:lnTo>
                      <a:pt x="0" y="16061"/>
                    </a:lnTo>
                    <a:lnTo>
                      <a:pt x="15166" y="20151"/>
                    </a:lnTo>
                    <a:lnTo>
                      <a:pt x="19400" y="21600"/>
                    </a:lnTo>
                    <a:lnTo>
                      <a:pt x="18991" y="17399"/>
                    </a:lnTo>
                    <a:lnTo>
                      <a:pt x="20287" y="17958"/>
                    </a:lnTo>
                    <a:lnTo>
                      <a:pt x="21600" y="15317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78" name="object 1339"/>
            <p:cNvSpPr/>
            <p:nvPr/>
          </p:nvSpPr>
          <p:spPr>
            <a:xfrm>
              <a:off x="142761" y="1401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616" y="14968"/>
                  </a:lnTo>
                  <a:lnTo>
                    <a:pt x="4819" y="8045"/>
                  </a:lnTo>
                  <a:lnTo>
                    <a:pt x="3523" y="11256"/>
                  </a:lnTo>
                  <a:lnTo>
                    <a:pt x="0" y="13820"/>
                  </a:lnTo>
                  <a:lnTo>
                    <a:pt x="272" y="18003"/>
                  </a:lnTo>
                  <a:lnTo>
                    <a:pt x="795" y="18003"/>
                  </a:lnTo>
                  <a:lnTo>
                    <a:pt x="9139" y="21600"/>
                  </a:lnTo>
                  <a:lnTo>
                    <a:pt x="10890" y="21099"/>
                  </a:lnTo>
                  <a:lnTo>
                    <a:pt x="21441" y="98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9" name="object 1340"/>
            <p:cNvSpPr/>
            <p:nvPr/>
          </p:nvSpPr>
          <p:spPr>
            <a:xfrm>
              <a:off x="224230" y="1166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7" y="0"/>
                  </a:moveTo>
                  <a:lnTo>
                    <a:pt x="0" y="8208"/>
                  </a:lnTo>
                  <a:lnTo>
                    <a:pt x="14615" y="21600"/>
                  </a:lnTo>
                  <a:lnTo>
                    <a:pt x="12819" y="21600"/>
                  </a:lnTo>
                  <a:lnTo>
                    <a:pt x="15929" y="13511"/>
                  </a:lnTo>
                  <a:lnTo>
                    <a:pt x="14615" y="21600"/>
                  </a:lnTo>
                  <a:lnTo>
                    <a:pt x="5791" y="13511"/>
                  </a:lnTo>
                  <a:lnTo>
                    <a:pt x="21600" y="11750"/>
                  </a:lnTo>
                  <a:lnTo>
                    <a:pt x="20947" y="0"/>
                  </a:lnTo>
                  <a:close/>
                </a:path>
              </a:pathLst>
            </a:custGeom>
            <a:solidFill>
              <a:srgbClr val="8FB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84" name="object 1341"/>
            <p:cNvGrpSpPr/>
            <p:nvPr/>
          </p:nvGrpSpPr>
          <p:grpSpPr>
            <a:xfrm>
              <a:off x="130796" y="134613"/>
              <a:ext cx="67363" cy="135367"/>
              <a:chOff x="0" y="0"/>
              <a:chExt cx="67362" cy="135365"/>
            </a:xfrm>
          </p:grpSpPr>
          <p:sp>
            <p:nvSpPr>
              <p:cNvPr id="2780" name="Shape"/>
              <p:cNvSpPr/>
              <p:nvPr/>
            </p:nvSpPr>
            <p:spPr>
              <a:xfrm>
                <a:off x="0" y="120315"/>
                <a:ext cx="14975" cy="15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32"/>
                    </a:moveTo>
                    <a:lnTo>
                      <a:pt x="20225" y="0"/>
                    </a:lnTo>
                    <a:lnTo>
                      <a:pt x="3608" y="7656"/>
                    </a:lnTo>
                    <a:lnTo>
                      <a:pt x="0" y="13324"/>
                    </a:lnTo>
                    <a:lnTo>
                      <a:pt x="1538" y="14583"/>
                    </a:lnTo>
                    <a:lnTo>
                      <a:pt x="2087" y="17225"/>
                    </a:lnTo>
                    <a:lnTo>
                      <a:pt x="11157" y="21600"/>
                    </a:lnTo>
                    <a:lnTo>
                      <a:pt x="10113" y="13051"/>
                    </a:lnTo>
                    <a:lnTo>
                      <a:pt x="18540" y="12103"/>
                    </a:lnTo>
                    <a:lnTo>
                      <a:pt x="13063" y="8494"/>
                    </a:lnTo>
                    <a:lnTo>
                      <a:pt x="21600" y="2332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1" name="Shape"/>
              <p:cNvSpPr/>
              <p:nvPr/>
            </p:nvSpPr>
            <p:spPr>
              <a:xfrm>
                <a:off x="32499" y="598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617" y="69"/>
                    </a:lnTo>
                    <a:lnTo>
                      <a:pt x="0" y="2958"/>
                    </a:lnTo>
                    <a:lnTo>
                      <a:pt x="6446" y="21600"/>
                    </a:lnTo>
                    <a:lnTo>
                      <a:pt x="16546" y="214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2" name="Shape"/>
              <p:cNvSpPr/>
              <p:nvPr/>
            </p:nvSpPr>
            <p:spPr>
              <a:xfrm>
                <a:off x="41059" y="60218"/>
                <a:ext cx="1834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596" y="422"/>
                    </a:lnTo>
                    <a:lnTo>
                      <a:pt x="0" y="602"/>
                    </a:lnTo>
                    <a:lnTo>
                      <a:pt x="2617" y="17358"/>
                    </a:lnTo>
                    <a:lnTo>
                      <a:pt x="4098" y="3250"/>
                    </a:lnTo>
                    <a:lnTo>
                      <a:pt x="6058" y="10048"/>
                    </a:lnTo>
                    <a:lnTo>
                      <a:pt x="7584" y="19073"/>
                    </a:lnTo>
                    <a:lnTo>
                      <a:pt x="10576" y="8904"/>
                    </a:lnTo>
                    <a:lnTo>
                      <a:pt x="12072" y="21600"/>
                    </a:lnTo>
                    <a:lnTo>
                      <a:pt x="14868" y="27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3" name="Shape"/>
              <p:cNvSpPr/>
              <p:nvPr/>
            </p:nvSpPr>
            <p:spPr>
              <a:xfrm>
                <a:off x="49618" y="-1"/>
                <a:ext cx="1774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5"/>
                    </a:moveTo>
                    <a:lnTo>
                      <a:pt x="20672" y="0"/>
                    </a:lnTo>
                    <a:lnTo>
                      <a:pt x="6634" y="3943"/>
                    </a:lnTo>
                    <a:lnTo>
                      <a:pt x="2104" y="7347"/>
                    </a:lnTo>
                    <a:lnTo>
                      <a:pt x="2072" y="13900"/>
                    </a:lnTo>
                    <a:lnTo>
                      <a:pt x="959" y="14982"/>
                    </a:lnTo>
                    <a:lnTo>
                      <a:pt x="1500" y="11037"/>
                    </a:lnTo>
                    <a:lnTo>
                      <a:pt x="0" y="10846"/>
                    </a:lnTo>
                    <a:lnTo>
                      <a:pt x="2057" y="21600"/>
                    </a:lnTo>
                    <a:lnTo>
                      <a:pt x="3650" y="20964"/>
                    </a:lnTo>
                    <a:lnTo>
                      <a:pt x="15323" y="15077"/>
                    </a:lnTo>
                    <a:lnTo>
                      <a:pt x="16375" y="13965"/>
                    </a:lnTo>
                    <a:lnTo>
                      <a:pt x="15509" y="5726"/>
                    </a:lnTo>
                    <a:lnTo>
                      <a:pt x="21600" y="2765"/>
                    </a:lnTo>
                    <a:close/>
                  </a:path>
                </a:pathLst>
              </a:custGeom>
              <a:solidFill>
                <a:srgbClr val="619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85" name="object 1342"/>
            <p:cNvSpPr/>
            <p:nvPr/>
          </p:nvSpPr>
          <p:spPr>
            <a:xfrm>
              <a:off x="169417" y="1364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1" y="0"/>
                  </a:moveTo>
                  <a:lnTo>
                    <a:pt x="5432" y="7057"/>
                  </a:lnTo>
                  <a:lnTo>
                    <a:pt x="85" y="9131"/>
                  </a:lnTo>
                  <a:lnTo>
                    <a:pt x="0" y="16654"/>
                  </a:lnTo>
                  <a:lnTo>
                    <a:pt x="2705" y="13864"/>
                  </a:lnTo>
                  <a:lnTo>
                    <a:pt x="4653" y="12173"/>
                  </a:lnTo>
                  <a:lnTo>
                    <a:pt x="4307" y="19064"/>
                  </a:lnTo>
                  <a:lnTo>
                    <a:pt x="9740" y="21600"/>
                  </a:lnTo>
                  <a:lnTo>
                    <a:pt x="16211" y="21094"/>
                  </a:lnTo>
                  <a:lnTo>
                    <a:pt x="21600" y="19064"/>
                  </a:lnTo>
                  <a:lnTo>
                    <a:pt x="18721" y="4777"/>
                  </a:lnTo>
                  <a:lnTo>
                    <a:pt x="12358" y="3931"/>
                  </a:lnTo>
                  <a:lnTo>
                    <a:pt x="12358" y="2070"/>
                  </a:lnTo>
                  <a:lnTo>
                    <a:pt x="9350" y="14287"/>
                  </a:lnTo>
                  <a:lnTo>
                    <a:pt x="6471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6" name="object 1343"/>
            <p:cNvSpPr/>
            <p:nvPr/>
          </p:nvSpPr>
          <p:spPr>
            <a:xfrm>
              <a:off x="169430" y="168489"/>
              <a:ext cx="2156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46" y="0"/>
                  </a:moveTo>
                  <a:lnTo>
                    <a:pt x="6348" y="12168"/>
                  </a:lnTo>
                  <a:lnTo>
                    <a:pt x="4490" y="2087"/>
                  </a:lnTo>
                  <a:lnTo>
                    <a:pt x="3905" y="18830"/>
                  </a:lnTo>
                  <a:lnTo>
                    <a:pt x="2112" y="6084"/>
                  </a:lnTo>
                  <a:lnTo>
                    <a:pt x="0" y="15230"/>
                  </a:lnTo>
                  <a:lnTo>
                    <a:pt x="2569" y="21600"/>
                  </a:lnTo>
                  <a:lnTo>
                    <a:pt x="21600" y="7703"/>
                  </a:lnTo>
                  <a:lnTo>
                    <a:pt x="20315" y="3059"/>
                  </a:lnTo>
                  <a:lnTo>
                    <a:pt x="19196" y="3490"/>
                  </a:lnTo>
                  <a:lnTo>
                    <a:pt x="14273" y="1871"/>
                  </a:lnTo>
                  <a:lnTo>
                    <a:pt x="13967" y="2050"/>
                  </a:lnTo>
                  <a:lnTo>
                    <a:pt x="12925" y="2628"/>
                  </a:lnTo>
                  <a:lnTo>
                    <a:pt x="12428" y="9648"/>
                  </a:lnTo>
                  <a:lnTo>
                    <a:pt x="9464" y="11125"/>
                  </a:lnTo>
                  <a:lnTo>
                    <a:pt x="9146" y="0"/>
                  </a:lnTo>
                  <a:close/>
                </a:path>
              </a:pathLst>
            </a:custGeom>
            <a:solidFill>
              <a:srgbClr val="61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7" name="object 1344"/>
            <p:cNvSpPr/>
            <p:nvPr/>
          </p:nvSpPr>
          <p:spPr>
            <a:xfrm>
              <a:off x="229424" y="158957"/>
              <a:ext cx="1774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" y="0"/>
                  </a:moveTo>
                  <a:lnTo>
                    <a:pt x="0" y="12163"/>
                  </a:lnTo>
                  <a:lnTo>
                    <a:pt x="7390" y="21408"/>
                  </a:lnTo>
                  <a:lnTo>
                    <a:pt x="14240" y="18967"/>
                  </a:lnTo>
                  <a:lnTo>
                    <a:pt x="21600" y="21600"/>
                  </a:lnTo>
                  <a:lnTo>
                    <a:pt x="19745" y="16572"/>
                  </a:lnTo>
                  <a:lnTo>
                    <a:pt x="18601" y="18439"/>
                  </a:lnTo>
                  <a:lnTo>
                    <a:pt x="20580" y="10825"/>
                  </a:lnTo>
                  <a:lnTo>
                    <a:pt x="18756" y="11783"/>
                  </a:lnTo>
                  <a:lnTo>
                    <a:pt x="18184" y="11828"/>
                  </a:lnTo>
                  <a:lnTo>
                    <a:pt x="16977" y="16188"/>
                  </a:lnTo>
                  <a:lnTo>
                    <a:pt x="16977" y="5412"/>
                  </a:lnTo>
                  <a:lnTo>
                    <a:pt x="9169" y="19303"/>
                  </a:lnTo>
                  <a:lnTo>
                    <a:pt x="7916" y="12835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8" name="object 1345"/>
            <p:cNvSpPr/>
            <p:nvPr/>
          </p:nvSpPr>
          <p:spPr>
            <a:xfrm>
              <a:off x="171957" y="151763"/>
              <a:ext cx="1902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3" y="0"/>
                  </a:moveTo>
                  <a:lnTo>
                    <a:pt x="15270" y="13348"/>
                  </a:lnTo>
                  <a:lnTo>
                    <a:pt x="14506" y="13348"/>
                  </a:lnTo>
                  <a:lnTo>
                    <a:pt x="12313" y="5915"/>
                  </a:lnTo>
                  <a:lnTo>
                    <a:pt x="11997" y="6048"/>
                  </a:lnTo>
                  <a:lnTo>
                    <a:pt x="9358" y="7082"/>
                  </a:lnTo>
                  <a:lnTo>
                    <a:pt x="3504" y="19569"/>
                  </a:lnTo>
                  <a:lnTo>
                    <a:pt x="0" y="19440"/>
                  </a:lnTo>
                  <a:lnTo>
                    <a:pt x="7426" y="21600"/>
                  </a:lnTo>
                  <a:lnTo>
                    <a:pt x="14433" y="17926"/>
                  </a:lnTo>
                  <a:lnTo>
                    <a:pt x="21600" y="13348"/>
                  </a:lnTo>
                  <a:lnTo>
                    <a:pt x="21413" y="0"/>
                  </a:lnTo>
                  <a:close/>
                </a:path>
              </a:pathLst>
            </a:custGeom>
            <a:solidFill>
              <a:srgbClr val="61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9" name="object 1346"/>
            <p:cNvSpPr/>
            <p:nvPr/>
          </p:nvSpPr>
          <p:spPr>
            <a:xfrm>
              <a:off x="166744" y="157833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0" y="0"/>
                  </a:moveTo>
                  <a:lnTo>
                    <a:pt x="1338" y="427"/>
                  </a:lnTo>
                  <a:lnTo>
                    <a:pt x="0" y="2310"/>
                  </a:lnTo>
                  <a:lnTo>
                    <a:pt x="23" y="19878"/>
                  </a:lnTo>
                  <a:lnTo>
                    <a:pt x="1338" y="21600"/>
                  </a:lnTo>
                  <a:lnTo>
                    <a:pt x="5624" y="11928"/>
                  </a:lnTo>
                  <a:lnTo>
                    <a:pt x="15122" y="18537"/>
                  </a:lnTo>
                  <a:lnTo>
                    <a:pt x="21600" y="14022"/>
                  </a:lnTo>
                  <a:lnTo>
                    <a:pt x="19408" y="5048"/>
                  </a:lnTo>
                  <a:lnTo>
                    <a:pt x="10447" y="10798"/>
                  </a:lnTo>
                  <a:lnTo>
                    <a:pt x="5454" y="9296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0" name="object 1347"/>
            <p:cNvSpPr/>
            <p:nvPr/>
          </p:nvSpPr>
          <p:spPr>
            <a:xfrm>
              <a:off x="167525" y="174980"/>
              <a:ext cx="1289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94" y="0"/>
                  </a:moveTo>
                  <a:lnTo>
                    <a:pt x="0" y="21600"/>
                  </a:lnTo>
                  <a:lnTo>
                    <a:pt x="18961" y="16440"/>
                  </a:lnTo>
                  <a:lnTo>
                    <a:pt x="21600" y="6766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rgbClr val="61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1" name="object 1348"/>
            <p:cNvSpPr/>
            <p:nvPr/>
          </p:nvSpPr>
          <p:spPr>
            <a:xfrm>
              <a:off x="213499" y="1016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9" y="0"/>
                  </a:moveTo>
                  <a:lnTo>
                    <a:pt x="0" y="5652"/>
                  </a:lnTo>
                  <a:lnTo>
                    <a:pt x="1977" y="13312"/>
                  </a:lnTo>
                  <a:lnTo>
                    <a:pt x="5625" y="16388"/>
                  </a:lnTo>
                  <a:lnTo>
                    <a:pt x="9270" y="21600"/>
                  </a:lnTo>
                  <a:lnTo>
                    <a:pt x="15281" y="14692"/>
                  </a:lnTo>
                  <a:lnTo>
                    <a:pt x="21600" y="10736"/>
                  </a:lnTo>
                  <a:lnTo>
                    <a:pt x="13891" y="3892"/>
                  </a:lnTo>
                  <a:lnTo>
                    <a:pt x="8124" y="382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rgbClr val="D1E0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2" name="object 1349"/>
            <p:cNvSpPr/>
            <p:nvPr/>
          </p:nvSpPr>
          <p:spPr>
            <a:xfrm>
              <a:off x="234390" y="1800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28" y="0"/>
                  </a:moveTo>
                  <a:lnTo>
                    <a:pt x="627" y="6381"/>
                  </a:lnTo>
                  <a:lnTo>
                    <a:pt x="0" y="16757"/>
                  </a:lnTo>
                  <a:lnTo>
                    <a:pt x="16245" y="19215"/>
                  </a:lnTo>
                  <a:lnTo>
                    <a:pt x="21600" y="21600"/>
                  </a:lnTo>
                  <a:lnTo>
                    <a:pt x="21600" y="12913"/>
                  </a:lnTo>
                  <a:lnTo>
                    <a:pt x="16337" y="11993"/>
                  </a:lnTo>
                  <a:lnTo>
                    <a:pt x="6928" y="0"/>
                  </a:lnTo>
                  <a:close/>
                </a:path>
              </a:pathLst>
            </a:custGeom>
            <a:solidFill>
              <a:srgbClr val="6191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3" name="object 1350"/>
            <p:cNvSpPr/>
            <p:nvPr/>
          </p:nvSpPr>
          <p:spPr>
            <a:xfrm>
              <a:off x="222389" y="1773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19" y="0"/>
                  </a:moveTo>
                  <a:lnTo>
                    <a:pt x="1591" y="351"/>
                  </a:lnTo>
                  <a:lnTo>
                    <a:pt x="0" y="1014"/>
                  </a:lnTo>
                  <a:lnTo>
                    <a:pt x="101" y="21600"/>
                  </a:lnTo>
                  <a:lnTo>
                    <a:pt x="20413" y="7502"/>
                  </a:lnTo>
                  <a:lnTo>
                    <a:pt x="21600" y="3394"/>
                  </a:lnTo>
                  <a:lnTo>
                    <a:pt x="2519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96" name="object 1351"/>
            <p:cNvGrpSpPr/>
            <p:nvPr/>
          </p:nvGrpSpPr>
          <p:grpSpPr>
            <a:xfrm>
              <a:off x="227232" y="179248"/>
              <a:ext cx="19890" cy="36072"/>
              <a:chOff x="0" y="0"/>
              <a:chExt cx="19889" cy="36071"/>
            </a:xfrm>
          </p:grpSpPr>
          <p:sp>
            <p:nvSpPr>
              <p:cNvPr id="2794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44"/>
                    </a:moveTo>
                    <a:lnTo>
                      <a:pt x="20325" y="7896"/>
                    </a:lnTo>
                    <a:lnTo>
                      <a:pt x="10343" y="0"/>
                    </a:lnTo>
                    <a:lnTo>
                      <a:pt x="9666" y="159"/>
                    </a:lnTo>
                    <a:lnTo>
                      <a:pt x="0" y="2253"/>
                    </a:lnTo>
                    <a:lnTo>
                      <a:pt x="14837" y="21600"/>
                    </a:lnTo>
                    <a:lnTo>
                      <a:pt x="21600" y="11444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5" name="Shape"/>
              <p:cNvSpPr/>
              <p:nvPr/>
            </p:nvSpPr>
            <p:spPr>
              <a:xfrm>
                <a:off x="7187" y="233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346" y="0"/>
                    </a:lnTo>
                    <a:lnTo>
                      <a:pt x="0" y="11884"/>
                    </a:lnTo>
                    <a:lnTo>
                      <a:pt x="13175" y="196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97" name="object 1352"/>
            <p:cNvSpPr/>
            <p:nvPr/>
          </p:nvSpPr>
          <p:spPr>
            <a:xfrm>
              <a:off x="161175" y="1313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92" y="0"/>
                  </a:moveTo>
                  <a:lnTo>
                    <a:pt x="0" y="880"/>
                  </a:lnTo>
                  <a:lnTo>
                    <a:pt x="4293" y="21600"/>
                  </a:lnTo>
                  <a:lnTo>
                    <a:pt x="21600" y="17486"/>
                  </a:lnTo>
                  <a:lnTo>
                    <a:pt x="19254" y="15062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697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8" name="object 1353"/>
            <p:cNvSpPr/>
            <p:nvPr/>
          </p:nvSpPr>
          <p:spPr>
            <a:xfrm>
              <a:off x="162171" y="1341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81" y="0"/>
                  </a:moveTo>
                  <a:lnTo>
                    <a:pt x="0" y="4651"/>
                  </a:lnTo>
                  <a:lnTo>
                    <a:pt x="4621" y="21600"/>
                  </a:lnTo>
                  <a:lnTo>
                    <a:pt x="21600" y="18853"/>
                  </a:lnTo>
                  <a:lnTo>
                    <a:pt x="1118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9" name="object 1354"/>
            <p:cNvSpPr/>
            <p:nvPr/>
          </p:nvSpPr>
          <p:spPr>
            <a:xfrm>
              <a:off x="164414" y="1387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764" y="2964"/>
                  </a:lnTo>
                  <a:lnTo>
                    <a:pt x="487" y="7868"/>
                  </a:lnTo>
                  <a:lnTo>
                    <a:pt x="0" y="21600"/>
                  </a:lnTo>
                  <a:lnTo>
                    <a:pt x="19041" y="11873"/>
                  </a:lnTo>
                  <a:lnTo>
                    <a:pt x="20023" y="121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7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0" name="object 1355"/>
            <p:cNvSpPr/>
            <p:nvPr/>
          </p:nvSpPr>
          <p:spPr>
            <a:xfrm>
              <a:off x="215404" y="135520"/>
              <a:ext cx="23319" cy="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1" y="0"/>
                  </a:moveTo>
                  <a:lnTo>
                    <a:pt x="859" y="3032"/>
                  </a:lnTo>
                  <a:lnTo>
                    <a:pt x="0" y="6844"/>
                  </a:lnTo>
                  <a:lnTo>
                    <a:pt x="4529" y="4794"/>
                  </a:lnTo>
                  <a:lnTo>
                    <a:pt x="8659" y="8669"/>
                  </a:lnTo>
                  <a:lnTo>
                    <a:pt x="6399" y="10431"/>
                  </a:lnTo>
                  <a:lnTo>
                    <a:pt x="7718" y="11682"/>
                  </a:lnTo>
                  <a:lnTo>
                    <a:pt x="11070" y="13731"/>
                  </a:lnTo>
                  <a:lnTo>
                    <a:pt x="12199" y="14571"/>
                  </a:lnTo>
                  <a:lnTo>
                    <a:pt x="16306" y="8853"/>
                  </a:lnTo>
                  <a:lnTo>
                    <a:pt x="17964" y="21600"/>
                  </a:lnTo>
                  <a:lnTo>
                    <a:pt x="21600" y="13423"/>
                  </a:lnTo>
                  <a:lnTo>
                    <a:pt x="19294" y="13894"/>
                  </a:lnTo>
                  <a:lnTo>
                    <a:pt x="16952" y="6947"/>
                  </a:lnTo>
                  <a:lnTo>
                    <a:pt x="14235" y="5943"/>
                  </a:lnTo>
                  <a:lnTo>
                    <a:pt x="14894" y="10000"/>
                  </a:lnTo>
                  <a:lnTo>
                    <a:pt x="9846" y="7357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1" name="object 1356"/>
            <p:cNvSpPr/>
            <p:nvPr/>
          </p:nvSpPr>
          <p:spPr>
            <a:xfrm>
              <a:off x="223062" y="1364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303" y="2587"/>
                  </a:lnTo>
                  <a:lnTo>
                    <a:pt x="0" y="2587"/>
                  </a:lnTo>
                  <a:lnTo>
                    <a:pt x="7303" y="1901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object 2"/>
          <p:cNvSpPr/>
          <p:nvPr/>
        </p:nvSpPr>
        <p:spPr>
          <a:xfrm>
            <a:off x="158238" y="3852505"/>
            <a:ext cx="505628" cy="505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5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2"/>
                </a:lnTo>
                <a:lnTo>
                  <a:pt x="174" y="8859"/>
                </a:lnTo>
                <a:lnTo>
                  <a:pt x="0" y="10800"/>
                </a:lnTo>
                <a:lnTo>
                  <a:pt x="174" y="12742"/>
                </a:lnTo>
                <a:lnTo>
                  <a:pt x="676" y="14569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6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6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9"/>
                </a:lnTo>
                <a:lnTo>
                  <a:pt x="21426" y="12742"/>
                </a:lnTo>
                <a:lnTo>
                  <a:pt x="21600" y="10800"/>
                </a:lnTo>
                <a:lnTo>
                  <a:pt x="21426" y="8859"/>
                </a:lnTo>
                <a:lnTo>
                  <a:pt x="20924" y="7032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5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05" name="object 3"/>
          <p:cNvSpPr/>
          <p:nvPr/>
        </p:nvSpPr>
        <p:spPr>
          <a:xfrm>
            <a:off x="158238" y="5180048"/>
            <a:ext cx="505628" cy="505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4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1"/>
                </a:lnTo>
                <a:lnTo>
                  <a:pt x="174" y="8858"/>
                </a:lnTo>
                <a:lnTo>
                  <a:pt x="0" y="10800"/>
                </a:lnTo>
                <a:lnTo>
                  <a:pt x="174" y="12741"/>
                </a:lnTo>
                <a:lnTo>
                  <a:pt x="676" y="14568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5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5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8"/>
                </a:lnTo>
                <a:lnTo>
                  <a:pt x="21426" y="12741"/>
                </a:lnTo>
                <a:lnTo>
                  <a:pt x="21600" y="10800"/>
                </a:lnTo>
                <a:lnTo>
                  <a:pt x="21426" y="8858"/>
                </a:lnTo>
                <a:lnTo>
                  <a:pt x="20924" y="7031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4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06" name="object 4"/>
          <p:cNvSpPr/>
          <p:nvPr/>
        </p:nvSpPr>
        <p:spPr>
          <a:xfrm>
            <a:off x="158238" y="6555065"/>
            <a:ext cx="505628" cy="505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5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2"/>
                </a:lnTo>
                <a:lnTo>
                  <a:pt x="174" y="8859"/>
                </a:lnTo>
                <a:lnTo>
                  <a:pt x="0" y="10800"/>
                </a:lnTo>
                <a:lnTo>
                  <a:pt x="174" y="12742"/>
                </a:lnTo>
                <a:lnTo>
                  <a:pt x="676" y="14569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6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6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9"/>
                </a:lnTo>
                <a:lnTo>
                  <a:pt x="21426" y="12742"/>
                </a:lnTo>
                <a:lnTo>
                  <a:pt x="21600" y="10800"/>
                </a:lnTo>
                <a:lnTo>
                  <a:pt x="21426" y="8859"/>
                </a:lnTo>
                <a:lnTo>
                  <a:pt x="20924" y="7032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5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807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5" y="105695"/>
            <a:ext cx="3128074" cy="1944099"/>
          </a:xfrm>
          <a:prstGeom prst="rect">
            <a:avLst/>
          </a:prstGeom>
          <a:ln w="12700">
            <a:miter lim="400000"/>
          </a:ln>
        </p:spPr>
      </p:pic>
      <p:sp>
        <p:nvSpPr>
          <p:cNvPr id="2808" name="object 7"/>
          <p:cNvSpPr txBox="1"/>
          <p:nvPr/>
        </p:nvSpPr>
        <p:spPr>
          <a:xfrm>
            <a:off x="352274" y="621325"/>
            <a:ext cx="2656209" cy="68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Istraživanje</a:t>
            </a:r>
            <a:endParaRPr b="0"/>
          </a:p>
          <a:p>
            <a:pPr marR="5080" indent="15240">
              <a:lnSpc>
                <a:spcPct val="116700"/>
              </a:lnSpc>
              <a:spcBef>
                <a:spcPts val="8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Istraži koje endemske biljne i životinjske </a:t>
            </a:r>
            <a:r>
              <a:rPr spc="-9"/>
              <a:t>vrste </a:t>
            </a:r>
            <a:r>
              <a:t>nalazimo</a:t>
            </a:r>
            <a:r>
              <a:rPr spc="-30"/>
              <a:t> </a:t>
            </a:r>
            <a:r>
              <a:t>u</a:t>
            </a:r>
            <a:r>
              <a:rPr spc="-30"/>
              <a:t> </a:t>
            </a:r>
            <a:r>
              <a:t>šumama</a:t>
            </a:r>
            <a:r>
              <a:rPr spc="-30"/>
              <a:t> </a:t>
            </a:r>
            <a:r>
              <a:rPr spc="-9"/>
              <a:t>Hrvatske.</a:t>
            </a:r>
          </a:p>
        </p:txBody>
      </p:sp>
      <p:sp>
        <p:nvSpPr>
          <p:cNvPr id="2809" name="object 8"/>
          <p:cNvSpPr txBox="1"/>
          <p:nvPr/>
        </p:nvSpPr>
        <p:spPr>
          <a:xfrm>
            <a:off x="355270" y="1522562"/>
            <a:ext cx="1759587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Navedi</a:t>
            </a:r>
            <a:r>
              <a:rPr spc="-20"/>
              <a:t> </a:t>
            </a:r>
            <a:r>
              <a:t>endemske</a:t>
            </a:r>
            <a:r>
              <a:rPr spc="-20"/>
              <a:t> </a:t>
            </a:r>
            <a:r>
              <a:t>vrste</a:t>
            </a:r>
            <a:r>
              <a:rPr spc="-15"/>
              <a:t> </a:t>
            </a:r>
            <a:r>
              <a:rPr spc="-50"/>
              <a:t>u </a:t>
            </a:r>
            <a:r>
              <a:t>šumama u tvojoj </a:t>
            </a:r>
            <a:r>
              <a:rPr spc="-10"/>
              <a:t>regiji.</a:t>
            </a:r>
          </a:p>
        </p:txBody>
      </p:sp>
      <p:grpSp>
        <p:nvGrpSpPr>
          <p:cNvPr id="2857" name="object 9"/>
          <p:cNvGrpSpPr/>
          <p:nvPr/>
        </p:nvGrpSpPr>
        <p:grpSpPr>
          <a:xfrm>
            <a:off x="18122" y="2415612"/>
            <a:ext cx="3314018" cy="1276572"/>
            <a:chOff x="0" y="0"/>
            <a:chExt cx="3314017" cy="1276570"/>
          </a:xfrm>
        </p:grpSpPr>
        <p:sp>
          <p:nvSpPr>
            <p:cNvPr id="2810" name="object 10"/>
            <p:cNvSpPr/>
            <p:nvPr/>
          </p:nvSpPr>
          <p:spPr>
            <a:xfrm>
              <a:off x="0" y="102287"/>
              <a:ext cx="2155077" cy="45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1"/>
                  </a:moveTo>
                  <a:lnTo>
                    <a:pt x="21512" y="3269"/>
                  </a:lnTo>
                  <a:lnTo>
                    <a:pt x="21271" y="1568"/>
                  </a:lnTo>
                  <a:lnTo>
                    <a:pt x="20915" y="421"/>
                  </a:lnTo>
                  <a:lnTo>
                    <a:pt x="20478" y="0"/>
                  </a:lnTo>
                  <a:lnTo>
                    <a:pt x="1122" y="0"/>
                  </a:lnTo>
                  <a:lnTo>
                    <a:pt x="685" y="421"/>
                  </a:lnTo>
                  <a:lnTo>
                    <a:pt x="328" y="1568"/>
                  </a:lnTo>
                  <a:lnTo>
                    <a:pt x="88" y="3269"/>
                  </a:lnTo>
                  <a:lnTo>
                    <a:pt x="0" y="5351"/>
                  </a:lnTo>
                  <a:lnTo>
                    <a:pt x="0" y="5506"/>
                  </a:lnTo>
                  <a:lnTo>
                    <a:pt x="88" y="7589"/>
                  </a:lnTo>
                  <a:lnTo>
                    <a:pt x="328" y="9290"/>
                  </a:lnTo>
                  <a:lnTo>
                    <a:pt x="685" y="10436"/>
                  </a:lnTo>
                  <a:lnTo>
                    <a:pt x="1063" y="10801"/>
                  </a:lnTo>
                  <a:lnTo>
                    <a:pt x="685" y="11164"/>
                  </a:lnTo>
                  <a:lnTo>
                    <a:pt x="328" y="12311"/>
                  </a:lnTo>
                  <a:lnTo>
                    <a:pt x="88" y="14012"/>
                  </a:lnTo>
                  <a:lnTo>
                    <a:pt x="0" y="16095"/>
                  </a:lnTo>
                  <a:lnTo>
                    <a:pt x="0" y="16249"/>
                  </a:lnTo>
                  <a:lnTo>
                    <a:pt x="88" y="18333"/>
                  </a:lnTo>
                  <a:lnTo>
                    <a:pt x="328" y="20033"/>
                  </a:lnTo>
                  <a:lnTo>
                    <a:pt x="685" y="21180"/>
                  </a:lnTo>
                  <a:lnTo>
                    <a:pt x="1122" y="21600"/>
                  </a:lnTo>
                  <a:lnTo>
                    <a:pt x="16182" y="21600"/>
                  </a:lnTo>
                  <a:lnTo>
                    <a:pt x="16618" y="21180"/>
                  </a:lnTo>
                  <a:lnTo>
                    <a:pt x="16975" y="20033"/>
                  </a:lnTo>
                  <a:lnTo>
                    <a:pt x="17215" y="18333"/>
                  </a:lnTo>
                  <a:lnTo>
                    <a:pt x="17303" y="16249"/>
                  </a:lnTo>
                  <a:lnTo>
                    <a:pt x="17303" y="16095"/>
                  </a:lnTo>
                  <a:lnTo>
                    <a:pt x="17215" y="14012"/>
                  </a:lnTo>
                  <a:lnTo>
                    <a:pt x="16975" y="12311"/>
                  </a:lnTo>
                  <a:lnTo>
                    <a:pt x="16618" y="11164"/>
                  </a:lnTo>
                  <a:lnTo>
                    <a:pt x="16299" y="10856"/>
                  </a:lnTo>
                  <a:lnTo>
                    <a:pt x="20478" y="10856"/>
                  </a:lnTo>
                  <a:lnTo>
                    <a:pt x="20915" y="10436"/>
                  </a:lnTo>
                  <a:lnTo>
                    <a:pt x="21271" y="9290"/>
                  </a:lnTo>
                  <a:lnTo>
                    <a:pt x="21512" y="7589"/>
                  </a:lnTo>
                  <a:lnTo>
                    <a:pt x="21600" y="5506"/>
                  </a:lnTo>
                  <a:lnTo>
                    <a:pt x="21600" y="5351"/>
                  </a:lnTo>
                  <a:close/>
                </a:path>
              </a:pathLst>
            </a:custGeom>
            <a:solidFill>
              <a:srgbClr val="5087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11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7029" y="592025"/>
              <a:ext cx="523903" cy="613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2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376" y="568898"/>
              <a:ext cx="538164" cy="659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3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4561" y="905437"/>
              <a:ext cx="240627" cy="282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14" name="object 14"/>
            <p:cNvSpPr/>
            <p:nvPr/>
          </p:nvSpPr>
          <p:spPr>
            <a:xfrm>
              <a:off x="2116714" y="881158"/>
              <a:ext cx="652575" cy="3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3" y="0"/>
                  </a:moveTo>
                  <a:lnTo>
                    <a:pt x="9869" y="565"/>
                  </a:lnTo>
                  <a:lnTo>
                    <a:pt x="9670" y="2205"/>
                  </a:lnTo>
                  <a:lnTo>
                    <a:pt x="9886" y="2866"/>
                  </a:lnTo>
                  <a:lnTo>
                    <a:pt x="10103" y="5727"/>
                  </a:lnTo>
                  <a:lnTo>
                    <a:pt x="10359" y="4848"/>
                  </a:lnTo>
                  <a:lnTo>
                    <a:pt x="10282" y="9256"/>
                  </a:lnTo>
                  <a:lnTo>
                    <a:pt x="11198" y="12230"/>
                  </a:lnTo>
                  <a:lnTo>
                    <a:pt x="11646" y="14215"/>
                  </a:lnTo>
                  <a:lnTo>
                    <a:pt x="12056" y="17192"/>
                  </a:lnTo>
                  <a:lnTo>
                    <a:pt x="11890" y="16089"/>
                  </a:lnTo>
                  <a:lnTo>
                    <a:pt x="11571" y="18071"/>
                  </a:lnTo>
                  <a:lnTo>
                    <a:pt x="11443" y="18071"/>
                  </a:lnTo>
                  <a:lnTo>
                    <a:pt x="10035" y="16923"/>
                  </a:lnTo>
                  <a:lnTo>
                    <a:pt x="8676" y="15317"/>
                  </a:lnTo>
                  <a:lnTo>
                    <a:pt x="7328" y="13545"/>
                  </a:lnTo>
                  <a:lnTo>
                    <a:pt x="3576" y="9061"/>
                  </a:lnTo>
                  <a:lnTo>
                    <a:pt x="2432" y="7466"/>
                  </a:lnTo>
                  <a:lnTo>
                    <a:pt x="1350" y="5727"/>
                  </a:lnTo>
                  <a:lnTo>
                    <a:pt x="1086" y="5532"/>
                  </a:lnTo>
                  <a:lnTo>
                    <a:pt x="806" y="5481"/>
                  </a:lnTo>
                  <a:lnTo>
                    <a:pt x="533" y="4893"/>
                  </a:lnTo>
                  <a:lnTo>
                    <a:pt x="291" y="3084"/>
                  </a:lnTo>
                  <a:lnTo>
                    <a:pt x="141" y="4788"/>
                  </a:lnTo>
                  <a:lnTo>
                    <a:pt x="23" y="6472"/>
                  </a:lnTo>
                  <a:lnTo>
                    <a:pt x="0" y="8446"/>
                  </a:lnTo>
                  <a:lnTo>
                    <a:pt x="138" y="11020"/>
                  </a:lnTo>
                  <a:lnTo>
                    <a:pt x="126" y="6344"/>
                  </a:lnTo>
                  <a:lnTo>
                    <a:pt x="294" y="6004"/>
                  </a:lnTo>
                  <a:lnTo>
                    <a:pt x="2206" y="12680"/>
                  </a:lnTo>
                  <a:lnTo>
                    <a:pt x="3704" y="14987"/>
                  </a:lnTo>
                  <a:lnTo>
                    <a:pt x="5211" y="16632"/>
                  </a:lnTo>
                  <a:lnTo>
                    <a:pt x="6671" y="18071"/>
                  </a:lnTo>
                  <a:lnTo>
                    <a:pt x="8147" y="19338"/>
                  </a:lnTo>
                  <a:lnTo>
                    <a:pt x="9626" y="20252"/>
                  </a:lnTo>
                  <a:lnTo>
                    <a:pt x="12592" y="21600"/>
                  </a:lnTo>
                  <a:lnTo>
                    <a:pt x="12566" y="18296"/>
                  </a:lnTo>
                  <a:lnTo>
                    <a:pt x="12617" y="18957"/>
                  </a:lnTo>
                  <a:lnTo>
                    <a:pt x="14531" y="19175"/>
                  </a:lnTo>
                  <a:lnTo>
                    <a:pt x="18040" y="20097"/>
                  </a:lnTo>
                  <a:lnTo>
                    <a:pt x="19808" y="20251"/>
                  </a:lnTo>
                  <a:lnTo>
                    <a:pt x="21600" y="19836"/>
                  </a:lnTo>
                  <a:lnTo>
                    <a:pt x="18844" y="18957"/>
                  </a:lnTo>
                  <a:lnTo>
                    <a:pt x="18716" y="6613"/>
                  </a:lnTo>
                  <a:lnTo>
                    <a:pt x="18576" y="6831"/>
                  </a:lnTo>
                  <a:lnTo>
                    <a:pt x="18359" y="8152"/>
                  </a:lnTo>
                  <a:lnTo>
                    <a:pt x="18193" y="8370"/>
                  </a:lnTo>
                  <a:lnTo>
                    <a:pt x="18015" y="11020"/>
                  </a:lnTo>
                  <a:lnTo>
                    <a:pt x="17173" y="11770"/>
                  </a:lnTo>
                  <a:lnTo>
                    <a:pt x="16310" y="11238"/>
                  </a:lnTo>
                  <a:lnTo>
                    <a:pt x="15462" y="9715"/>
                  </a:lnTo>
                  <a:lnTo>
                    <a:pt x="14710" y="7492"/>
                  </a:lnTo>
                  <a:lnTo>
                    <a:pt x="14416" y="7492"/>
                  </a:lnTo>
                  <a:lnTo>
                    <a:pt x="14161" y="6831"/>
                  </a:lnTo>
                  <a:lnTo>
                    <a:pt x="13880" y="6613"/>
                  </a:lnTo>
                  <a:lnTo>
                    <a:pt x="13080" y="5492"/>
                  </a:lnTo>
                  <a:lnTo>
                    <a:pt x="11490" y="1933"/>
                  </a:lnTo>
                  <a:lnTo>
                    <a:pt x="10690" y="441"/>
                  </a:lnTo>
                  <a:lnTo>
                    <a:pt x="10703" y="441"/>
                  </a:lnTo>
                  <a:lnTo>
                    <a:pt x="10454" y="95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B5CB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18" name="object 15"/>
            <p:cNvGrpSpPr/>
            <p:nvPr/>
          </p:nvGrpSpPr>
          <p:grpSpPr>
            <a:xfrm>
              <a:off x="2125879" y="863030"/>
              <a:ext cx="171296" cy="38560"/>
              <a:chOff x="0" y="0"/>
              <a:chExt cx="171295" cy="38559"/>
            </a:xfrm>
          </p:grpSpPr>
          <p:sp>
            <p:nvSpPr>
              <p:cNvPr id="2815" name="Shape"/>
              <p:cNvSpPr/>
              <p:nvPr/>
            </p:nvSpPr>
            <p:spPr>
              <a:xfrm>
                <a:off x="0" y="7707"/>
                <a:ext cx="171296" cy="3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0" y="0"/>
                    </a:moveTo>
                    <a:lnTo>
                      <a:pt x="1771" y="4577"/>
                    </a:lnTo>
                    <a:lnTo>
                      <a:pt x="1306" y="6823"/>
                    </a:lnTo>
                    <a:lnTo>
                      <a:pt x="724" y="8359"/>
                    </a:lnTo>
                    <a:lnTo>
                      <a:pt x="0" y="10805"/>
                    </a:lnTo>
                    <a:lnTo>
                      <a:pt x="924" y="13016"/>
                    </a:lnTo>
                    <a:lnTo>
                      <a:pt x="2055" y="13801"/>
                    </a:lnTo>
                    <a:lnTo>
                      <a:pt x="3029" y="13801"/>
                    </a:lnTo>
                    <a:lnTo>
                      <a:pt x="4036" y="14042"/>
                    </a:lnTo>
                    <a:lnTo>
                      <a:pt x="12500" y="18021"/>
                    </a:lnTo>
                    <a:lnTo>
                      <a:pt x="21583" y="21600"/>
                    </a:lnTo>
                    <a:lnTo>
                      <a:pt x="21596" y="18021"/>
                    </a:lnTo>
                    <a:lnTo>
                      <a:pt x="21600" y="16835"/>
                    </a:lnTo>
                    <a:lnTo>
                      <a:pt x="20806" y="14651"/>
                    </a:lnTo>
                    <a:lnTo>
                      <a:pt x="19706" y="13801"/>
                    </a:lnTo>
                    <a:lnTo>
                      <a:pt x="18776" y="13016"/>
                    </a:lnTo>
                    <a:lnTo>
                      <a:pt x="18743" y="13016"/>
                    </a:lnTo>
                    <a:lnTo>
                      <a:pt x="18425" y="12423"/>
                    </a:lnTo>
                    <a:lnTo>
                      <a:pt x="18425" y="9728"/>
                    </a:lnTo>
                    <a:lnTo>
                      <a:pt x="17504" y="8725"/>
                    </a:lnTo>
                    <a:lnTo>
                      <a:pt x="16383" y="8002"/>
                    </a:lnTo>
                    <a:lnTo>
                      <a:pt x="15225" y="7332"/>
                    </a:lnTo>
                    <a:lnTo>
                      <a:pt x="14361" y="6620"/>
                    </a:lnTo>
                    <a:lnTo>
                      <a:pt x="6497" y="6620"/>
                    </a:lnTo>
                    <a:lnTo>
                      <a:pt x="5809" y="5516"/>
                    </a:lnTo>
                    <a:lnTo>
                      <a:pt x="6465" y="3246"/>
                    </a:lnTo>
                    <a:lnTo>
                      <a:pt x="6515" y="2437"/>
                    </a:lnTo>
                    <a:lnTo>
                      <a:pt x="6866" y="1894"/>
                    </a:lnTo>
                    <a:lnTo>
                      <a:pt x="2479" y="1894"/>
                    </a:lnTo>
                    <a:lnTo>
                      <a:pt x="2140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6" name="Shape"/>
              <p:cNvSpPr/>
              <p:nvPr/>
            </p:nvSpPr>
            <p:spPr>
              <a:xfrm>
                <a:off x="51518" y="0"/>
                <a:ext cx="62372" cy="1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8" y="0"/>
                    </a:moveTo>
                    <a:lnTo>
                      <a:pt x="5148" y="1950"/>
                    </a:lnTo>
                    <a:lnTo>
                      <a:pt x="5121" y="2429"/>
                    </a:lnTo>
                    <a:lnTo>
                      <a:pt x="4457" y="8742"/>
                    </a:lnTo>
                    <a:lnTo>
                      <a:pt x="4189" y="11652"/>
                    </a:lnTo>
                    <a:lnTo>
                      <a:pt x="4721" y="11652"/>
                    </a:lnTo>
                    <a:lnTo>
                      <a:pt x="4721" y="13585"/>
                    </a:lnTo>
                    <a:lnTo>
                      <a:pt x="5790" y="14561"/>
                    </a:lnTo>
                    <a:lnTo>
                      <a:pt x="3315" y="203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144" y="21355"/>
                    </a:lnTo>
                    <a:lnTo>
                      <a:pt x="20436" y="19297"/>
                    </a:lnTo>
                    <a:lnTo>
                      <a:pt x="13450" y="19297"/>
                    </a:lnTo>
                    <a:lnTo>
                      <a:pt x="11020" y="17551"/>
                    </a:lnTo>
                    <a:lnTo>
                      <a:pt x="9528" y="3884"/>
                    </a:lnTo>
                    <a:lnTo>
                      <a:pt x="8323" y="3404"/>
                    </a:lnTo>
                    <a:lnTo>
                      <a:pt x="6322" y="1950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7" name="Shape"/>
              <p:cNvSpPr/>
              <p:nvPr/>
            </p:nvSpPr>
            <p:spPr>
              <a:xfrm>
                <a:off x="19658" y="399"/>
                <a:ext cx="3933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702" y="3405"/>
                    </a:lnTo>
                    <a:lnTo>
                      <a:pt x="11815" y="3405"/>
                    </a:lnTo>
                    <a:lnTo>
                      <a:pt x="7278" y="5595"/>
                    </a:lnTo>
                    <a:lnTo>
                      <a:pt x="2755" y="9098"/>
                    </a:lnTo>
                    <a:lnTo>
                      <a:pt x="2330" y="9098"/>
                    </a:lnTo>
                    <a:lnTo>
                      <a:pt x="0" y="21600"/>
                    </a:lnTo>
                    <a:lnTo>
                      <a:pt x="19104" y="21600"/>
                    </a:lnTo>
                    <a:lnTo>
                      <a:pt x="21384" y="18195"/>
                    </a:lnTo>
                    <a:lnTo>
                      <a:pt x="20749" y="18195"/>
                    </a:lnTo>
                    <a:lnTo>
                      <a:pt x="21600" y="34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19" name="object 16"/>
            <p:cNvSpPr/>
            <p:nvPr/>
          </p:nvSpPr>
          <p:spPr>
            <a:xfrm>
              <a:off x="2120300" y="891660"/>
              <a:ext cx="197950" cy="3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1" y="0"/>
                  </a:moveTo>
                  <a:lnTo>
                    <a:pt x="0" y="378"/>
                  </a:lnTo>
                  <a:lnTo>
                    <a:pt x="20" y="5601"/>
                  </a:lnTo>
                  <a:lnTo>
                    <a:pt x="273" y="6582"/>
                  </a:lnTo>
                  <a:lnTo>
                    <a:pt x="1030" y="7815"/>
                  </a:lnTo>
                  <a:lnTo>
                    <a:pt x="1367" y="8553"/>
                  </a:lnTo>
                  <a:lnTo>
                    <a:pt x="2156" y="9929"/>
                  </a:lnTo>
                  <a:lnTo>
                    <a:pt x="2954" y="10891"/>
                  </a:lnTo>
                  <a:lnTo>
                    <a:pt x="8013" y="15445"/>
                  </a:lnTo>
                  <a:lnTo>
                    <a:pt x="9596" y="16155"/>
                  </a:lnTo>
                  <a:lnTo>
                    <a:pt x="10385" y="17349"/>
                  </a:lnTo>
                  <a:lnTo>
                    <a:pt x="11084" y="20368"/>
                  </a:lnTo>
                  <a:lnTo>
                    <a:pt x="11504" y="16434"/>
                  </a:lnTo>
                  <a:lnTo>
                    <a:pt x="13439" y="19386"/>
                  </a:lnTo>
                  <a:lnTo>
                    <a:pt x="14121" y="19485"/>
                  </a:lnTo>
                  <a:lnTo>
                    <a:pt x="15563" y="20979"/>
                  </a:lnTo>
                  <a:lnTo>
                    <a:pt x="16805" y="21600"/>
                  </a:lnTo>
                  <a:lnTo>
                    <a:pt x="17689" y="20368"/>
                  </a:lnTo>
                  <a:lnTo>
                    <a:pt x="18572" y="20368"/>
                  </a:lnTo>
                  <a:lnTo>
                    <a:pt x="19244" y="20619"/>
                  </a:lnTo>
                  <a:lnTo>
                    <a:pt x="19959" y="21357"/>
                  </a:lnTo>
                  <a:lnTo>
                    <a:pt x="20676" y="21357"/>
                  </a:lnTo>
                  <a:lnTo>
                    <a:pt x="21391" y="20368"/>
                  </a:lnTo>
                  <a:lnTo>
                    <a:pt x="21600" y="20368"/>
                  </a:lnTo>
                  <a:lnTo>
                    <a:pt x="21600" y="13475"/>
                  </a:lnTo>
                  <a:lnTo>
                    <a:pt x="16753" y="11971"/>
                  </a:lnTo>
                  <a:lnTo>
                    <a:pt x="11793" y="10122"/>
                  </a:lnTo>
                  <a:lnTo>
                    <a:pt x="6858" y="7488"/>
                  </a:lnTo>
                  <a:lnTo>
                    <a:pt x="2124" y="3631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628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23" name="object 17"/>
            <p:cNvGrpSpPr/>
            <p:nvPr/>
          </p:nvGrpSpPr>
          <p:grpSpPr>
            <a:xfrm>
              <a:off x="2435835" y="862029"/>
              <a:ext cx="601387" cy="30305"/>
              <a:chOff x="0" y="0"/>
              <a:chExt cx="601385" cy="30304"/>
            </a:xfrm>
          </p:grpSpPr>
          <p:sp>
            <p:nvSpPr>
              <p:cNvPr id="2820" name="Shape"/>
              <p:cNvSpPr/>
              <p:nvPr/>
            </p:nvSpPr>
            <p:spPr>
              <a:xfrm>
                <a:off x="0" y="1446"/>
                <a:ext cx="107939" cy="28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39"/>
                    </a:moveTo>
                    <a:lnTo>
                      <a:pt x="20766" y="8984"/>
                    </a:lnTo>
                    <a:lnTo>
                      <a:pt x="19506" y="8871"/>
                    </a:lnTo>
                    <a:lnTo>
                      <a:pt x="18982" y="8490"/>
                    </a:lnTo>
                    <a:lnTo>
                      <a:pt x="20365" y="6019"/>
                    </a:lnTo>
                    <a:lnTo>
                      <a:pt x="19132" y="827"/>
                    </a:lnTo>
                    <a:lnTo>
                      <a:pt x="16680" y="561"/>
                    </a:lnTo>
                    <a:lnTo>
                      <a:pt x="14222" y="0"/>
                    </a:lnTo>
                    <a:lnTo>
                      <a:pt x="11808" y="133"/>
                    </a:lnTo>
                    <a:lnTo>
                      <a:pt x="9487" y="1978"/>
                    </a:lnTo>
                    <a:lnTo>
                      <a:pt x="8948" y="2558"/>
                    </a:lnTo>
                    <a:lnTo>
                      <a:pt x="8486" y="3422"/>
                    </a:lnTo>
                    <a:lnTo>
                      <a:pt x="7945" y="3708"/>
                    </a:lnTo>
                    <a:lnTo>
                      <a:pt x="8885" y="6114"/>
                    </a:lnTo>
                    <a:lnTo>
                      <a:pt x="10036" y="8005"/>
                    </a:lnTo>
                    <a:lnTo>
                      <a:pt x="10796" y="10496"/>
                    </a:lnTo>
                    <a:lnTo>
                      <a:pt x="10567" y="14679"/>
                    </a:lnTo>
                    <a:lnTo>
                      <a:pt x="8277" y="13861"/>
                    </a:lnTo>
                    <a:lnTo>
                      <a:pt x="5629" y="10714"/>
                    </a:lnTo>
                    <a:lnTo>
                      <a:pt x="3037" y="8110"/>
                    </a:lnTo>
                    <a:lnTo>
                      <a:pt x="925" y="8908"/>
                    </a:lnTo>
                    <a:lnTo>
                      <a:pt x="0" y="10639"/>
                    </a:lnTo>
                    <a:lnTo>
                      <a:pt x="849" y="10639"/>
                    </a:lnTo>
                    <a:lnTo>
                      <a:pt x="770" y="13529"/>
                    </a:lnTo>
                    <a:lnTo>
                      <a:pt x="5563" y="15439"/>
                    </a:lnTo>
                    <a:lnTo>
                      <a:pt x="15178" y="20022"/>
                    </a:lnTo>
                    <a:lnTo>
                      <a:pt x="20057" y="21600"/>
                    </a:lnTo>
                    <a:lnTo>
                      <a:pt x="20057" y="20449"/>
                    </a:lnTo>
                    <a:lnTo>
                      <a:pt x="19750" y="20449"/>
                    </a:lnTo>
                    <a:lnTo>
                      <a:pt x="19053" y="21030"/>
                    </a:lnTo>
                    <a:lnTo>
                      <a:pt x="18822" y="19869"/>
                    </a:lnTo>
                    <a:lnTo>
                      <a:pt x="19053" y="15544"/>
                    </a:lnTo>
                    <a:lnTo>
                      <a:pt x="20365" y="15544"/>
                    </a:lnTo>
                    <a:lnTo>
                      <a:pt x="21059" y="13529"/>
                    </a:lnTo>
                    <a:lnTo>
                      <a:pt x="21214" y="11788"/>
                    </a:lnTo>
                    <a:lnTo>
                      <a:pt x="21600" y="10639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1" name="Shape"/>
              <p:cNvSpPr/>
              <p:nvPr/>
            </p:nvSpPr>
            <p:spPr>
              <a:xfrm>
                <a:off x="585788" y="862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272"/>
                    </a:lnTo>
                    <a:lnTo>
                      <a:pt x="10800" y="21600"/>
                    </a:lnTo>
                    <a:lnTo>
                      <a:pt x="9797" y="14645"/>
                    </a:lnTo>
                    <a:lnTo>
                      <a:pt x="18657" y="10479"/>
                    </a:lnTo>
                    <a:lnTo>
                      <a:pt x="21600" y="49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2" name="Shape"/>
              <p:cNvSpPr/>
              <p:nvPr/>
            </p:nvSpPr>
            <p:spPr>
              <a:xfrm>
                <a:off x="550114" y="-1"/>
                <a:ext cx="512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0"/>
                    </a:moveTo>
                    <a:lnTo>
                      <a:pt x="16437" y="0"/>
                    </a:lnTo>
                    <a:lnTo>
                      <a:pt x="10979" y="0"/>
                    </a:lnTo>
                    <a:lnTo>
                      <a:pt x="5452" y="2511"/>
                    </a:lnTo>
                    <a:lnTo>
                      <a:pt x="0" y="3509"/>
                    </a:lnTo>
                    <a:lnTo>
                      <a:pt x="647" y="11652"/>
                    </a:lnTo>
                    <a:lnTo>
                      <a:pt x="647" y="18308"/>
                    </a:lnTo>
                    <a:lnTo>
                      <a:pt x="1300" y="18308"/>
                    </a:lnTo>
                    <a:lnTo>
                      <a:pt x="1300" y="21258"/>
                    </a:lnTo>
                    <a:lnTo>
                      <a:pt x="5532" y="21600"/>
                    </a:lnTo>
                    <a:lnTo>
                      <a:pt x="8282" y="21258"/>
                    </a:lnTo>
                    <a:lnTo>
                      <a:pt x="9342" y="21258"/>
                    </a:lnTo>
                    <a:lnTo>
                      <a:pt x="13879" y="19185"/>
                    </a:lnTo>
                    <a:lnTo>
                      <a:pt x="18026" y="15334"/>
                    </a:lnTo>
                    <a:lnTo>
                      <a:pt x="19572" y="20990"/>
                    </a:lnTo>
                    <a:lnTo>
                      <a:pt x="20305" y="18308"/>
                    </a:lnTo>
                    <a:lnTo>
                      <a:pt x="20952" y="15334"/>
                    </a:lnTo>
                    <a:lnTo>
                      <a:pt x="21600" y="12384"/>
                    </a:lnTo>
                    <a:lnTo>
                      <a:pt x="21600" y="6460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27" name="object 18"/>
            <p:cNvGrpSpPr/>
            <p:nvPr/>
          </p:nvGrpSpPr>
          <p:grpSpPr>
            <a:xfrm>
              <a:off x="3063825" y="860731"/>
              <a:ext cx="56277" cy="19979"/>
              <a:chOff x="0" y="0"/>
              <a:chExt cx="56276" cy="19978"/>
            </a:xfrm>
          </p:grpSpPr>
          <p:sp>
            <p:nvSpPr>
              <p:cNvPr id="2824" name="Shape"/>
              <p:cNvSpPr/>
              <p:nvPr/>
            </p:nvSpPr>
            <p:spPr>
              <a:xfrm>
                <a:off x="24185" y="7275"/>
                <a:ext cx="3171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63" y="0"/>
                    </a:moveTo>
                    <a:lnTo>
                      <a:pt x="0" y="0"/>
                    </a:lnTo>
                    <a:lnTo>
                      <a:pt x="6058" y="4334"/>
                    </a:lnTo>
                    <a:lnTo>
                      <a:pt x="10050" y="15105"/>
                    </a:lnTo>
                    <a:lnTo>
                      <a:pt x="12672" y="15105"/>
                    </a:lnTo>
                    <a:lnTo>
                      <a:pt x="13459" y="19989"/>
                    </a:lnTo>
                    <a:lnTo>
                      <a:pt x="15302" y="21600"/>
                    </a:lnTo>
                    <a:lnTo>
                      <a:pt x="21600" y="21600"/>
                    </a:lnTo>
                    <a:lnTo>
                      <a:pt x="21251" y="4334"/>
                    </a:lnTo>
                    <a:lnTo>
                      <a:pt x="21205" y="2051"/>
                    </a:lnTo>
                    <a:lnTo>
                      <a:pt x="21163" y="0"/>
                    </a:lnTo>
                    <a:close/>
                  </a:path>
                </a:pathLst>
              </a:custGeom>
              <a:solidFill>
                <a:srgbClr val="628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5" name="Shape"/>
              <p:cNvSpPr/>
              <p:nvPr/>
            </p:nvSpPr>
            <p:spPr>
              <a:xfrm>
                <a:off x="7708" y="3472"/>
                <a:ext cx="485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117" y="18578"/>
                    </a:lnTo>
                    <a:lnTo>
                      <a:pt x="21174" y="18578"/>
                    </a:lnTo>
                    <a:lnTo>
                      <a:pt x="21115" y="11949"/>
                    </a:lnTo>
                    <a:lnTo>
                      <a:pt x="21459" y="11949"/>
                    </a:lnTo>
                    <a:lnTo>
                      <a:pt x="21544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28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6" name="Shape"/>
              <p:cNvSpPr/>
              <p:nvPr/>
            </p:nvSpPr>
            <p:spPr>
              <a:xfrm>
                <a:off x="-1" y="-1"/>
                <a:ext cx="5627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3" y="0"/>
                    </a:moveTo>
                    <a:lnTo>
                      <a:pt x="590" y="0"/>
                    </a:lnTo>
                    <a:lnTo>
                      <a:pt x="741" y="6632"/>
                    </a:lnTo>
                    <a:lnTo>
                      <a:pt x="0" y="6632"/>
                    </a:lnTo>
                    <a:lnTo>
                      <a:pt x="1185" y="19955"/>
                    </a:lnTo>
                    <a:lnTo>
                      <a:pt x="1477" y="21600"/>
                    </a:lnTo>
                    <a:lnTo>
                      <a:pt x="2959" y="18310"/>
                    </a:lnTo>
                    <a:lnTo>
                      <a:pt x="21575" y="18310"/>
                    </a:lnTo>
                    <a:lnTo>
                      <a:pt x="21600" y="16613"/>
                    </a:lnTo>
                    <a:lnTo>
                      <a:pt x="20918" y="13513"/>
                    </a:lnTo>
                    <a:lnTo>
                      <a:pt x="3595" y="13513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628D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28" name="object 19"/>
            <p:cNvSpPr/>
            <p:nvPr/>
          </p:nvSpPr>
          <p:spPr>
            <a:xfrm>
              <a:off x="2481708" y="929337"/>
              <a:ext cx="266005" cy="10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02" y="21600"/>
                  </a:lnTo>
                  <a:lnTo>
                    <a:pt x="5065" y="20044"/>
                  </a:lnTo>
                  <a:lnTo>
                    <a:pt x="5776" y="16529"/>
                  </a:lnTo>
                  <a:lnTo>
                    <a:pt x="6486" y="12781"/>
                  </a:lnTo>
                  <a:lnTo>
                    <a:pt x="6950" y="10530"/>
                  </a:lnTo>
                  <a:lnTo>
                    <a:pt x="7731" y="8130"/>
                  </a:lnTo>
                  <a:lnTo>
                    <a:pt x="7951" y="8826"/>
                  </a:lnTo>
                  <a:lnTo>
                    <a:pt x="8387" y="8150"/>
                  </a:lnTo>
                  <a:lnTo>
                    <a:pt x="8902" y="7655"/>
                  </a:lnTo>
                  <a:lnTo>
                    <a:pt x="9435" y="7204"/>
                  </a:lnTo>
                  <a:lnTo>
                    <a:pt x="9923" y="6658"/>
                  </a:lnTo>
                  <a:lnTo>
                    <a:pt x="10443" y="5739"/>
                  </a:lnTo>
                  <a:lnTo>
                    <a:pt x="11007" y="4587"/>
                  </a:lnTo>
                  <a:lnTo>
                    <a:pt x="11600" y="3697"/>
                  </a:lnTo>
                  <a:lnTo>
                    <a:pt x="12208" y="3562"/>
                  </a:lnTo>
                  <a:lnTo>
                    <a:pt x="12334" y="3639"/>
                  </a:lnTo>
                  <a:lnTo>
                    <a:pt x="12834" y="5419"/>
                  </a:lnTo>
                  <a:lnTo>
                    <a:pt x="13210" y="5730"/>
                  </a:lnTo>
                  <a:lnTo>
                    <a:pt x="15077" y="7066"/>
                  </a:lnTo>
                  <a:lnTo>
                    <a:pt x="16525" y="7364"/>
                  </a:lnTo>
                  <a:lnTo>
                    <a:pt x="17943" y="7155"/>
                  </a:lnTo>
                  <a:lnTo>
                    <a:pt x="19753" y="6967"/>
                  </a:lnTo>
                  <a:lnTo>
                    <a:pt x="19972" y="6115"/>
                  </a:lnTo>
                  <a:lnTo>
                    <a:pt x="20222" y="7123"/>
                  </a:lnTo>
                  <a:lnTo>
                    <a:pt x="20253" y="7510"/>
                  </a:lnTo>
                  <a:lnTo>
                    <a:pt x="20191" y="8206"/>
                  </a:lnTo>
                  <a:lnTo>
                    <a:pt x="20222" y="8515"/>
                  </a:lnTo>
                  <a:lnTo>
                    <a:pt x="21349" y="8515"/>
                  </a:lnTo>
                  <a:lnTo>
                    <a:pt x="21568" y="4955"/>
                  </a:lnTo>
                  <a:lnTo>
                    <a:pt x="21600" y="4802"/>
                  </a:lnTo>
                  <a:lnTo>
                    <a:pt x="17749" y="5419"/>
                  </a:lnTo>
                  <a:lnTo>
                    <a:pt x="17888" y="4333"/>
                  </a:lnTo>
                  <a:lnTo>
                    <a:pt x="18129" y="3524"/>
                  </a:lnTo>
                  <a:lnTo>
                    <a:pt x="18211" y="2656"/>
                  </a:lnTo>
                  <a:lnTo>
                    <a:pt x="17874" y="1395"/>
                  </a:lnTo>
                  <a:lnTo>
                    <a:pt x="16622" y="5110"/>
                  </a:lnTo>
                  <a:lnTo>
                    <a:pt x="15965" y="4491"/>
                  </a:lnTo>
                  <a:lnTo>
                    <a:pt x="16059" y="2400"/>
                  </a:lnTo>
                  <a:lnTo>
                    <a:pt x="15683" y="1084"/>
                  </a:lnTo>
                  <a:lnTo>
                    <a:pt x="15652" y="931"/>
                  </a:lnTo>
                  <a:lnTo>
                    <a:pt x="11837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78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9" name="object 20"/>
            <p:cNvSpPr/>
            <p:nvPr/>
          </p:nvSpPr>
          <p:spPr>
            <a:xfrm>
              <a:off x="2193736" y="915469"/>
              <a:ext cx="295289" cy="29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59" y="1240"/>
                  </a:lnTo>
                  <a:lnTo>
                    <a:pt x="3033" y="4353"/>
                  </a:lnTo>
                  <a:lnTo>
                    <a:pt x="4145" y="5561"/>
                  </a:lnTo>
                  <a:lnTo>
                    <a:pt x="5362" y="6178"/>
                  </a:lnTo>
                  <a:lnTo>
                    <a:pt x="6965" y="6787"/>
                  </a:lnTo>
                  <a:lnTo>
                    <a:pt x="8483" y="7422"/>
                  </a:lnTo>
                  <a:lnTo>
                    <a:pt x="9446" y="8117"/>
                  </a:lnTo>
                  <a:lnTo>
                    <a:pt x="9663" y="8668"/>
                  </a:lnTo>
                  <a:lnTo>
                    <a:pt x="9827" y="9424"/>
                  </a:lnTo>
                  <a:lnTo>
                    <a:pt x="9970" y="10180"/>
                  </a:lnTo>
                  <a:lnTo>
                    <a:pt x="10123" y="10730"/>
                  </a:lnTo>
                  <a:lnTo>
                    <a:pt x="11891" y="13127"/>
                  </a:lnTo>
                  <a:lnTo>
                    <a:pt x="15171" y="16675"/>
                  </a:lnTo>
                  <a:lnTo>
                    <a:pt x="18641" y="19954"/>
                  </a:lnTo>
                  <a:lnTo>
                    <a:pt x="20980" y="21544"/>
                  </a:lnTo>
                  <a:lnTo>
                    <a:pt x="21544" y="21600"/>
                  </a:lnTo>
                  <a:lnTo>
                    <a:pt x="21600" y="21432"/>
                  </a:lnTo>
                  <a:lnTo>
                    <a:pt x="21177" y="21292"/>
                  </a:lnTo>
                  <a:lnTo>
                    <a:pt x="20727" y="20814"/>
                  </a:lnTo>
                  <a:lnTo>
                    <a:pt x="20219" y="20421"/>
                  </a:lnTo>
                  <a:lnTo>
                    <a:pt x="19457" y="20056"/>
                  </a:lnTo>
                  <a:lnTo>
                    <a:pt x="19457" y="19915"/>
                  </a:lnTo>
                  <a:lnTo>
                    <a:pt x="19627" y="19634"/>
                  </a:lnTo>
                  <a:lnTo>
                    <a:pt x="20078" y="19662"/>
                  </a:lnTo>
                  <a:lnTo>
                    <a:pt x="19739" y="19410"/>
                  </a:lnTo>
                  <a:lnTo>
                    <a:pt x="18125" y="18612"/>
                  </a:lnTo>
                  <a:lnTo>
                    <a:pt x="16997" y="17366"/>
                  </a:lnTo>
                  <a:lnTo>
                    <a:pt x="16091" y="15942"/>
                  </a:lnTo>
                  <a:lnTo>
                    <a:pt x="15143" y="14606"/>
                  </a:lnTo>
                  <a:lnTo>
                    <a:pt x="14247" y="13800"/>
                  </a:lnTo>
                  <a:lnTo>
                    <a:pt x="13225" y="13068"/>
                  </a:lnTo>
                  <a:lnTo>
                    <a:pt x="12224" y="12284"/>
                  </a:lnTo>
                  <a:lnTo>
                    <a:pt x="11392" y="11320"/>
                  </a:lnTo>
                  <a:lnTo>
                    <a:pt x="10765" y="9699"/>
                  </a:lnTo>
                  <a:lnTo>
                    <a:pt x="10395" y="7872"/>
                  </a:lnTo>
                  <a:lnTo>
                    <a:pt x="9881" y="6224"/>
                  </a:lnTo>
                  <a:lnTo>
                    <a:pt x="8826" y="5140"/>
                  </a:lnTo>
                  <a:lnTo>
                    <a:pt x="8361" y="5009"/>
                  </a:lnTo>
                  <a:lnTo>
                    <a:pt x="7315" y="4872"/>
                  </a:lnTo>
                  <a:lnTo>
                    <a:pt x="6993" y="4804"/>
                  </a:lnTo>
                  <a:lnTo>
                    <a:pt x="6740" y="4691"/>
                  </a:lnTo>
                  <a:lnTo>
                    <a:pt x="6035" y="4016"/>
                  </a:lnTo>
                  <a:lnTo>
                    <a:pt x="5527" y="3791"/>
                  </a:lnTo>
                  <a:lnTo>
                    <a:pt x="4551" y="3443"/>
                  </a:lnTo>
                  <a:lnTo>
                    <a:pt x="4004" y="3321"/>
                  </a:lnTo>
                  <a:lnTo>
                    <a:pt x="3520" y="2978"/>
                  </a:lnTo>
                  <a:lnTo>
                    <a:pt x="2735" y="1966"/>
                  </a:lnTo>
                  <a:lnTo>
                    <a:pt x="2481" y="1601"/>
                  </a:lnTo>
                  <a:lnTo>
                    <a:pt x="2199" y="787"/>
                  </a:lnTo>
                  <a:lnTo>
                    <a:pt x="2059" y="618"/>
                  </a:lnTo>
                  <a:lnTo>
                    <a:pt x="2059" y="562"/>
                  </a:lnTo>
                  <a:lnTo>
                    <a:pt x="1578" y="229"/>
                  </a:lnTo>
                  <a:lnTo>
                    <a:pt x="105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C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0" name="object 21"/>
            <p:cNvSpPr/>
            <p:nvPr/>
          </p:nvSpPr>
          <p:spPr>
            <a:xfrm>
              <a:off x="2318247" y="912763"/>
              <a:ext cx="489217" cy="2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638"/>
                  </a:lnTo>
                  <a:lnTo>
                    <a:pt x="5417" y="15558"/>
                  </a:lnTo>
                  <a:lnTo>
                    <a:pt x="7217" y="16722"/>
                  </a:lnTo>
                  <a:lnTo>
                    <a:pt x="11511" y="18427"/>
                  </a:lnTo>
                  <a:lnTo>
                    <a:pt x="13646" y="19601"/>
                  </a:lnTo>
                  <a:lnTo>
                    <a:pt x="15727" y="21278"/>
                  </a:lnTo>
                  <a:lnTo>
                    <a:pt x="16601" y="21600"/>
                  </a:lnTo>
                  <a:lnTo>
                    <a:pt x="16936" y="21278"/>
                  </a:lnTo>
                  <a:lnTo>
                    <a:pt x="16868" y="16722"/>
                  </a:lnTo>
                  <a:lnTo>
                    <a:pt x="17248" y="16297"/>
                  </a:lnTo>
                  <a:lnTo>
                    <a:pt x="18432" y="16885"/>
                  </a:lnTo>
                  <a:lnTo>
                    <a:pt x="18689" y="16722"/>
                  </a:lnTo>
                  <a:lnTo>
                    <a:pt x="18723" y="10638"/>
                  </a:lnTo>
                  <a:lnTo>
                    <a:pt x="21600" y="10638"/>
                  </a:lnTo>
                  <a:lnTo>
                    <a:pt x="21412" y="9125"/>
                  </a:lnTo>
                  <a:lnTo>
                    <a:pt x="21089" y="7610"/>
                  </a:lnTo>
                  <a:lnTo>
                    <a:pt x="20885" y="7610"/>
                  </a:lnTo>
                  <a:lnTo>
                    <a:pt x="19030" y="5565"/>
                  </a:lnTo>
                  <a:lnTo>
                    <a:pt x="17122" y="4859"/>
                  </a:lnTo>
                  <a:lnTo>
                    <a:pt x="15182" y="5050"/>
                  </a:lnTo>
                  <a:lnTo>
                    <a:pt x="10532" y="6485"/>
                  </a:lnTo>
                  <a:lnTo>
                    <a:pt x="9204" y="6510"/>
                  </a:lnTo>
                  <a:lnTo>
                    <a:pt x="7898" y="6083"/>
                  </a:lnTo>
                  <a:lnTo>
                    <a:pt x="5919" y="5134"/>
                  </a:lnTo>
                  <a:lnTo>
                    <a:pt x="3943" y="3900"/>
                  </a:lnTo>
                  <a:lnTo>
                    <a:pt x="1969" y="2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AC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1" name="object 22"/>
            <p:cNvSpPr/>
            <p:nvPr/>
          </p:nvSpPr>
          <p:spPr>
            <a:xfrm>
              <a:off x="2745005" y="943612"/>
              <a:ext cx="74344" cy="8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2" y="0"/>
                  </a:moveTo>
                  <a:lnTo>
                    <a:pt x="4033" y="0"/>
                  </a:lnTo>
                  <a:lnTo>
                    <a:pt x="3361" y="808"/>
                  </a:lnTo>
                  <a:lnTo>
                    <a:pt x="1343" y="1513"/>
                  </a:lnTo>
                  <a:lnTo>
                    <a:pt x="786" y="2624"/>
                  </a:lnTo>
                  <a:lnTo>
                    <a:pt x="0" y="5347"/>
                  </a:lnTo>
                  <a:lnTo>
                    <a:pt x="0" y="7266"/>
                  </a:lnTo>
                  <a:lnTo>
                    <a:pt x="3739" y="18233"/>
                  </a:lnTo>
                  <a:lnTo>
                    <a:pt x="4825" y="19704"/>
                  </a:lnTo>
                  <a:lnTo>
                    <a:pt x="5376" y="21600"/>
                  </a:lnTo>
                  <a:lnTo>
                    <a:pt x="7055" y="21297"/>
                  </a:lnTo>
                  <a:lnTo>
                    <a:pt x="8623" y="20895"/>
                  </a:lnTo>
                  <a:lnTo>
                    <a:pt x="10306" y="20795"/>
                  </a:lnTo>
                  <a:lnTo>
                    <a:pt x="14099" y="18799"/>
                  </a:lnTo>
                  <a:lnTo>
                    <a:pt x="18553" y="16112"/>
                  </a:lnTo>
                  <a:lnTo>
                    <a:pt x="21600" y="12915"/>
                  </a:lnTo>
                  <a:lnTo>
                    <a:pt x="21173" y="9388"/>
                  </a:lnTo>
                  <a:lnTo>
                    <a:pt x="18326" y="8949"/>
                  </a:lnTo>
                  <a:lnTo>
                    <a:pt x="16983" y="8227"/>
                  </a:lnTo>
                  <a:lnTo>
                    <a:pt x="14561" y="4945"/>
                  </a:lnTo>
                  <a:lnTo>
                    <a:pt x="12032" y="5871"/>
                  </a:lnTo>
                  <a:lnTo>
                    <a:pt x="10163" y="5894"/>
                  </a:lnTo>
                  <a:lnTo>
                    <a:pt x="9038" y="5315"/>
                  </a:lnTo>
                  <a:lnTo>
                    <a:pt x="8745" y="4433"/>
                  </a:lnTo>
                  <a:lnTo>
                    <a:pt x="8885" y="3578"/>
                  </a:lnTo>
                  <a:lnTo>
                    <a:pt x="10199" y="2720"/>
                  </a:lnTo>
                  <a:lnTo>
                    <a:pt x="12996" y="2926"/>
                  </a:lnTo>
                  <a:lnTo>
                    <a:pt x="11203" y="505"/>
                  </a:lnTo>
                  <a:lnTo>
                    <a:pt x="11313" y="402"/>
                  </a:lnTo>
                  <a:lnTo>
                    <a:pt x="9299" y="705"/>
                  </a:lnTo>
                  <a:lnTo>
                    <a:pt x="6162" y="0"/>
                  </a:lnTo>
                  <a:close/>
                </a:path>
              </a:pathLst>
            </a:custGeom>
            <a:solidFill>
              <a:srgbClr val="CFDE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32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0007" y="1063501"/>
              <a:ext cx="72861" cy="171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3" name="object 24"/>
            <p:cNvSpPr/>
            <p:nvPr/>
          </p:nvSpPr>
          <p:spPr>
            <a:xfrm>
              <a:off x="2829041" y="965583"/>
              <a:ext cx="45113" cy="7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78" y="1335"/>
                  </a:lnTo>
                  <a:lnTo>
                    <a:pt x="5169" y="1111"/>
                  </a:lnTo>
                  <a:lnTo>
                    <a:pt x="7759" y="2226"/>
                  </a:lnTo>
                  <a:lnTo>
                    <a:pt x="17909" y="10798"/>
                  </a:lnTo>
                  <a:lnTo>
                    <a:pt x="16242" y="11579"/>
                  </a:lnTo>
                  <a:lnTo>
                    <a:pt x="16242" y="11689"/>
                  </a:lnTo>
                  <a:lnTo>
                    <a:pt x="15371" y="13972"/>
                  </a:lnTo>
                  <a:lnTo>
                    <a:pt x="14239" y="16171"/>
                  </a:lnTo>
                  <a:lnTo>
                    <a:pt x="11816" y="20485"/>
                  </a:lnTo>
                  <a:lnTo>
                    <a:pt x="12369" y="21376"/>
                  </a:lnTo>
                  <a:lnTo>
                    <a:pt x="17720" y="21600"/>
                  </a:lnTo>
                  <a:lnTo>
                    <a:pt x="19386" y="21600"/>
                  </a:lnTo>
                  <a:lnTo>
                    <a:pt x="21600" y="8348"/>
                  </a:lnTo>
                  <a:lnTo>
                    <a:pt x="17809" y="3490"/>
                  </a:lnTo>
                  <a:lnTo>
                    <a:pt x="13707" y="1126"/>
                  </a:lnTo>
                  <a:lnTo>
                    <a:pt x="8153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4" name="object 25"/>
            <p:cNvSpPr/>
            <p:nvPr/>
          </p:nvSpPr>
          <p:spPr>
            <a:xfrm>
              <a:off x="2774710" y="954001"/>
              <a:ext cx="91341" cy="5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" y="0"/>
                  </a:moveTo>
                  <a:lnTo>
                    <a:pt x="108" y="1344"/>
                  </a:lnTo>
                  <a:lnTo>
                    <a:pt x="0" y="2682"/>
                  </a:lnTo>
                  <a:lnTo>
                    <a:pt x="243" y="4052"/>
                  </a:lnTo>
                  <a:lnTo>
                    <a:pt x="1161" y="4959"/>
                  </a:lnTo>
                  <a:lnTo>
                    <a:pt x="2682" y="4938"/>
                  </a:lnTo>
                  <a:lnTo>
                    <a:pt x="4736" y="3525"/>
                  </a:lnTo>
                  <a:lnTo>
                    <a:pt x="6012" y="6740"/>
                  </a:lnTo>
                  <a:lnTo>
                    <a:pt x="6741" y="8725"/>
                  </a:lnTo>
                  <a:lnTo>
                    <a:pt x="7812" y="9870"/>
                  </a:lnTo>
                  <a:lnTo>
                    <a:pt x="10331" y="10639"/>
                  </a:lnTo>
                  <a:lnTo>
                    <a:pt x="13269" y="9754"/>
                  </a:lnTo>
                  <a:lnTo>
                    <a:pt x="13945" y="9923"/>
                  </a:lnTo>
                  <a:lnTo>
                    <a:pt x="16294" y="11433"/>
                  </a:lnTo>
                  <a:lnTo>
                    <a:pt x="18251" y="14081"/>
                  </a:lnTo>
                  <a:lnTo>
                    <a:pt x="19763" y="17570"/>
                  </a:lnTo>
                  <a:lnTo>
                    <a:pt x="20780" y="21600"/>
                  </a:lnTo>
                  <a:lnTo>
                    <a:pt x="20780" y="21442"/>
                  </a:lnTo>
                  <a:lnTo>
                    <a:pt x="21600" y="20483"/>
                  </a:lnTo>
                  <a:lnTo>
                    <a:pt x="21510" y="18723"/>
                  </a:lnTo>
                  <a:lnTo>
                    <a:pt x="20857" y="16281"/>
                  </a:lnTo>
                  <a:lnTo>
                    <a:pt x="19426" y="13002"/>
                  </a:lnTo>
                  <a:lnTo>
                    <a:pt x="17806" y="9904"/>
                  </a:lnTo>
                  <a:lnTo>
                    <a:pt x="16587" y="8004"/>
                  </a:lnTo>
                  <a:lnTo>
                    <a:pt x="15311" y="6566"/>
                  </a:lnTo>
                  <a:lnTo>
                    <a:pt x="13488" y="6724"/>
                  </a:lnTo>
                  <a:lnTo>
                    <a:pt x="12758" y="4806"/>
                  </a:lnTo>
                  <a:lnTo>
                    <a:pt x="12212" y="4806"/>
                  </a:lnTo>
                  <a:lnTo>
                    <a:pt x="10481" y="5923"/>
                  </a:lnTo>
                  <a:lnTo>
                    <a:pt x="9295" y="5443"/>
                  </a:lnTo>
                  <a:lnTo>
                    <a:pt x="8179" y="4487"/>
                  </a:lnTo>
                  <a:lnTo>
                    <a:pt x="6867" y="2826"/>
                  </a:lnTo>
                  <a:lnTo>
                    <a:pt x="5333" y="1194"/>
                  </a:lnTo>
                  <a:lnTo>
                    <a:pt x="3553" y="32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1478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38" name="object 26"/>
            <p:cNvGrpSpPr/>
            <p:nvPr/>
          </p:nvGrpSpPr>
          <p:grpSpPr>
            <a:xfrm>
              <a:off x="2893184" y="1029401"/>
              <a:ext cx="33008" cy="51450"/>
              <a:chOff x="0" y="0"/>
              <a:chExt cx="33007" cy="51449"/>
            </a:xfrm>
          </p:grpSpPr>
          <p:sp>
            <p:nvSpPr>
              <p:cNvPr id="2835" name="Shape"/>
              <p:cNvSpPr/>
              <p:nvPr/>
            </p:nvSpPr>
            <p:spPr>
              <a:xfrm>
                <a:off x="-1" y="9702"/>
                <a:ext cx="23407" cy="41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9" y="0"/>
                    </a:moveTo>
                    <a:lnTo>
                      <a:pt x="5911" y="657"/>
                    </a:lnTo>
                    <a:lnTo>
                      <a:pt x="806" y="4686"/>
                    </a:lnTo>
                    <a:lnTo>
                      <a:pt x="0" y="10454"/>
                    </a:lnTo>
                    <a:lnTo>
                      <a:pt x="1149" y="16014"/>
                    </a:lnTo>
                    <a:lnTo>
                      <a:pt x="2360" y="21600"/>
                    </a:lnTo>
                    <a:lnTo>
                      <a:pt x="9475" y="20003"/>
                    </a:lnTo>
                    <a:lnTo>
                      <a:pt x="9187" y="17355"/>
                    </a:lnTo>
                    <a:lnTo>
                      <a:pt x="9085" y="16422"/>
                    </a:lnTo>
                    <a:lnTo>
                      <a:pt x="9041" y="16014"/>
                    </a:lnTo>
                    <a:lnTo>
                      <a:pt x="16911" y="16014"/>
                    </a:lnTo>
                    <a:lnTo>
                      <a:pt x="19061" y="13334"/>
                    </a:lnTo>
                    <a:lnTo>
                      <a:pt x="20864" y="8063"/>
                    </a:lnTo>
                    <a:lnTo>
                      <a:pt x="21600" y="2529"/>
                    </a:lnTo>
                    <a:lnTo>
                      <a:pt x="21246" y="657"/>
                    </a:lnTo>
                    <a:lnTo>
                      <a:pt x="21186" y="342"/>
                    </a:lnTo>
                    <a:lnTo>
                      <a:pt x="15206" y="342"/>
                    </a:lnTo>
                    <a:lnTo>
                      <a:pt x="7729" y="0"/>
                    </a:lnTo>
                    <a:close/>
                  </a:path>
                </a:pathLst>
              </a:custGeom>
              <a:solidFill>
                <a:srgbClr val="1885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6" name="Shape"/>
              <p:cNvSpPr/>
              <p:nvPr/>
            </p:nvSpPr>
            <p:spPr>
              <a:xfrm>
                <a:off x="13771" y="46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75" y="0"/>
                    </a:moveTo>
                    <a:lnTo>
                      <a:pt x="0" y="21600"/>
                    </a:lnTo>
                    <a:lnTo>
                      <a:pt x="19197" y="21600"/>
                    </a:lnTo>
                    <a:lnTo>
                      <a:pt x="18418" y="14063"/>
                    </a:lnTo>
                    <a:lnTo>
                      <a:pt x="18175" y="11708"/>
                    </a:lnTo>
                    <a:lnTo>
                      <a:pt x="21600" y="11708"/>
                    </a:lnTo>
                    <a:lnTo>
                      <a:pt x="18175" y="0"/>
                    </a:lnTo>
                    <a:close/>
                  </a:path>
                </a:pathLst>
              </a:custGeom>
              <a:solidFill>
                <a:srgbClr val="1885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7" name="Shape"/>
              <p:cNvSpPr/>
              <p:nvPr/>
            </p:nvSpPr>
            <p:spPr>
              <a:xfrm>
                <a:off x="20305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07" y="0"/>
                    </a:moveTo>
                    <a:lnTo>
                      <a:pt x="3086" y="13467"/>
                    </a:lnTo>
                    <a:lnTo>
                      <a:pt x="0" y="13467"/>
                    </a:lnTo>
                    <a:lnTo>
                      <a:pt x="20548" y="21600"/>
                    </a:lnTo>
                    <a:lnTo>
                      <a:pt x="20812" y="13467"/>
                    </a:lnTo>
                    <a:lnTo>
                      <a:pt x="21600" y="5376"/>
                    </a:lnTo>
                    <a:lnTo>
                      <a:pt x="8207" y="0"/>
                    </a:lnTo>
                    <a:close/>
                  </a:path>
                </a:pathLst>
              </a:custGeom>
              <a:solidFill>
                <a:srgbClr val="1885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41" name="object 27"/>
            <p:cNvGrpSpPr/>
            <p:nvPr/>
          </p:nvGrpSpPr>
          <p:grpSpPr>
            <a:xfrm>
              <a:off x="2916176" y="985244"/>
              <a:ext cx="23180" cy="52046"/>
              <a:chOff x="0" y="0"/>
              <a:chExt cx="23179" cy="52045"/>
            </a:xfrm>
          </p:grpSpPr>
          <p:sp>
            <p:nvSpPr>
              <p:cNvPr id="2839" name="Shape"/>
              <p:cNvSpPr/>
              <p:nvPr/>
            </p:nvSpPr>
            <p:spPr>
              <a:xfrm>
                <a:off x="10401" y="29678"/>
                <a:ext cx="12723" cy="22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4" y="748"/>
                    </a:lnTo>
                    <a:lnTo>
                      <a:pt x="19000" y="21600"/>
                    </a:lnTo>
                    <a:lnTo>
                      <a:pt x="21310" y="9831"/>
                    </a:lnTo>
                    <a:lnTo>
                      <a:pt x="21437" y="5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58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0" name="Shape"/>
              <p:cNvSpPr/>
              <p:nvPr/>
            </p:nvSpPr>
            <p:spPr>
              <a:xfrm>
                <a:off x="0" y="0"/>
                <a:ext cx="23180" cy="51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84" y="0"/>
                    </a:moveTo>
                    <a:lnTo>
                      <a:pt x="1432" y="1621"/>
                    </a:lnTo>
                    <a:lnTo>
                      <a:pt x="7184" y="2761"/>
                    </a:lnTo>
                    <a:lnTo>
                      <a:pt x="10049" y="7148"/>
                    </a:lnTo>
                    <a:lnTo>
                      <a:pt x="0" y="19979"/>
                    </a:lnTo>
                    <a:lnTo>
                      <a:pt x="1076" y="21600"/>
                    </a:lnTo>
                    <a:lnTo>
                      <a:pt x="2876" y="19979"/>
                    </a:lnTo>
                    <a:lnTo>
                      <a:pt x="3231" y="18353"/>
                    </a:lnTo>
                    <a:lnTo>
                      <a:pt x="9694" y="12504"/>
                    </a:lnTo>
                    <a:lnTo>
                      <a:pt x="21548" y="12504"/>
                    </a:lnTo>
                    <a:lnTo>
                      <a:pt x="21600" y="9743"/>
                    </a:lnTo>
                    <a:lnTo>
                      <a:pt x="18805" y="3540"/>
                    </a:lnTo>
                    <a:lnTo>
                      <a:pt x="10770" y="326"/>
                    </a:lnTo>
                    <a:lnTo>
                      <a:pt x="7184" y="0"/>
                    </a:lnTo>
                    <a:close/>
                  </a:path>
                </a:pathLst>
              </a:custGeom>
              <a:solidFill>
                <a:srgbClr val="1258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42" name="object 28"/>
            <p:cNvSpPr/>
            <p:nvPr/>
          </p:nvSpPr>
          <p:spPr>
            <a:xfrm>
              <a:off x="2290497" y="924334"/>
              <a:ext cx="18407" cy="3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9" y="0"/>
                  </a:moveTo>
                  <a:lnTo>
                    <a:pt x="0" y="0"/>
                  </a:lnTo>
                  <a:lnTo>
                    <a:pt x="893" y="3781"/>
                  </a:lnTo>
                  <a:lnTo>
                    <a:pt x="1803" y="9448"/>
                  </a:lnTo>
                  <a:lnTo>
                    <a:pt x="3607" y="12961"/>
                  </a:lnTo>
                  <a:lnTo>
                    <a:pt x="6611" y="18071"/>
                  </a:lnTo>
                  <a:lnTo>
                    <a:pt x="8639" y="19813"/>
                  </a:lnTo>
                  <a:lnTo>
                    <a:pt x="10413" y="20289"/>
                  </a:lnTo>
                  <a:lnTo>
                    <a:pt x="12654" y="21600"/>
                  </a:lnTo>
                  <a:lnTo>
                    <a:pt x="21600" y="1076"/>
                  </a:lnTo>
                  <a:lnTo>
                    <a:pt x="14920" y="1076"/>
                  </a:lnTo>
                  <a:lnTo>
                    <a:pt x="7229" y="0"/>
                  </a:lnTo>
                  <a:close/>
                </a:path>
              </a:pathLst>
            </a:custGeom>
            <a:solidFill>
              <a:srgbClr val="043C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3" name="object 29"/>
            <p:cNvSpPr/>
            <p:nvPr/>
          </p:nvSpPr>
          <p:spPr>
            <a:xfrm>
              <a:off x="2890725" y="1077763"/>
              <a:ext cx="32386" cy="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7" y="0"/>
                  </a:moveTo>
                  <a:lnTo>
                    <a:pt x="8233" y="0"/>
                  </a:lnTo>
                  <a:lnTo>
                    <a:pt x="3083" y="2356"/>
                  </a:lnTo>
                  <a:lnTo>
                    <a:pt x="3083" y="4121"/>
                  </a:lnTo>
                  <a:lnTo>
                    <a:pt x="4633" y="6477"/>
                  </a:lnTo>
                  <a:lnTo>
                    <a:pt x="4117" y="10007"/>
                  </a:lnTo>
                  <a:lnTo>
                    <a:pt x="3600" y="12955"/>
                  </a:lnTo>
                  <a:lnTo>
                    <a:pt x="1033" y="15011"/>
                  </a:lnTo>
                  <a:lnTo>
                    <a:pt x="0" y="17658"/>
                  </a:lnTo>
                  <a:lnTo>
                    <a:pt x="4728" y="20306"/>
                  </a:lnTo>
                  <a:lnTo>
                    <a:pt x="9867" y="21600"/>
                  </a:lnTo>
                  <a:lnTo>
                    <a:pt x="15150" y="21511"/>
                  </a:lnTo>
                  <a:lnTo>
                    <a:pt x="20312" y="20014"/>
                  </a:lnTo>
                  <a:lnTo>
                    <a:pt x="21600" y="19432"/>
                  </a:lnTo>
                  <a:lnTo>
                    <a:pt x="19287" y="17658"/>
                  </a:lnTo>
                  <a:lnTo>
                    <a:pt x="19804" y="17658"/>
                  </a:lnTo>
                  <a:lnTo>
                    <a:pt x="13840" y="16558"/>
                  </a:lnTo>
                  <a:lnTo>
                    <a:pt x="10480" y="12586"/>
                  </a:lnTo>
                  <a:lnTo>
                    <a:pt x="8952" y="673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rgbClr val="1478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44" name="object 30" descr="object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3445" y="912753"/>
              <a:ext cx="463566" cy="2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5" name="object 31" descr="object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0367" y="978309"/>
              <a:ext cx="235053" cy="209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6" name="object 32" descr="object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8670" y="1187491"/>
              <a:ext cx="474740" cy="89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7" name="object 33" descr="object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61532" y="912753"/>
              <a:ext cx="287792" cy="315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8" name="object 34" descr="object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8983" y="981755"/>
              <a:ext cx="28321" cy="5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9" name="object 35" descr="object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79840" y="979847"/>
              <a:ext cx="39401" cy="43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0" name="object 37"/>
            <p:cNvSpPr/>
            <p:nvPr/>
          </p:nvSpPr>
          <p:spPr>
            <a:xfrm>
              <a:off x="2873395" y="12250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307" y="0"/>
                  </a:lnTo>
                  <a:lnTo>
                    <a:pt x="0" y="10008"/>
                  </a:lnTo>
                  <a:lnTo>
                    <a:pt x="11447" y="13289"/>
                  </a:lnTo>
                  <a:lnTo>
                    <a:pt x="13954" y="10008"/>
                  </a:lnTo>
                  <a:lnTo>
                    <a:pt x="165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478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1" name="object 38"/>
            <p:cNvSpPr/>
            <p:nvPr/>
          </p:nvSpPr>
          <p:spPr>
            <a:xfrm>
              <a:off x="2728432" y="1139840"/>
              <a:ext cx="26343" cy="4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3" y="0"/>
                  </a:moveTo>
                  <a:lnTo>
                    <a:pt x="10352" y="5633"/>
                  </a:lnTo>
                  <a:lnTo>
                    <a:pt x="5885" y="10800"/>
                  </a:lnTo>
                  <a:lnTo>
                    <a:pt x="1951" y="15967"/>
                  </a:lnTo>
                  <a:lnTo>
                    <a:pt x="0" y="21600"/>
                  </a:lnTo>
                  <a:lnTo>
                    <a:pt x="6883" y="18577"/>
                  </a:lnTo>
                  <a:lnTo>
                    <a:pt x="16672" y="11201"/>
                  </a:lnTo>
                  <a:lnTo>
                    <a:pt x="21600" y="3624"/>
                  </a:lnTo>
                  <a:lnTo>
                    <a:pt x="13903" y="0"/>
                  </a:lnTo>
                  <a:close/>
                </a:path>
              </a:pathLst>
            </a:custGeom>
            <a:solidFill>
              <a:srgbClr val="CFDE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2" name="object 39"/>
            <p:cNvSpPr/>
            <p:nvPr/>
          </p:nvSpPr>
          <p:spPr>
            <a:xfrm>
              <a:off x="2826361" y="12155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97" y="0"/>
                  </a:moveTo>
                  <a:lnTo>
                    <a:pt x="2396" y="5387"/>
                  </a:lnTo>
                  <a:lnTo>
                    <a:pt x="0" y="21600"/>
                  </a:lnTo>
                  <a:lnTo>
                    <a:pt x="18387" y="11562"/>
                  </a:lnTo>
                  <a:lnTo>
                    <a:pt x="21600" y="11562"/>
                  </a:lnTo>
                  <a:lnTo>
                    <a:pt x="18387" y="4625"/>
                  </a:lnTo>
                  <a:lnTo>
                    <a:pt x="8797" y="0"/>
                  </a:lnTo>
                  <a:close/>
                </a:path>
              </a:pathLst>
            </a:custGeom>
            <a:solidFill>
              <a:srgbClr val="0A34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3" name="object 40"/>
            <p:cNvSpPr/>
            <p:nvPr/>
          </p:nvSpPr>
          <p:spPr>
            <a:xfrm>
              <a:off x="2317104" y="943992"/>
              <a:ext cx="12702" cy="1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0" y="0"/>
                  </a:moveTo>
                  <a:lnTo>
                    <a:pt x="0" y="1797"/>
                  </a:lnTo>
                  <a:lnTo>
                    <a:pt x="4703" y="21600"/>
                  </a:lnTo>
                  <a:lnTo>
                    <a:pt x="15008" y="16798"/>
                  </a:lnTo>
                  <a:lnTo>
                    <a:pt x="21600" y="13793"/>
                  </a:lnTo>
                  <a:lnTo>
                    <a:pt x="13152" y="2410"/>
                  </a:lnTo>
                  <a:lnTo>
                    <a:pt x="7520" y="0"/>
                  </a:lnTo>
                  <a:close/>
                </a:path>
              </a:pathLst>
            </a:custGeom>
            <a:solidFill>
              <a:srgbClr val="E4E98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4" name="object 41"/>
            <p:cNvSpPr/>
            <p:nvPr/>
          </p:nvSpPr>
          <p:spPr>
            <a:xfrm>
              <a:off x="2680145" y="866117"/>
              <a:ext cx="422227" cy="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2"/>
                  </a:moveTo>
                  <a:lnTo>
                    <a:pt x="21300" y="2940"/>
                  </a:lnTo>
                  <a:lnTo>
                    <a:pt x="20887" y="2529"/>
                  </a:lnTo>
                  <a:lnTo>
                    <a:pt x="20293" y="2529"/>
                  </a:lnTo>
                  <a:lnTo>
                    <a:pt x="20003" y="2701"/>
                  </a:lnTo>
                  <a:lnTo>
                    <a:pt x="19944" y="2701"/>
                  </a:lnTo>
                  <a:lnTo>
                    <a:pt x="19877" y="3274"/>
                  </a:lnTo>
                  <a:lnTo>
                    <a:pt x="19840" y="3274"/>
                  </a:lnTo>
                  <a:lnTo>
                    <a:pt x="19763" y="3379"/>
                  </a:lnTo>
                  <a:lnTo>
                    <a:pt x="19746" y="3379"/>
                  </a:lnTo>
                  <a:lnTo>
                    <a:pt x="19529" y="6075"/>
                  </a:lnTo>
                  <a:lnTo>
                    <a:pt x="19495" y="5909"/>
                  </a:lnTo>
                  <a:lnTo>
                    <a:pt x="19253" y="4725"/>
                  </a:lnTo>
                  <a:lnTo>
                    <a:pt x="19076" y="3040"/>
                  </a:lnTo>
                  <a:lnTo>
                    <a:pt x="19372" y="2023"/>
                  </a:lnTo>
                  <a:lnTo>
                    <a:pt x="19372" y="1351"/>
                  </a:lnTo>
                  <a:lnTo>
                    <a:pt x="19332" y="1351"/>
                  </a:lnTo>
                  <a:lnTo>
                    <a:pt x="19194" y="1184"/>
                  </a:lnTo>
                  <a:lnTo>
                    <a:pt x="18977" y="1517"/>
                  </a:lnTo>
                  <a:lnTo>
                    <a:pt x="18622" y="3040"/>
                  </a:lnTo>
                  <a:lnTo>
                    <a:pt x="18535" y="5569"/>
                  </a:lnTo>
                  <a:lnTo>
                    <a:pt x="18530" y="5736"/>
                  </a:lnTo>
                  <a:lnTo>
                    <a:pt x="18524" y="5909"/>
                  </a:lnTo>
                  <a:lnTo>
                    <a:pt x="18307" y="4374"/>
                  </a:lnTo>
                  <a:lnTo>
                    <a:pt x="18307" y="5736"/>
                  </a:lnTo>
                  <a:lnTo>
                    <a:pt x="18110" y="7593"/>
                  </a:lnTo>
                  <a:lnTo>
                    <a:pt x="17773" y="6153"/>
                  </a:lnTo>
                  <a:lnTo>
                    <a:pt x="17754" y="6075"/>
                  </a:lnTo>
                  <a:lnTo>
                    <a:pt x="17537" y="5063"/>
                  </a:lnTo>
                  <a:lnTo>
                    <a:pt x="17900" y="3713"/>
                  </a:lnTo>
                  <a:lnTo>
                    <a:pt x="17971" y="3446"/>
                  </a:lnTo>
                  <a:lnTo>
                    <a:pt x="17971" y="3274"/>
                  </a:lnTo>
                  <a:lnTo>
                    <a:pt x="17971" y="4052"/>
                  </a:lnTo>
                  <a:lnTo>
                    <a:pt x="17912" y="4725"/>
                  </a:lnTo>
                  <a:lnTo>
                    <a:pt x="18307" y="5736"/>
                  </a:lnTo>
                  <a:lnTo>
                    <a:pt x="18307" y="4374"/>
                  </a:lnTo>
                  <a:lnTo>
                    <a:pt x="18070" y="2701"/>
                  </a:lnTo>
                  <a:lnTo>
                    <a:pt x="17966" y="3241"/>
                  </a:lnTo>
                  <a:lnTo>
                    <a:pt x="17942" y="3040"/>
                  </a:lnTo>
                  <a:lnTo>
                    <a:pt x="17794" y="2023"/>
                  </a:lnTo>
                  <a:lnTo>
                    <a:pt x="17288" y="2879"/>
                  </a:lnTo>
                  <a:lnTo>
                    <a:pt x="16778" y="3274"/>
                  </a:lnTo>
                  <a:lnTo>
                    <a:pt x="16268" y="3379"/>
                  </a:lnTo>
                  <a:lnTo>
                    <a:pt x="15388" y="3379"/>
                  </a:lnTo>
                  <a:lnTo>
                    <a:pt x="15198" y="2879"/>
                  </a:lnTo>
                  <a:lnTo>
                    <a:pt x="14875" y="2023"/>
                  </a:lnTo>
                  <a:lnTo>
                    <a:pt x="14481" y="2023"/>
                  </a:lnTo>
                  <a:lnTo>
                    <a:pt x="13980" y="2501"/>
                  </a:lnTo>
                  <a:lnTo>
                    <a:pt x="13980" y="6203"/>
                  </a:lnTo>
                  <a:lnTo>
                    <a:pt x="13776" y="6625"/>
                  </a:lnTo>
                  <a:lnTo>
                    <a:pt x="13776" y="12045"/>
                  </a:lnTo>
                  <a:lnTo>
                    <a:pt x="13770" y="12151"/>
                  </a:lnTo>
                  <a:lnTo>
                    <a:pt x="13751" y="12151"/>
                  </a:lnTo>
                  <a:lnTo>
                    <a:pt x="13776" y="12045"/>
                  </a:lnTo>
                  <a:lnTo>
                    <a:pt x="13776" y="6625"/>
                  </a:lnTo>
                  <a:lnTo>
                    <a:pt x="13523" y="7137"/>
                  </a:lnTo>
                  <a:lnTo>
                    <a:pt x="13503" y="7087"/>
                  </a:lnTo>
                  <a:lnTo>
                    <a:pt x="13495" y="7070"/>
                  </a:lnTo>
                  <a:lnTo>
                    <a:pt x="13731" y="6564"/>
                  </a:lnTo>
                  <a:lnTo>
                    <a:pt x="13967" y="6153"/>
                  </a:lnTo>
                  <a:lnTo>
                    <a:pt x="13980" y="6203"/>
                  </a:lnTo>
                  <a:lnTo>
                    <a:pt x="13980" y="2501"/>
                  </a:lnTo>
                  <a:lnTo>
                    <a:pt x="13948" y="2529"/>
                  </a:lnTo>
                  <a:lnTo>
                    <a:pt x="13277" y="2873"/>
                  </a:lnTo>
                  <a:lnTo>
                    <a:pt x="13218" y="2195"/>
                  </a:lnTo>
                  <a:lnTo>
                    <a:pt x="12903" y="4052"/>
                  </a:lnTo>
                  <a:lnTo>
                    <a:pt x="13041" y="4052"/>
                  </a:lnTo>
                  <a:lnTo>
                    <a:pt x="13100" y="3713"/>
                  </a:lnTo>
                  <a:lnTo>
                    <a:pt x="13218" y="4725"/>
                  </a:lnTo>
                  <a:lnTo>
                    <a:pt x="13041" y="4725"/>
                  </a:lnTo>
                  <a:lnTo>
                    <a:pt x="13041" y="5230"/>
                  </a:lnTo>
                  <a:lnTo>
                    <a:pt x="12168" y="2996"/>
                  </a:lnTo>
                  <a:lnTo>
                    <a:pt x="11817" y="2401"/>
                  </a:lnTo>
                  <a:lnTo>
                    <a:pt x="11404" y="2023"/>
                  </a:lnTo>
                  <a:lnTo>
                    <a:pt x="10615" y="2023"/>
                  </a:lnTo>
                  <a:lnTo>
                    <a:pt x="10137" y="2390"/>
                  </a:lnTo>
                  <a:lnTo>
                    <a:pt x="10085" y="2479"/>
                  </a:lnTo>
                  <a:lnTo>
                    <a:pt x="10085" y="14619"/>
                  </a:lnTo>
                  <a:lnTo>
                    <a:pt x="7693" y="14502"/>
                  </a:lnTo>
                  <a:lnTo>
                    <a:pt x="7702" y="14502"/>
                  </a:lnTo>
                  <a:lnTo>
                    <a:pt x="10085" y="14619"/>
                  </a:lnTo>
                  <a:lnTo>
                    <a:pt x="10085" y="2479"/>
                  </a:lnTo>
                  <a:lnTo>
                    <a:pt x="9209" y="3880"/>
                  </a:lnTo>
                  <a:lnTo>
                    <a:pt x="8702" y="4052"/>
                  </a:lnTo>
                  <a:lnTo>
                    <a:pt x="8347" y="0"/>
                  </a:lnTo>
                  <a:lnTo>
                    <a:pt x="8229" y="4052"/>
                  </a:lnTo>
                  <a:lnTo>
                    <a:pt x="9003" y="7682"/>
                  </a:lnTo>
                  <a:lnTo>
                    <a:pt x="9382" y="9655"/>
                  </a:lnTo>
                  <a:lnTo>
                    <a:pt x="9747" y="11811"/>
                  </a:lnTo>
                  <a:lnTo>
                    <a:pt x="9517" y="12684"/>
                  </a:lnTo>
                  <a:lnTo>
                    <a:pt x="9015" y="12951"/>
                  </a:lnTo>
                  <a:lnTo>
                    <a:pt x="8150" y="12823"/>
                  </a:lnTo>
                  <a:lnTo>
                    <a:pt x="5763" y="12823"/>
                  </a:lnTo>
                  <a:lnTo>
                    <a:pt x="5725" y="14791"/>
                  </a:lnTo>
                  <a:lnTo>
                    <a:pt x="5704" y="14846"/>
                  </a:lnTo>
                  <a:lnTo>
                    <a:pt x="5744" y="12823"/>
                  </a:lnTo>
                  <a:lnTo>
                    <a:pt x="4482" y="12823"/>
                  </a:lnTo>
                  <a:lnTo>
                    <a:pt x="3384" y="12328"/>
                  </a:lnTo>
                  <a:lnTo>
                    <a:pt x="2270" y="11517"/>
                  </a:lnTo>
                  <a:lnTo>
                    <a:pt x="1167" y="11022"/>
                  </a:lnTo>
                  <a:lnTo>
                    <a:pt x="0" y="11517"/>
                  </a:lnTo>
                  <a:lnTo>
                    <a:pt x="104" y="11517"/>
                  </a:lnTo>
                  <a:lnTo>
                    <a:pt x="301" y="20944"/>
                  </a:lnTo>
                  <a:lnTo>
                    <a:pt x="417" y="20944"/>
                  </a:lnTo>
                  <a:lnTo>
                    <a:pt x="4560" y="21600"/>
                  </a:lnTo>
                  <a:lnTo>
                    <a:pt x="7120" y="20944"/>
                  </a:lnTo>
                  <a:lnTo>
                    <a:pt x="12254" y="18876"/>
                  </a:lnTo>
                  <a:lnTo>
                    <a:pt x="17380" y="16197"/>
                  </a:lnTo>
                  <a:lnTo>
                    <a:pt x="17389" y="14846"/>
                  </a:lnTo>
                  <a:lnTo>
                    <a:pt x="17390" y="14619"/>
                  </a:lnTo>
                  <a:lnTo>
                    <a:pt x="17394" y="14013"/>
                  </a:lnTo>
                  <a:lnTo>
                    <a:pt x="17399" y="13329"/>
                  </a:lnTo>
                  <a:lnTo>
                    <a:pt x="17735" y="16536"/>
                  </a:lnTo>
                  <a:lnTo>
                    <a:pt x="17666" y="13329"/>
                  </a:lnTo>
                  <a:lnTo>
                    <a:pt x="17656" y="12823"/>
                  </a:lnTo>
                  <a:lnTo>
                    <a:pt x="18520" y="11984"/>
                  </a:lnTo>
                  <a:lnTo>
                    <a:pt x="19354" y="10277"/>
                  </a:lnTo>
                  <a:lnTo>
                    <a:pt x="20400" y="7593"/>
                  </a:lnTo>
                  <a:lnTo>
                    <a:pt x="21008" y="6075"/>
                  </a:lnTo>
                  <a:lnTo>
                    <a:pt x="21245" y="5569"/>
                  </a:lnTo>
                  <a:lnTo>
                    <a:pt x="21087" y="4052"/>
                  </a:lnTo>
                  <a:lnTo>
                    <a:pt x="21600" y="4052"/>
                  </a:lnTo>
                  <a:close/>
                </a:path>
              </a:pathLst>
            </a:custGeom>
            <a:solidFill>
              <a:srgbClr val="B5CB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55" name="object 42" descr="object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9776" y="912866"/>
              <a:ext cx="186552" cy="182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6" name="object 43" descr="object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35586" y="-1"/>
              <a:ext cx="1278432" cy="1236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58" name="object 44"/>
          <p:cNvSpPr txBox="1"/>
          <p:nvPr/>
        </p:nvSpPr>
        <p:spPr>
          <a:xfrm>
            <a:off x="398355" y="3935703"/>
            <a:ext cx="2748284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...utječu na regionalnu i globalnu </a:t>
            </a:r>
            <a:r>
              <a:rPr spc="-10"/>
              <a:t>klimu, </a:t>
            </a:r>
            <a:r>
              <a:t>regulirajući padaline i </a:t>
            </a:r>
            <a:r>
              <a:rPr spc="-10"/>
              <a:t>temperaturu.</a:t>
            </a:r>
          </a:p>
          <a:p>
            <a:pPr marR="233045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Možemo</a:t>
            </a:r>
            <a:r>
              <a:rPr spc="-15"/>
              <a:t> </a:t>
            </a:r>
            <a:r>
              <a:t>slobodno</a:t>
            </a:r>
            <a:r>
              <a:rPr spc="-10"/>
              <a:t> </a:t>
            </a:r>
            <a:r>
              <a:t>zaključiti</a:t>
            </a:r>
            <a:r>
              <a:rPr spc="-15"/>
              <a:t> </a:t>
            </a:r>
            <a:r>
              <a:t>da</a:t>
            </a:r>
            <a:r>
              <a:rPr spc="-10"/>
              <a:t> </a:t>
            </a:r>
            <a:r>
              <a:rPr spc="-20"/>
              <a:t>šume </a:t>
            </a:r>
            <a:r>
              <a:t>imaju ključnu ulogu u </a:t>
            </a:r>
            <a:r>
              <a:rPr spc="-10"/>
              <a:t>ublažavanju </a:t>
            </a:r>
            <a:r>
              <a:t>posljedica klimatskih </a:t>
            </a:r>
            <a:r>
              <a:rPr spc="-10"/>
              <a:t>promjena.</a:t>
            </a:r>
          </a:p>
        </p:txBody>
      </p:sp>
      <p:sp>
        <p:nvSpPr>
          <p:cNvPr id="2859" name="object 45"/>
          <p:cNvSpPr txBox="1"/>
          <p:nvPr/>
        </p:nvSpPr>
        <p:spPr>
          <a:xfrm>
            <a:off x="398355" y="5286271"/>
            <a:ext cx="2926084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...svojim korijenjem pomažu u </a:t>
            </a:r>
            <a:r>
              <a:rPr spc="-10"/>
              <a:t>stabilizaciji </a:t>
            </a:r>
            <a:r>
              <a:t>tla i sprječavanju erozije. Drveće pomaže </a:t>
            </a:r>
            <a:r>
              <a:rPr spc="-50"/>
              <a:t>u </a:t>
            </a:r>
            <a:r>
              <a:t>zadržavanju</a:t>
            </a:r>
            <a:r>
              <a:rPr spc="-5"/>
              <a:t> </a:t>
            </a:r>
            <a:r>
              <a:t>vode u</a:t>
            </a:r>
            <a:r>
              <a:rPr spc="-5"/>
              <a:t> </a:t>
            </a:r>
            <a:r>
              <a:t>tlu te tako</a:t>
            </a:r>
            <a:r>
              <a:rPr spc="-5"/>
              <a:t> </a:t>
            </a:r>
            <a:r>
              <a:rPr spc="-10"/>
              <a:t>ublažava </a:t>
            </a:r>
            <a:r>
              <a:t>poplave. Svojim korijenjem </a:t>
            </a:r>
            <a:r>
              <a:rPr spc="-10"/>
              <a:t>pročišćava </a:t>
            </a:r>
            <a:r>
              <a:t>podzemne</a:t>
            </a:r>
            <a:r>
              <a:rPr spc="-35"/>
              <a:t> </a:t>
            </a:r>
            <a:r>
              <a:t>vode</a:t>
            </a:r>
            <a:r>
              <a:rPr spc="-25"/>
              <a:t> </a:t>
            </a:r>
            <a:r>
              <a:rPr spc="-10"/>
              <a:t>filtriranjem.</a:t>
            </a:r>
          </a:p>
        </p:txBody>
      </p:sp>
      <p:sp>
        <p:nvSpPr>
          <p:cNvPr id="2860" name="object 46"/>
          <p:cNvSpPr txBox="1"/>
          <p:nvPr/>
        </p:nvSpPr>
        <p:spPr>
          <a:xfrm>
            <a:off x="398357" y="6652841"/>
            <a:ext cx="1987552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...štite nas od buke, od </a:t>
            </a:r>
            <a:r>
              <a:rPr spc="-10"/>
              <a:t>vjetra, </a:t>
            </a:r>
            <a:r>
              <a:t>griju nas zimi i hlade </a:t>
            </a:r>
            <a:r>
              <a:rPr spc="-10"/>
              <a:t>ljeti.</a:t>
            </a:r>
          </a:p>
        </p:txBody>
      </p:sp>
      <p:grpSp>
        <p:nvGrpSpPr>
          <p:cNvPr id="2946" name="object 47"/>
          <p:cNvGrpSpPr/>
          <p:nvPr/>
        </p:nvGrpSpPr>
        <p:grpSpPr>
          <a:xfrm>
            <a:off x="3560519" y="1364688"/>
            <a:ext cx="3128076" cy="2035575"/>
            <a:chOff x="0" y="0"/>
            <a:chExt cx="3128074" cy="2035573"/>
          </a:xfrm>
        </p:grpSpPr>
        <p:sp>
          <p:nvSpPr>
            <p:cNvPr id="2861" name="object 48"/>
            <p:cNvSpPr/>
            <p:nvPr/>
          </p:nvSpPr>
          <p:spPr>
            <a:xfrm>
              <a:off x="-1" y="341999"/>
              <a:ext cx="3128076" cy="169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2"/>
                  </a:move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close/>
                </a:path>
              </a:pathLst>
            </a:custGeom>
            <a:solidFill>
              <a:srgbClr val="ABDB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2" name="object 49"/>
            <p:cNvSpPr/>
            <p:nvPr/>
          </p:nvSpPr>
          <p:spPr>
            <a:xfrm>
              <a:off x="1507096" y="719443"/>
              <a:ext cx="1178333" cy="1178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3" name="object 50"/>
            <p:cNvSpPr/>
            <p:nvPr/>
          </p:nvSpPr>
          <p:spPr>
            <a:xfrm>
              <a:off x="1507096" y="719443"/>
              <a:ext cx="1178333" cy="1178347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77" name="object 51"/>
            <p:cNvGrpSpPr/>
            <p:nvPr/>
          </p:nvGrpSpPr>
          <p:grpSpPr>
            <a:xfrm>
              <a:off x="1551877" y="1391832"/>
              <a:ext cx="1088786" cy="461179"/>
              <a:chOff x="0" y="0"/>
              <a:chExt cx="1088785" cy="461178"/>
            </a:xfrm>
          </p:grpSpPr>
          <p:sp>
            <p:nvSpPr>
              <p:cNvPr id="2864" name="Square"/>
              <p:cNvSpPr/>
              <p:nvPr/>
            </p:nvSpPr>
            <p:spPr>
              <a:xfrm>
                <a:off x="-1" y="133515"/>
                <a:ext cx="32982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5" name="Square"/>
              <p:cNvSpPr/>
              <p:nvPr/>
            </p:nvSpPr>
            <p:spPr>
              <a:xfrm>
                <a:off x="197954" y="165265"/>
                <a:ext cx="32997" cy="3429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6" name="Shape"/>
              <p:cNvSpPr/>
              <p:nvPr/>
            </p:nvSpPr>
            <p:spPr>
              <a:xfrm>
                <a:off x="65989" y="66040"/>
                <a:ext cx="164962" cy="13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49"/>
                    </a:moveTo>
                    <a:lnTo>
                      <a:pt x="4320" y="5349"/>
                    </a:lnTo>
                    <a:lnTo>
                      <a:pt x="4320" y="0"/>
                    </a:lnTo>
                    <a:lnTo>
                      <a:pt x="0" y="0"/>
                    </a:lnTo>
                    <a:lnTo>
                      <a:pt x="0" y="16046"/>
                    </a:lnTo>
                    <a:lnTo>
                      <a:pt x="4320" y="16046"/>
                    </a:lnTo>
                    <a:lnTo>
                      <a:pt x="4320" y="10903"/>
                    </a:lnTo>
                    <a:lnTo>
                      <a:pt x="8641" y="10903"/>
                    </a:lnTo>
                    <a:lnTo>
                      <a:pt x="8641" y="16046"/>
                    </a:lnTo>
                    <a:lnTo>
                      <a:pt x="4320" y="16046"/>
                    </a:lnTo>
                    <a:lnTo>
                      <a:pt x="4320" y="21600"/>
                    </a:lnTo>
                    <a:lnTo>
                      <a:pt x="12959" y="21600"/>
                    </a:lnTo>
                    <a:lnTo>
                      <a:pt x="12959" y="10903"/>
                    </a:lnTo>
                    <a:lnTo>
                      <a:pt x="21600" y="10903"/>
                    </a:lnTo>
                    <a:lnTo>
                      <a:pt x="21600" y="534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7" name="Rectangle"/>
              <p:cNvSpPr/>
              <p:nvPr/>
            </p:nvSpPr>
            <p:spPr>
              <a:xfrm>
                <a:off x="230949" y="133515"/>
                <a:ext cx="131980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8" name="Shape"/>
              <p:cNvSpPr/>
              <p:nvPr/>
            </p:nvSpPr>
            <p:spPr>
              <a:xfrm>
                <a:off x="263944" y="330366"/>
                <a:ext cx="164975" cy="130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51"/>
                    </a:moveTo>
                    <a:lnTo>
                      <a:pt x="17280" y="16351"/>
                    </a:lnTo>
                    <a:lnTo>
                      <a:pt x="17280" y="10891"/>
                    </a:lnTo>
                    <a:lnTo>
                      <a:pt x="12960" y="10891"/>
                    </a:lnTo>
                    <a:lnTo>
                      <a:pt x="12960" y="10919"/>
                    </a:lnTo>
                    <a:lnTo>
                      <a:pt x="8640" y="10919"/>
                    </a:lnTo>
                    <a:lnTo>
                      <a:pt x="8640" y="5669"/>
                    </a:lnTo>
                    <a:lnTo>
                      <a:pt x="12960" y="5669"/>
                    </a:lnTo>
                    <a:lnTo>
                      <a:pt x="12960" y="0"/>
                    </a:lnTo>
                    <a:lnTo>
                      <a:pt x="4320" y="0"/>
                    </a:lnTo>
                    <a:lnTo>
                      <a:pt x="4320" y="5669"/>
                    </a:lnTo>
                    <a:lnTo>
                      <a:pt x="0" y="5669"/>
                    </a:lnTo>
                    <a:lnTo>
                      <a:pt x="0" y="10919"/>
                    </a:lnTo>
                    <a:lnTo>
                      <a:pt x="4320" y="10919"/>
                    </a:lnTo>
                    <a:lnTo>
                      <a:pt x="4320" y="16378"/>
                    </a:lnTo>
                    <a:lnTo>
                      <a:pt x="12960" y="16378"/>
                    </a:lnTo>
                    <a:lnTo>
                      <a:pt x="12960" y="21600"/>
                    </a:lnTo>
                    <a:lnTo>
                      <a:pt x="21600" y="21600"/>
                    </a:lnTo>
                    <a:lnTo>
                      <a:pt x="21600" y="16351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9" name="Square"/>
              <p:cNvSpPr/>
              <p:nvPr/>
            </p:nvSpPr>
            <p:spPr>
              <a:xfrm>
                <a:off x="395922" y="133515"/>
                <a:ext cx="32997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0" name="Square"/>
              <p:cNvSpPr/>
              <p:nvPr/>
            </p:nvSpPr>
            <p:spPr>
              <a:xfrm>
                <a:off x="428916" y="364656"/>
                <a:ext cx="32984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1" name="Shape"/>
              <p:cNvSpPr/>
              <p:nvPr/>
            </p:nvSpPr>
            <p:spPr>
              <a:xfrm>
                <a:off x="263944" y="165265"/>
                <a:ext cx="197969" cy="19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22"/>
                    </a:moveTo>
                    <a:lnTo>
                      <a:pt x="18000" y="10722"/>
                    </a:lnTo>
                    <a:lnTo>
                      <a:pt x="18000" y="3700"/>
                    </a:lnTo>
                    <a:lnTo>
                      <a:pt x="14400" y="3700"/>
                    </a:lnTo>
                    <a:lnTo>
                      <a:pt x="14400" y="0"/>
                    </a:lnTo>
                    <a:lnTo>
                      <a:pt x="10800" y="0"/>
                    </a:lnTo>
                    <a:lnTo>
                      <a:pt x="10800" y="3718"/>
                    </a:lnTo>
                    <a:lnTo>
                      <a:pt x="14400" y="3718"/>
                    </a:lnTo>
                    <a:lnTo>
                      <a:pt x="14400" y="7142"/>
                    </a:lnTo>
                    <a:lnTo>
                      <a:pt x="10800" y="7142"/>
                    </a:lnTo>
                    <a:lnTo>
                      <a:pt x="10800" y="3718"/>
                    </a:lnTo>
                    <a:lnTo>
                      <a:pt x="0" y="3718"/>
                    </a:lnTo>
                    <a:lnTo>
                      <a:pt x="0" y="7160"/>
                    </a:lnTo>
                    <a:lnTo>
                      <a:pt x="10800" y="7160"/>
                    </a:lnTo>
                    <a:lnTo>
                      <a:pt x="10800" y="10722"/>
                    </a:lnTo>
                    <a:lnTo>
                      <a:pt x="14400" y="10722"/>
                    </a:lnTo>
                    <a:lnTo>
                      <a:pt x="14400" y="21600"/>
                    </a:lnTo>
                    <a:lnTo>
                      <a:pt x="18000" y="21600"/>
                    </a:lnTo>
                    <a:lnTo>
                      <a:pt x="18000" y="14440"/>
                    </a:lnTo>
                    <a:lnTo>
                      <a:pt x="21600" y="14440"/>
                    </a:lnTo>
                    <a:lnTo>
                      <a:pt x="21600" y="10722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2" name="Square"/>
              <p:cNvSpPr/>
              <p:nvPr/>
            </p:nvSpPr>
            <p:spPr>
              <a:xfrm>
                <a:off x="461911" y="396406"/>
                <a:ext cx="32997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3" name="Shape"/>
              <p:cNvSpPr/>
              <p:nvPr/>
            </p:nvSpPr>
            <p:spPr>
              <a:xfrm>
                <a:off x="461911" y="199390"/>
                <a:ext cx="98973" cy="64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88"/>
                    </a:moveTo>
                    <a:lnTo>
                      <a:pt x="14399" y="10588"/>
                    </a:lnTo>
                    <a:lnTo>
                      <a:pt x="143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588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4" name="Shape"/>
              <p:cNvSpPr/>
              <p:nvPr/>
            </p:nvSpPr>
            <p:spPr>
              <a:xfrm>
                <a:off x="527887" y="133350"/>
                <a:ext cx="527904" cy="32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3"/>
                    </a:moveTo>
                    <a:lnTo>
                      <a:pt x="18900" y="4353"/>
                    </a:lnTo>
                    <a:lnTo>
                      <a:pt x="18900" y="6447"/>
                    </a:lnTo>
                    <a:lnTo>
                      <a:pt x="17550" y="6447"/>
                    </a:lnTo>
                    <a:lnTo>
                      <a:pt x="17550" y="2093"/>
                    </a:lnTo>
                    <a:lnTo>
                      <a:pt x="14850" y="2093"/>
                    </a:lnTo>
                    <a:lnTo>
                      <a:pt x="14850" y="2104"/>
                    </a:lnTo>
                    <a:lnTo>
                      <a:pt x="10800" y="2104"/>
                    </a:lnTo>
                    <a:lnTo>
                      <a:pt x="10800" y="4353"/>
                    </a:lnTo>
                    <a:lnTo>
                      <a:pt x="9450" y="4353"/>
                    </a:lnTo>
                    <a:lnTo>
                      <a:pt x="9450" y="2093"/>
                    </a:lnTo>
                    <a:lnTo>
                      <a:pt x="13500" y="2093"/>
                    </a:lnTo>
                    <a:lnTo>
                      <a:pt x="13500" y="0"/>
                    </a:lnTo>
                    <a:lnTo>
                      <a:pt x="6750" y="0"/>
                    </a:lnTo>
                    <a:lnTo>
                      <a:pt x="6750" y="4353"/>
                    </a:lnTo>
                    <a:lnTo>
                      <a:pt x="8101" y="4353"/>
                    </a:lnTo>
                    <a:lnTo>
                      <a:pt x="8101" y="6447"/>
                    </a:lnTo>
                    <a:lnTo>
                      <a:pt x="9450" y="6447"/>
                    </a:lnTo>
                    <a:lnTo>
                      <a:pt x="9450" y="8623"/>
                    </a:lnTo>
                    <a:lnTo>
                      <a:pt x="8101" y="8623"/>
                    </a:lnTo>
                    <a:lnTo>
                      <a:pt x="8101" y="12977"/>
                    </a:lnTo>
                    <a:lnTo>
                      <a:pt x="6750" y="12977"/>
                    </a:lnTo>
                    <a:lnTo>
                      <a:pt x="6750" y="8623"/>
                    </a:lnTo>
                    <a:lnTo>
                      <a:pt x="8101" y="8623"/>
                    </a:lnTo>
                    <a:lnTo>
                      <a:pt x="8101" y="6447"/>
                    </a:lnTo>
                    <a:lnTo>
                      <a:pt x="5400" y="6447"/>
                    </a:lnTo>
                    <a:lnTo>
                      <a:pt x="5400" y="8623"/>
                    </a:lnTo>
                    <a:lnTo>
                      <a:pt x="4050" y="8623"/>
                    </a:lnTo>
                    <a:lnTo>
                      <a:pt x="4050" y="6447"/>
                    </a:lnTo>
                    <a:lnTo>
                      <a:pt x="5400" y="6447"/>
                    </a:lnTo>
                    <a:lnTo>
                      <a:pt x="5400" y="2093"/>
                    </a:lnTo>
                    <a:lnTo>
                      <a:pt x="0" y="2093"/>
                    </a:lnTo>
                    <a:lnTo>
                      <a:pt x="0" y="4353"/>
                    </a:lnTo>
                    <a:lnTo>
                      <a:pt x="2700" y="4353"/>
                    </a:lnTo>
                    <a:lnTo>
                      <a:pt x="2700" y="10884"/>
                    </a:lnTo>
                    <a:lnTo>
                      <a:pt x="5400" y="10884"/>
                    </a:lnTo>
                    <a:lnTo>
                      <a:pt x="5400" y="15237"/>
                    </a:lnTo>
                    <a:lnTo>
                      <a:pt x="6750" y="15237"/>
                    </a:lnTo>
                    <a:lnTo>
                      <a:pt x="6750" y="19507"/>
                    </a:lnTo>
                    <a:lnTo>
                      <a:pt x="9450" y="19507"/>
                    </a:lnTo>
                    <a:lnTo>
                      <a:pt x="9450" y="21600"/>
                    </a:lnTo>
                    <a:lnTo>
                      <a:pt x="10800" y="21600"/>
                    </a:lnTo>
                    <a:lnTo>
                      <a:pt x="10800" y="19507"/>
                    </a:lnTo>
                    <a:lnTo>
                      <a:pt x="13500" y="19507"/>
                    </a:lnTo>
                    <a:lnTo>
                      <a:pt x="13500" y="15237"/>
                    </a:lnTo>
                    <a:lnTo>
                      <a:pt x="12151" y="15237"/>
                    </a:lnTo>
                    <a:lnTo>
                      <a:pt x="12151" y="17330"/>
                    </a:lnTo>
                    <a:lnTo>
                      <a:pt x="8101" y="17330"/>
                    </a:lnTo>
                    <a:lnTo>
                      <a:pt x="8101" y="15237"/>
                    </a:lnTo>
                    <a:lnTo>
                      <a:pt x="9450" y="15237"/>
                    </a:lnTo>
                    <a:lnTo>
                      <a:pt x="9450" y="10884"/>
                    </a:lnTo>
                    <a:lnTo>
                      <a:pt x="12151" y="10884"/>
                    </a:lnTo>
                    <a:lnTo>
                      <a:pt x="12151" y="4364"/>
                    </a:lnTo>
                    <a:lnTo>
                      <a:pt x="14850" y="4364"/>
                    </a:lnTo>
                    <a:lnTo>
                      <a:pt x="14850" y="4353"/>
                    </a:lnTo>
                    <a:lnTo>
                      <a:pt x="16200" y="4353"/>
                    </a:lnTo>
                    <a:lnTo>
                      <a:pt x="16200" y="10884"/>
                    </a:lnTo>
                    <a:lnTo>
                      <a:pt x="13500" y="10884"/>
                    </a:lnTo>
                    <a:lnTo>
                      <a:pt x="13500" y="10895"/>
                    </a:lnTo>
                    <a:lnTo>
                      <a:pt x="10800" y="10895"/>
                    </a:lnTo>
                    <a:lnTo>
                      <a:pt x="10800" y="12988"/>
                    </a:lnTo>
                    <a:lnTo>
                      <a:pt x="13500" y="12988"/>
                    </a:lnTo>
                    <a:lnTo>
                      <a:pt x="13500" y="15237"/>
                    </a:lnTo>
                    <a:lnTo>
                      <a:pt x="14850" y="15237"/>
                    </a:lnTo>
                    <a:lnTo>
                      <a:pt x="14850" y="12977"/>
                    </a:lnTo>
                    <a:lnTo>
                      <a:pt x="20250" y="12977"/>
                    </a:lnTo>
                    <a:lnTo>
                      <a:pt x="20250" y="6447"/>
                    </a:lnTo>
                    <a:lnTo>
                      <a:pt x="21600" y="6447"/>
                    </a:lnTo>
                    <a:lnTo>
                      <a:pt x="21600" y="435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5" name="Square"/>
              <p:cNvSpPr/>
              <p:nvPr/>
            </p:nvSpPr>
            <p:spPr>
              <a:xfrm>
                <a:off x="1055790" y="429427"/>
                <a:ext cx="32996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6" name="Shape"/>
              <p:cNvSpPr/>
              <p:nvPr/>
            </p:nvSpPr>
            <p:spPr>
              <a:xfrm>
                <a:off x="989799" y="0"/>
                <a:ext cx="98986" cy="199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15"/>
                    </a:moveTo>
                    <a:lnTo>
                      <a:pt x="14400" y="3715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154"/>
                    </a:lnTo>
                    <a:lnTo>
                      <a:pt x="0" y="7154"/>
                    </a:lnTo>
                    <a:lnTo>
                      <a:pt x="0" y="10731"/>
                    </a:lnTo>
                    <a:lnTo>
                      <a:pt x="14400" y="10731"/>
                    </a:lnTo>
                    <a:lnTo>
                      <a:pt x="14400" y="14446"/>
                    </a:lnTo>
                    <a:lnTo>
                      <a:pt x="7200" y="14446"/>
                    </a:lnTo>
                    <a:lnTo>
                      <a:pt x="7200" y="17885"/>
                    </a:lnTo>
                    <a:lnTo>
                      <a:pt x="14400" y="17885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371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99" name="object 52"/>
            <p:cNvGrpSpPr/>
            <p:nvPr/>
          </p:nvGrpSpPr>
          <p:grpSpPr>
            <a:xfrm>
              <a:off x="1551877" y="1127673"/>
              <a:ext cx="1088786" cy="429428"/>
              <a:chOff x="0" y="0"/>
              <a:chExt cx="1088785" cy="429427"/>
            </a:xfrm>
          </p:grpSpPr>
          <p:sp>
            <p:nvSpPr>
              <p:cNvPr id="2878" name="Rectangle"/>
              <p:cNvSpPr/>
              <p:nvPr/>
            </p:nvSpPr>
            <p:spPr>
              <a:xfrm>
                <a:off x="65989" y="133515"/>
                <a:ext cx="65991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9" name="Shape"/>
              <p:cNvSpPr/>
              <p:nvPr/>
            </p:nvSpPr>
            <p:spPr>
              <a:xfrm>
                <a:off x="-1" y="67310"/>
                <a:ext cx="131981" cy="9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0" y="0"/>
                    </a:lnTo>
                    <a:lnTo>
                      <a:pt x="16200" y="7013"/>
                    </a:lnTo>
                    <a:lnTo>
                      <a:pt x="0" y="7013"/>
                    </a:lnTo>
                    <a:lnTo>
                      <a:pt x="0" y="21600"/>
                    </a:lnTo>
                    <a:lnTo>
                      <a:pt x="5398" y="21600"/>
                    </a:lnTo>
                    <a:lnTo>
                      <a:pt x="5398" y="14587"/>
                    </a:lnTo>
                    <a:lnTo>
                      <a:pt x="21600" y="14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0" name="Rectangle"/>
              <p:cNvSpPr/>
              <p:nvPr/>
            </p:nvSpPr>
            <p:spPr>
              <a:xfrm>
                <a:off x="131978" y="330365"/>
                <a:ext cx="65978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1" name="Rectangle"/>
              <p:cNvSpPr/>
              <p:nvPr/>
            </p:nvSpPr>
            <p:spPr>
              <a:xfrm>
                <a:off x="263944" y="363386"/>
                <a:ext cx="65991" cy="3429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2" name="Square"/>
              <p:cNvSpPr/>
              <p:nvPr/>
            </p:nvSpPr>
            <p:spPr>
              <a:xfrm>
                <a:off x="296938" y="133515"/>
                <a:ext cx="32997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3" name="Square"/>
              <p:cNvSpPr/>
              <p:nvPr/>
            </p:nvSpPr>
            <p:spPr>
              <a:xfrm>
                <a:off x="395922" y="397676"/>
                <a:ext cx="32997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4" name="Rectangle"/>
              <p:cNvSpPr/>
              <p:nvPr/>
            </p:nvSpPr>
            <p:spPr>
              <a:xfrm>
                <a:off x="329933" y="330365"/>
                <a:ext cx="98986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5" name="Shape"/>
              <p:cNvSpPr/>
              <p:nvPr/>
            </p:nvSpPr>
            <p:spPr>
              <a:xfrm>
                <a:off x="-1" y="165265"/>
                <a:ext cx="428919" cy="19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15" y="0"/>
                    </a:lnTo>
                    <a:lnTo>
                      <a:pt x="16615" y="3585"/>
                    </a:lnTo>
                    <a:lnTo>
                      <a:pt x="14954" y="3585"/>
                    </a:lnTo>
                    <a:lnTo>
                      <a:pt x="14954" y="3603"/>
                    </a:lnTo>
                    <a:lnTo>
                      <a:pt x="13292" y="3603"/>
                    </a:lnTo>
                    <a:lnTo>
                      <a:pt x="13292" y="0"/>
                    </a:lnTo>
                    <a:lnTo>
                      <a:pt x="9969" y="0"/>
                    </a:lnTo>
                    <a:lnTo>
                      <a:pt x="9969" y="3603"/>
                    </a:lnTo>
                    <a:lnTo>
                      <a:pt x="11630" y="3603"/>
                    </a:lnTo>
                    <a:lnTo>
                      <a:pt x="11630" y="7327"/>
                    </a:lnTo>
                    <a:lnTo>
                      <a:pt x="9969" y="7327"/>
                    </a:lnTo>
                    <a:lnTo>
                      <a:pt x="9969" y="3603"/>
                    </a:lnTo>
                    <a:lnTo>
                      <a:pt x="3323" y="3603"/>
                    </a:lnTo>
                    <a:lnTo>
                      <a:pt x="3323" y="7327"/>
                    </a:lnTo>
                    <a:lnTo>
                      <a:pt x="0" y="7327"/>
                    </a:lnTo>
                    <a:lnTo>
                      <a:pt x="0" y="10791"/>
                    </a:lnTo>
                    <a:lnTo>
                      <a:pt x="1661" y="10791"/>
                    </a:lnTo>
                    <a:lnTo>
                      <a:pt x="1661" y="14533"/>
                    </a:lnTo>
                    <a:lnTo>
                      <a:pt x="4985" y="14533"/>
                    </a:lnTo>
                    <a:lnTo>
                      <a:pt x="4985" y="7345"/>
                    </a:lnTo>
                    <a:lnTo>
                      <a:pt x="9969" y="7345"/>
                    </a:lnTo>
                    <a:lnTo>
                      <a:pt x="9969" y="10791"/>
                    </a:lnTo>
                    <a:lnTo>
                      <a:pt x="11630" y="10791"/>
                    </a:lnTo>
                    <a:lnTo>
                      <a:pt x="11630" y="14533"/>
                    </a:lnTo>
                    <a:lnTo>
                      <a:pt x="8307" y="14533"/>
                    </a:lnTo>
                    <a:lnTo>
                      <a:pt x="8307" y="17997"/>
                    </a:lnTo>
                    <a:lnTo>
                      <a:pt x="11630" y="17997"/>
                    </a:lnTo>
                    <a:lnTo>
                      <a:pt x="11630" y="21600"/>
                    </a:lnTo>
                    <a:lnTo>
                      <a:pt x="14954" y="21600"/>
                    </a:lnTo>
                    <a:lnTo>
                      <a:pt x="14954" y="14533"/>
                    </a:lnTo>
                    <a:lnTo>
                      <a:pt x="13292" y="14533"/>
                    </a:lnTo>
                    <a:lnTo>
                      <a:pt x="13292" y="7345"/>
                    </a:lnTo>
                    <a:lnTo>
                      <a:pt x="14954" y="7345"/>
                    </a:lnTo>
                    <a:lnTo>
                      <a:pt x="14954" y="10791"/>
                    </a:lnTo>
                    <a:lnTo>
                      <a:pt x="18277" y="10791"/>
                    </a:lnTo>
                    <a:lnTo>
                      <a:pt x="18277" y="7327"/>
                    </a:lnTo>
                    <a:lnTo>
                      <a:pt x="16615" y="7327"/>
                    </a:lnTo>
                    <a:lnTo>
                      <a:pt x="16615" y="3603"/>
                    </a:lnTo>
                    <a:lnTo>
                      <a:pt x="21600" y="36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6" name="Square"/>
              <p:cNvSpPr/>
              <p:nvPr/>
            </p:nvSpPr>
            <p:spPr>
              <a:xfrm>
                <a:off x="428916" y="363386"/>
                <a:ext cx="32996" cy="3429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7" name="Shape"/>
              <p:cNvSpPr/>
              <p:nvPr/>
            </p:nvSpPr>
            <p:spPr>
              <a:xfrm>
                <a:off x="362926" y="99060"/>
                <a:ext cx="263948" cy="231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0" y="0"/>
                    </a:lnTo>
                    <a:lnTo>
                      <a:pt x="13500" y="3204"/>
                    </a:lnTo>
                    <a:lnTo>
                      <a:pt x="16200" y="3204"/>
                    </a:lnTo>
                    <a:lnTo>
                      <a:pt x="16200" y="9257"/>
                    </a:lnTo>
                    <a:lnTo>
                      <a:pt x="13500" y="9257"/>
                    </a:lnTo>
                    <a:lnTo>
                      <a:pt x="13500" y="6171"/>
                    </a:lnTo>
                    <a:lnTo>
                      <a:pt x="8100" y="6171"/>
                    </a:lnTo>
                    <a:lnTo>
                      <a:pt x="8100" y="12462"/>
                    </a:lnTo>
                    <a:lnTo>
                      <a:pt x="5400" y="12462"/>
                    </a:lnTo>
                    <a:lnTo>
                      <a:pt x="5400" y="18633"/>
                    </a:lnTo>
                    <a:lnTo>
                      <a:pt x="2700" y="18633"/>
                    </a:lnTo>
                    <a:lnTo>
                      <a:pt x="2700" y="15429"/>
                    </a:lnTo>
                    <a:lnTo>
                      <a:pt x="0" y="15429"/>
                    </a:lnTo>
                    <a:lnTo>
                      <a:pt x="0" y="21600"/>
                    </a:lnTo>
                    <a:lnTo>
                      <a:pt x="8100" y="21600"/>
                    </a:lnTo>
                    <a:lnTo>
                      <a:pt x="8100" y="15429"/>
                    </a:lnTo>
                    <a:lnTo>
                      <a:pt x="10801" y="15429"/>
                    </a:lnTo>
                    <a:lnTo>
                      <a:pt x="10801" y="12462"/>
                    </a:lnTo>
                    <a:lnTo>
                      <a:pt x="16200" y="12462"/>
                    </a:lnTo>
                    <a:lnTo>
                      <a:pt x="16200" y="15429"/>
                    </a:lnTo>
                    <a:lnTo>
                      <a:pt x="18900" y="15429"/>
                    </a:lnTo>
                    <a:lnTo>
                      <a:pt x="18900" y="6171"/>
                    </a:lnTo>
                    <a:lnTo>
                      <a:pt x="21600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8" name="Shape"/>
              <p:cNvSpPr/>
              <p:nvPr/>
            </p:nvSpPr>
            <p:spPr>
              <a:xfrm>
                <a:off x="461911" y="264325"/>
                <a:ext cx="230952" cy="165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18514" y="8640"/>
                    </a:lnTo>
                    <a:lnTo>
                      <a:pt x="18514" y="4486"/>
                    </a:lnTo>
                    <a:lnTo>
                      <a:pt x="9256" y="4486"/>
                    </a:lnTo>
                    <a:lnTo>
                      <a:pt x="9256" y="0"/>
                    </a:lnTo>
                    <a:lnTo>
                      <a:pt x="6171" y="0"/>
                    </a:lnTo>
                    <a:lnTo>
                      <a:pt x="6171" y="4486"/>
                    </a:lnTo>
                    <a:lnTo>
                      <a:pt x="3086" y="4486"/>
                    </a:lnTo>
                    <a:lnTo>
                      <a:pt x="3086" y="8640"/>
                    </a:lnTo>
                    <a:lnTo>
                      <a:pt x="0" y="8640"/>
                    </a:lnTo>
                    <a:lnTo>
                      <a:pt x="0" y="12960"/>
                    </a:lnTo>
                    <a:lnTo>
                      <a:pt x="6171" y="12960"/>
                    </a:lnTo>
                    <a:lnTo>
                      <a:pt x="6171" y="17446"/>
                    </a:lnTo>
                    <a:lnTo>
                      <a:pt x="0" y="17446"/>
                    </a:lnTo>
                    <a:lnTo>
                      <a:pt x="0" y="21600"/>
                    </a:lnTo>
                    <a:lnTo>
                      <a:pt x="15428" y="21600"/>
                    </a:lnTo>
                    <a:lnTo>
                      <a:pt x="15428" y="17446"/>
                    </a:lnTo>
                    <a:lnTo>
                      <a:pt x="12342" y="17446"/>
                    </a:lnTo>
                    <a:lnTo>
                      <a:pt x="12342" y="12960"/>
                    </a:lnTo>
                    <a:lnTo>
                      <a:pt x="9256" y="12960"/>
                    </a:lnTo>
                    <a:lnTo>
                      <a:pt x="9256" y="8640"/>
                    </a:lnTo>
                    <a:lnTo>
                      <a:pt x="15428" y="8640"/>
                    </a:lnTo>
                    <a:lnTo>
                      <a:pt x="15428" y="17446"/>
                    </a:lnTo>
                    <a:lnTo>
                      <a:pt x="21600" y="17446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9" name="Square"/>
              <p:cNvSpPr/>
              <p:nvPr/>
            </p:nvSpPr>
            <p:spPr>
              <a:xfrm>
                <a:off x="692861" y="298615"/>
                <a:ext cx="33009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0" name="Shape"/>
              <p:cNvSpPr/>
              <p:nvPr/>
            </p:nvSpPr>
            <p:spPr>
              <a:xfrm>
                <a:off x="626872" y="165100"/>
                <a:ext cx="98998" cy="13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03"/>
                    </a:moveTo>
                    <a:lnTo>
                      <a:pt x="14398" y="10903"/>
                    </a:lnTo>
                    <a:lnTo>
                      <a:pt x="14398" y="0"/>
                    </a:lnTo>
                    <a:lnTo>
                      <a:pt x="0" y="0"/>
                    </a:lnTo>
                    <a:lnTo>
                      <a:pt x="0" y="5349"/>
                    </a:lnTo>
                    <a:lnTo>
                      <a:pt x="7199" y="5349"/>
                    </a:lnTo>
                    <a:lnTo>
                      <a:pt x="7199" y="21600"/>
                    </a:lnTo>
                    <a:lnTo>
                      <a:pt x="14398" y="21600"/>
                    </a:lnTo>
                    <a:lnTo>
                      <a:pt x="14398" y="16046"/>
                    </a:lnTo>
                    <a:lnTo>
                      <a:pt x="21600" y="16046"/>
                    </a:lnTo>
                    <a:lnTo>
                      <a:pt x="21600" y="1090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1" name="Rectangle"/>
              <p:cNvSpPr/>
              <p:nvPr/>
            </p:nvSpPr>
            <p:spPr>
              <a:xfrm>
                <a:off x="725868" y="133515"/>
                <a:ext cx="32970" cy="6477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2" name="Shape"/>
              <p:cNvSpPr/>
              <p:nvPr/>
            </p:nvSpPr>
            <p:spPr>
              <a:xfrm>
                <a:off x="725868" y="330365"/>
                <a:ext cx="164950" cy="67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6"/>
                    </a:moveTo>
                    <a:lnTo>
                      <a:pt x="17279" y="10596"/>
                    </a:lnTo>
                    <a:lnTo>
                      <a:pt x="17279" y="0"/>
                    </a:lnTo>
                    <a:lnTo>
                      <a:pt x="0" y="0"/>
                    </a:lnTo>
                    <a:lnTo>
                      <a:pt x="0" y="10596"/>
                    </a:lnTo>
                    <a:lnTo>
                      <a:pt x="4319" y="10596"/>
                    </a:lnTo>
                    <a:lnTo>
                      <a:pt x="4319" y="21600"/>
                    </a:lnTo>
                    <a:lnTo>
                      <a:pt x="21600" y="21600"/>
                    </a:lnTo>
                    <a:lnTo>
                      <a:pt x="21600" y="10596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3" name="Shape"/>
              <p:cNvSpPr/>
              <p:nvPr/>
            </p:nvSpPr>
            <p:spPr>
              <a:xfrm>
                <a:off x="791845" y="-1"/>
                <a:ext cx="98974" cy="198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7204" y="3600"/>
                    </a:lnTo>
                    <a:lnTo>
                      <a:pt x="72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4" y="21600"/>
                    </a:lnTo>
                    <a:lnTo>
                      <a:pt x="7204" y="18000"/>
                    </a:lnTo>
                    <a:lnTo>
                      <a:pt x="14399" y="18000"/>
                    </a:lnTo>
                    <a:lnTo>
                      <a:pt x="14399" y="14538"/>
                    </a:lnTo>
                    <a:lnTo>
                      <a:pt x="7204" y="14538"/>
                    </a:lnTo>
                    <a:lnTo>
                      <a:pt x="7204" y="10800"/>
                    </a:lnTo>
                    <a:lnTo>
                      <a:pt x="14399" y="10800"/>
                    </a:lnTo>
                    <a:lnTo>
                      <a:pt x="14399" y="7338"/>
                    </a:lnTo>
                    <a:lnTo>
                      <a:pt x="21600" y="7338"/>
                    </a:lnTo>
                    <a:lnTo>
                      <a:pt x="21600" y="360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4" name="Square"/>
              <p:cNvSpPr/>
              <p:nvPr/>
            </p:nvSpPr>
            <p:spPr>
              <a:xfrm>
                <a:off x="956805" y="397676"/>
                <a:ext cx="32996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5" name="Shape"/>
              <p:cNvSpPr/>
              <p:nvPr/>
            </p:nvSpPr>
            <p:spPr>
              <a:xfrm>
                <a:off x="890816" y="298615"/>
                <a:ext cx="98985" cy="98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14400" y="6899"/>
                    </a:lnTo>
                    <a:lnTo>
                      <a:pt x="0" y="6899"/>
                    </a:lnTo>
                    <a:lnTo>
                      <a:pt x="0" y="14111"/>
                    </a:lnTo>
                    <a:lnTo>
                      <a:pt x="7200" y="14111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6935"/>
                    </a:lnTo>
                    <a:lnTo>
                      <a:pt x="21600" y="69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6" name="Shape"/>
              <p:cNvSpPr/>
              <p:nvPr/>
            </p:nvSpPr>
            <p:spPr>
              <a:xfrm>
                <a:off x="758849" y="198285"/>
                <a:ext cx="296942" cy="131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00" y="0"/>
                    </a:lnTo>
                    <a:lnTo>
                      <a:pt x="16800" y="5615"/>
                    </a:lnTo>
                    <a:lnTo>
                      <a:pt x="14400" y="5615"/>
                    </a:lnTo>
                    <a:lnTo>
                      <a:pt x="14400" y="0"/>
                    </a:lnTo>
                    <a:lnTo>
                      <a:pt x="12000" y="0"/>
                    </a:lnTo>
                    <a:lnTo>
                      <a:pt x="12000" y="5615"/>
                    </a:lnTo>
                    <a:lnTo>
                      <a:pt x="9599" y="5615"/>
                    </a:lnTo>
                    <a:lnTo>
                      <a:pt x="9599" y="0"/>
                    </a:lnTo>
                    <a:lnTo>
                      <a:pt x="4801" y="0"/>
                    </a:lnTo>
                    <a:lnTo>
                      <a:pt x="4801" y="5588"/>
                    </a:lnTo>
                    <a:lnTo>
                      <a:pt x="0" y="5588"/>
                    </a:lnTo>
                    <a:lnTo>
                      <a:pt x="0" y="10786"/>
                    </a:lnTo>
                    <a:lnTo>
                      <a:pt x="2400" y="10786"/>
                    </a:lnTo>
                    <a:lnTo>
                      <a:pt x="2400" y="21600"/>
                    </a:lnTo>
                    <a:lnTo>
                      <a:pt x="4801" y="21600"/>
                    </a:lnTo>
                    <a:lnTo>
                      <a:pt x="4801" y="5615"/>
                    </a:lnTo>
                    <a:lnTo>
                      <a:pt x="7199" y="5615"/>
                    </a:lnTo>
                    <a:lnTo>
                      <a:pt x="7199" y="10814"/>
                    </a:lnTo>
                    <a:lnTo>
                      <a:pt x="9599" y="10814"/>
                    </a:lnTo>
                    <a:lnTo>
                      <a:pt x="9599" y="16428"/>
                    </a:lnTo>
                    <a:lnTo>
                      <a:pt x="14400" y="16428"/>
                    </a:lnTo>
                    <a:lnTo>
                      <a:pt x="14400" y="10814"/>
                    </a:lnTo>
                    <a:lnTo>
                      <a:pt x="19200" y="10814"/>
                    </a:lnTo>
                    <a:lnTo>
                      <a:pt x="19200" y="5615"/>
                    </a:lnTo>
                    <a:lnTo>
                      <a:pt x="21600" y="56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7" name="Shape"/>
              <p:cNvSpPr/>
              <p:nvPr/>
            </p:nvSpPr>
            <p:spPr>
              <a:xfrm>
                <a:off x="890816" y="33020"/>
                <a:ext cx="164975" cy="165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80" y="0"/>
                    </a:lnTo>
                    <a:lnTo>
                      <a:pt x="17280" y="4486"/>
                    </a:lnTo>
                    <a:lnTo>
                      <a:pt x="0" y="4486"/>
                    </a:lnTo>
                    <a:lnTo>
                      <a:pt x="0" y="8640"/>
                    </a:lnTo>
                    <a:lnTo>
                      <a:pt x="12960" y="8640"/>
                    </a:lnTo>
                    <a:lnTo>
                      <a:pt x="12960" y="13126"/>
                    </a:lnTo>
                    <a:lnTo>
                      <a:pt x="8640" y="13126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2960" y="17280"/>
                    </a:lnTo>
                    <a:lnTo>
                      <a:pt x="21600" y="17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8" name="Square"/>
              <p:cNvSpPr/>
              <p:nvPr/>
            </p:nvSpPr>
            <p:spPr>
              <a:xfrm>
                <a:off x="1055790" y="232575"/>
                <a:ext cx="32996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23" name="object 53"/>
            <p:cNvGrpSpPr/>
            <p:nvPr/>
          </p:nvGrpSpPr>
          <p:grpSpPr>
            <a:xfrm>
              <a:off x="1551877" y="864782"/>
              <a:ext cx="1055793" cy="428158"/>
              <a:chOff x="0" y="0"/>
              <a:chExt cx="1055792" cy="428157"/>
            </a:xfrm>
          </p:grpSpPr>
          <p:sp>
            <p:nvSpPr>
              <p:cNvPr id="2900" name="Square"/>
              <p:cNvSpPr/>
              <p:nvPr/>
            </p:nvSpPr>
            <p:spPr>
              <a:xfrm>
                <a:off x="0" y="263054"/>
                <a:ext cx="32983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1" name="Square"/>
              <p:cNvSpPr/>
              <p:nvPr/>
            </p:nvSpPr>
            <p:spPr>
              <a:xfrm>
                <a:off x="32981" y="296074"/>
                <a:ext cx="33010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2" name="Square"/>
              <p:cNvSpPr/>
              <p:nvPr/>
            </p:nvSpPr>
            <p:spPr>
              <a:xfrm>
                <a:off x="65989" y="165265"/>
                <a:ext cx="32996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3" name="Shape"/>
              <p:cNvSpPr/>
              <p:nvPr/>
            </p:nvSpPr>
            <p:spPr>
              <a:xfrm>
                <a:off x="65989" y="231304"/>
                <a:ext cx="98973" cy="64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1" y="0"/>
                    </a:lnTo>
                    <a:lnTo>
                      <a:pt x="7201" y="10588"/>
                    </a:lnTo>
                    <a:lnTo>
                      <a:pt x="0" y="10588"/>
                    </a:lnTo>
                    <a:lnTo>
                      <a:pt x="0" y="21600"/>
                    </a:lnTo>
                    <a:lnTo>
                      <a:pt x="14402" y="21600"/>
                    </a:lnTo>
                    <a:lnTo>
                      <a:pt x="14402" y="10588"/>
                    </a:lnTo>
                    <a:lnTo>
                      <a:pt x="21600" y="105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4" name="Square"/>
              <p:cNvSpPr/>
              <p:nvPr/>
            </p:nvSpPr>
            <p:spPr>
              <a:xfrm>
                <a:off x="197954" y="231304"/>
                <a:ext cx="32997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5" name="Shape"/>
              <p:cNvSpPr/>
              <p:nvPr/>
            </p:nvSpPr>
            <p:spPr>
              <a:xfrm>
                <a:off x="131978" y="165100"/>
                <a:ext cx="98973" cy="6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399" y="21600"/>
                    </a:lnTo>
                    <a:lnTo>
                      <a:pt x="14399" y="10385"/>
                    </a:lnTo>
                    <a:lnTo>
                      <a:pt x="21600" y="10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6" name="Shape"/>
              <p:cNvSpPr/>
              <p:nvPr/>
            </p:nvSpPr>
            <p:spPr>
              <a:xfrm>
                <a:off x="131978" y="296074"/>
                <a:ext cx="131968" cy="100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94"/>
                    </a:moveTo>
                    <a:lnTo>
                      <a:pt x="16199" y="7394"/>
                    </a:lnTo>
                    <a:lnTo>
                      <a:pt x="16199" y="14206"/>
                    </a:lnTo>
                    <a:lnTo>
                      <a:pt x="10799" y="14206"/>
                    </a:lnTo>
                    <a:lnTo>
                      <a:pt x="10799" y="7394"/>
                    </a:lnTo>
                    <a:lnTo>
                      <a:pt x="16199" y="7394"/>
                    </a:lnTo>
                    <a:lnTo>
                      <a:pt x="16199" y="0"/>
                    </a:lnTo>
                    <a:lnTo>
                      <a:pt x="10799" y="0"/>
                    </a:lnTo>
                    <a:lnTo>
                      <a:pt x="10799" y="7359"/>
                    </a:lnTo>
                    <a:lnTo>
                      <a:pt x="5398" y="7359"/>
                    </a:lnTo>
                    <a:lnTo>
                      <a:pt x="5398" y="0"/>
                    </a:lnTo>
                    <a:lnTo>
                      <a:pt x="0" y="0"/>
                    </a:lnTo>
                    <a:lnTo>
                      <a:pt x="0" y="7394"/>
                    </a:lnTo>
                    <a:lnTo>
                      <a:pt x="5398" y="7394"/>
                    </a:lnTo>
                    <a:lnTo>
                      <a:pt x="5398" y="21600"/>
                    </a:lnTo>
                    <a:lnTo>
                      <a:pt x="16199" y="21600"/>
                    </a:lnTo>
                    <a:lnTo>
                      <a:pt x="16199" y="14241"/>
                    </a:lnTo>
                    <a:lnTo>
                      <a:pt x="21600" y="14241"/>
                    </a:lnTo>
                    <a:lnTo>
                      <a:pt x="21600" y="739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7" name="Square"/>
              <p:cNvSpPr/>
              <p:nvPr/>
            </p:nvSpPr>
            <p:spPr>
              <a:xfrm>
                <a:off x="296938" y="396406"/>
                <a:ext cx="32997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8" name="Square"/>
              <p:cNvSpPr/>
              <p:nvPr/>
            </p:nvSpPr>
            <p:spPr>
              <a:xfrm>
                <a:off x="329933" y="330365"/>
                <a:ext cx="32971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9" name="Shape"/>
              <p:cNvSpPr/>
              <p:nvPr/>
            </p:nvSpPr>
            <p:spPr>
              <a:xfrm>
                <a:off x="263944" y="31750"/>
                <a:ext cx="197969" cy="13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14400" y="16046"/>
                    </a:lnTo>
                    <a:lnTo>
                      <a:pt x="10800" y="16046"/>
                    </a:lnTo>
                    <a:lnTo>
                      <a:pt x="10800" y="10724"/>
                    </a:lnTo>
                    <a:lnTo>
                      <a:pt x="7200" y="10724"/>
                    </a:lnTo>
                    <a:lnTo>
                      <a:pt x="7200" y="16046"/>
                    </a:lnTo>
                    <a:lnTo>
                      <a:pt x="3600" y="16046"/>
                    </a:lnTo>
                    <a:lnTo>
                      <a:pt x="3600" y="10724"/>
                    </a:lnTo>
                    <a:lnTo>
                      <a:pt x="0" y="10724"/>
                    </a:lnTo>
                    <a:lnTo>
                      <a:pt x="0" y="16072"/>
                    </a:lnTo>
                    <a:lnTo>
                      <a:pt x="3600" y="16072"/>
                    </a:ln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18000" y="5554"/>
                    </a:lnTo>
                    <a:lnTo>
                      <a:pt x="21600" y="55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0" name="Shape"/>
              <p:cNvSpPr/>
              <p:nvPr/>
            </p:nvSpPr>
            <p:spPr>
              <a:xfrm>
                <a:off x="362927" y="362116"/>
                <a:ext cx="131982" cy="6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15"/>
                    </a:moveTo>
                    <a:lnTo>
                      <a:pt x="16200" y="11215"/>
                    </a:lnTo>
                    <a:lnTo>
                      <a:pt x="16200" y="0"/>
                    </a:lnTo>
                    <a:lnTo>
                      <a:pt x="0" y="0"/>
                    </a:lnTo>
                    <a:lnTo>
                      <a:pt x="0" y="11215"/>
                    </a:lnTo>
                    <a:lnTo>
                      <a:pt x="5400" y="11215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21600" y="1121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1" name="Shape"/>
              <p:cNvSpPr/>
              <p:nvPr/>
            </p:nvSpPr>
            <p:spPr>
              <a:xfrm>
                <a:off x="263944" y="165265"/>
                <a:ext cx="230965" cy="1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7"/>
                    </a:moveTo>
                    <a:lnTo>
                      <a:pt x="18514" y="14347"/>
                    </a:lnTo>
                    <a:lnTo>
                      <a:pt x="18514" y="10721"/>
                    </a:lnTo>
                    <a:lnTo>
                      <a:pt x="15429" y="10721"/>
                    </a:lnTo>
                    <a:lnTo>
                      <a:pt x="15429" y="3469"/>
                    </a:lnTo>
                    <a:lnTo>
                      <a:pt x="12343" y="3469"/>
                    </a:lnTo>
                    <a:lnTo>
                      <a:pt x="12343" y="0"/>
                    </a:lnTo>
                    <a:lnTo>
                      <a:pt x="9257" y="0"/>
                    </a:lnTo>
                    <a:lnTo>
                      <a:pt x="9257" y="3469"/>
                    </a:lnTo>
                    <a:lnTo>
                      <a:pt x="3086" y="3469"/>
                    </a:lnTo>
                    <a:lnTo>
                      <a:pt x="3086" y="0"/>
                    </a:lnTo>
                    <a:lnTo>
                      <a:pt x="0" y="0"/>
                    </a:lnTo>
                    <a:lnTo>
                      <a:pt x="0" y="3487"/>
                    </a:lnTo>
                    <a:lnTo>
                      <a:pt x="3086" y="3487"/>
                    </a:lnTo>
                    <a:lnTo>
                      <a:pt x="3086" y="7234"/>
                    </a:lnTo>
                    <a:lnTo>
                      <a:pt x="12343" y="7234"/>
                    </a:lnTo>
                    <a:lnTo>
                      <a:pt x="12343" y="14347"/>
                    </a:lnTo>
                    <a:lnTo>
                      <a:pt x="15429" y="14347"/>
                    </a:lnTo>
                    <a:lnTo>
                      <a:pt x="15429" y="18113"/>
                    </a:lnTo>
                    <a:lnTo>
                      <a:pt x="12343" y="18113"/>
                    </a:lnTo>
                    <a:lnTo>
                      <a:pt x="12343" y="21600"/>
                    </a:lnTo>
                    <a:lnTo>
                      <a:pt x="21600" y="21600"/>
                    </a:lnTo>
                    <a:lnTo>
                      <a:pt x="21600" y="1434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2" name="Shape"/>
              <p:cNvSpPr/>
              <p:nvPr/>
            </p:nvSpPr>
            <p:spPr>
              <a:xfrm>
                <a:off x="428917" y="66205"/>
                <a:ext cx="164963" cy="130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59" y="0"/>
                    </a:lnTo>
                    <a:lnTo>
                      <a:pt x="12959" y="10681"/>
                    </a:lnTo>
                    <a:lnTo>
                      <a:pt x="8641" y="10681"/>
                    </a:lnTo>
                    <a:lnTo>
                      <a:pt x="8641" y="5249"/>
                    </a:lnTo>
                    <a:lnTo>
                      <a:pt x="12959" y="5249"/>
                    </a:lnTo>
                    <a:lnTo>
                      <a:pt x="12959" y="0"/>
                    </a:lnTo>
                    <a:lnTo>
                      <a:pt x="8641" y="0"/>
                    </a:lnTo>
                    <a:lnTo>
                      <a:pt x="8641" y="5222"/>
                    </a:lnTo>
                    <a:lnTo>
                      <a:pt x="4320" y="5222"/>
                    </a:lnTo>
                    <a:lnTo>
                      <a:pt x="4320" y="16351"/>
                    </a:lnTo>
                    <a:lnTo>
                      <a:pt x="0" y="16351"/>
                    </a:lnTo>
                    <a:lnTo>
                      <a:pt x="0" y="21600"/>
                    </a:lnTo>
                    <a:lnTo>
                      <a:pt x="12959" y="21600"/>
                    </a:lnTo>
                    <a:lnTo>
                      <a:pt x="12959" y="10709"/>
                    </a:lnTo>
                    <a:lnTo>
                      <a:pt x="17280" y="10709"/>
                    </a:lnTo>
                    <a:lnTo>
                      <a:pt x="17280" y="5249"/>
                    </a:lnTo>
                    <a:lnTo>
                      <a:pt x="21600" y="52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3" name="Shape"/>
              <p:cNvSpPr/>
              <p:nvPr/>
            </p:nvSpPr>
            <p:spPr>
              <a:xfrm>
                <a:off x="527889" y="165264"/>
                <a:ext cx="98986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5"/>
                    </a:moveTo>
                    <a:lnTo>
                      <a:pt x="14400" y="10385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10385"/>
                    </a:lnTo>
                    <a:lnTo>
                      <a:pt x="0" y="103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38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4" name="Rectangle"/>
              <p:cNvSpPr/>
              <p:nvPr/>
            </p:nvSpPr>
            <p:spPr>
              <a:xfrm>
                <a:off x="593878" y="97955"/>
                <a:ext cx="32997" cy="6731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5" name="Shape"/>
              <p:cNvSpPr/>
              <p:nvPr/>
            </p:nvSpPr>
            <p:spPr>
              <a:xfrm>
                <a:off x="593878" y="0"/>
                <a:ext cx="65991" cy="9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13"/>
                    </a:moveTo>
                    <a:lnTo>
                      <a:pt x="10800" y="701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4587"/>
                    </a:lnTo>
                    <a:lnTo>
                      <a:pt x="10800" y="1458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701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6" name="Shape"/>
              <p:cNvSpPr/>
              <p:nvPr/>
            </p:nvSpPr>
            <p:spPr>
              <a:xfrm>
                <a:off x="494907" y="231304"/>
                <a:ext cx="230964" cy="1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13"/>
                    </a:moveTo>
                    <a:lnTo>
                      <a:pt x="18513" y="18113"/>
                    </a:lnTo>
                    <a:lnTo>
                      <a:pt x="18513" y="10879"/>
                    </a:lnTo>
                    <a:lnTo>
                      <a:pt x="21599" y="10879"/>
                    </a:lnTo>
                    <a:lnTo>
                      <a:pt x="21599" y="7113"/>
                    </a:lnTo>
                    <a:lnTo>
                      <a:pt x="18513" y="7113"/>
                    </a:lnTo>
                    <a:lnTo>
                      <a:pt x="18513" y="10861"/>
                    </a:lnTo>
                    <a:lnTo>
                      <a:pt x="15427" y="10861"/>
                    </a:lnTo>
                    <a:lnTo>
                      <a:pt x="15427" y="7113"/>
                    </a:lnTo>
                    <a:lnTo>
                      <a:pt x="18513" y="7113"/>
                    </a:lnTo>
                    <a:lnTo>
                      <a:pt x="18513" y="3487"/>
                    </a:lnTo>
                    <a:lnTo>
                      <a:pt x="9256" y="3487"/>
                    </a:lnTo>
                    <a:lnTo>
                      <a:pt x="9256" y="7095"/>
                    </a:lnTo>
                    <a:lnTo>
                      <a:pt x="6170" y="7095"/>
                    </a:lnTo>
                    <a:lnTo>
                      <a:pt x="6170" y="3469"/>
                    </a:lnTo>
                    <a:lnTo>
                      <a:pt x="3085" y="3469"/>
                    </a:lnTo>
                    <a:lnTo>
                      <a:pt x="3085" y="0"/>
                    </a:lnTo>
                    <a:lnTo>
                      <a:pt x="0" y="0"/>
                    </a:lnTo>
                    <a:lnTo>
                      <a:pt x="0" y="3487"/>
                    </a:lnTo>
                    <a:lnTo>
                      <a:pt x="3085" y="3487"/>
                    </a:lnTo>
                    <a:lnTo>
                      <a:pt x="3085" y="10861"/>
                    </a:lnTo>
                    <a:lnTo>
                      <a:pt x="9256" y="10861"/>
                    </a:lnTo>
                    <a:lnTo>
                      <a:pt x="9256" y="7113"/>
                    </a:lnTo>
                    <a:lnTo>
                      <a:pt x="12342" y="7113"/>
                    </a:lnTo>
                    <a:lnTo>
                      <a:pt x="12342" y="10861"/>
                    </a:lnTo>
                    <a:lnTo>
                      <a:pt x="9256" y="10861"/>
                    </a:lnTo>
                    <a:lnTo>
                      <a:pt x="9256" y="14347"/>
                    </a:lnTo>
                    <a:lnTo>
                      <a:pt x="15427" y="14347"/>
                    </a:lnTo>
                    <a:lnTo>
                      <a:pt x="15427" y="21600"/>
                    </a:lnTo>
                    <a:lnTo>
                      <a:pt x="21600" y="21600"/>
                    </a:lnTo>
                    <a:lnTo>
                      <a:pt x="21600" y="1811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7" name="Square"/>
              <p:cNvSpPr/>
              <p:nvPr/>
            </p:nvSpPr>
            <p:spPr>
              <a:xfrm>
                <a:off x="725869" y="330365"/>
                <a:ext cx="32971" cy="3175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8" name="Shape"/>
              <p:cNvSpPr/>
              <p:nvPr/>
            </p:nvSpPr>
            <p:spPr>
              <a:xfrm>
                <a:off x="725869" y="66040"/>
                <a:ext cx="98986" cy="99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7" y="0"/>
                    </a:lnTo>
                    <a:lnTo>
                      <a:pt x="7197" y="6923"/>
                    </a:lnTo>
                    <a:lnTo>
                      <a:pt x="14397" y="6923"/>
                    </a:lnTo>
                    <a:lnTo>
                      <a:pt x="14397" y="14123"/>
                    </a:lnTo>
                    <a:lnTo>
                      <a:pt x="7197" y="14123"/>
                    </a:lnTo>
                    <a:lnTo>
                      <a:pt x="7197" y="6923"/>
                    </a:lnTo>
                    <a:lnTo>
                      <a:pt x="0" y="69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9" name="Square"/>
              <p:cNvSpPr/>
              <p:nvPr/>
            </p:nvSpPr>
            <p:spPr>
              <a:xfrm>
                <a:off x="857822" y="362116"/>
                <a:ext cx="65991" cy="6604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0" name="Shape"/>
              <p:cNvSpPr/>
              <p:nvPr/>
            </p:nvSpPr>
            <p:spPr>
              <a:xfrm>
                <a:off x="626873" y="97955"/>
                <a:ext cx="296940" cy="197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7"/>
                    </a:moveTo>
                    <a:lnTo>
                      <a:pt x="19200" y="17997"/>
                    </a:lnTo>
                    <a:lnTo>
                      <a:pt x="19200" y="10791"/>
                    </a:lnTo>
                    <a:lnTo>
                      <a:pt x="16800" y="10791"/>
                    </a:lnTo>
                    <a:lnTo>
                      <a:pt x="16800" y="7345"/>
                    </a:lnTo>
                    <a:lnTo>
                      <a:pt x="4800" y="7345"/>
                    </a:lnTo>
                    <a:lnTo>
                      <a:pt x="4800" y="0"/>
                    </a:lnTo>
                    <a:lnTo>
                      <a:pt x="2400" y="0"/>
                    </a:lnTo>
                    <a:lnTo>
                      <a:pt x="2400" y="7345"/>
                    </a:lnTo>
                    <a:lnTo>
                      <a:pt x="0" y="7345"/>
                    </a:lnTo>
                    <a:lnTo>
                      <a:pt x="0" y="10809"/>
                    </a:lnTo>
                    <a:lnTo>
                      <a:pt x="4800" y="10809"/>
                    </a:lnTo>
                    <a:lnTo>
                      <a:pt x="4800" y="14533"/>
                    </a:lnTo>
                    <a:lnTo>
                      <a:pt x="2400" y="14533"/>
                    </a:lnTo>
                    <a:lnTo>
                      <a:pt x="2400" y="17997"/>
                    </a:lnTo>
                    <a:lnTo>
                      <a:pt x="7201" y="17997"/>
                    </a:lnTo>
                    <a:lnTo>
                      <a:pt x="7201" y="10809"/>
                    </a:lnTo>
                    <a:lnTo>
                      <a:pt x="12001" y="10809"/>
                    </a:lnTo>
                    <a:lnTo>
                      <a:pt x="12001" y="14551"/>
                    </a:lnTo>
                    <a:lnTo>
                      <a:pt x="14402" y="14551"/>
                    </a:lnTo>
                    <a:lnTo>
                      <a:pt x="14402" y="10809"/>
                    </a:lnTo>
                    <a:lnTo>
                      <a:pt x="16800" y="10809"/>
                    </a:lnTo>
                    <a:lnTo>
                      <a:pt x="16800" y="21600"/>
                    </a:lnTo>
                    <a:lnTo>
                      <a:pt x="21600" y="21600"/>
                    </a:lnTo>
                    <a:lnTo>
                      <a:pt x="21600" y="1799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1" name="Square"/>
              <p:cNvSpPr/>
              <p:nvPr/>
            </p:nvSpPr>
            <p:spPr>
              <a:xfrm>
                <a:off x="956807" y="263054"/>
                <a:ext cx="32996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2" name="Shape"/>
              <p:cNvSpPr/>
              <p:nvPr/>
            </p:nvSpPr>
            <p:spPr>
              <a:xfrm>
                <a:off x="923812" y="165265"/>
                <a:ext cx="131981" cy="97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0" y="0"/>
                    </a:lnTo>
                    <a:lnTo>
                      <a:pt x="16200" y="6988"/>
                    </a:lnTo>
                    <a:lnTo>
                      <a:pt x="5400" y="6988"/>
                    </a:lnTo>
                    <a:lnTo>
                      <a:pt x="5400" y="0"/>
                    </a:lnTo>
                    <a:lnTo>
                      <a:pt x="0" y="0"/>
                    </a:lnTo>
                    <a:lnTo>
                      <a:pt x="0" y="7025"/>
                    </a:lnTo>
                    <a:lnTo>
                      <a:pt x="5400" y="7025"/>
                    </a:lnTo>
                    <a:lnTo>
                      <a:pt x="5400" y="14575"/>
                    </a:lnTo>
                    <a:lnTo>
                      <a:pt x="10800" y="14575"/>
                    </a:lnTo>
                    <a:lnTo>
                      <a:pt x="10800" y="21600"/>
                    </a:lnTo>
                    <a:lnTo>
                      <a:pt x="16200" y="21600"/>
                    </a:lnTo>
                    <a:lnTo>
                      <a:pt x="16200" y="7025"/>
                    </a:lnTo>
                    <a:lnTo>
                      <a:pt x="21600" y="70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34" name="object 54"/>
            <p:cNvGrpSpPr/>
            <p:nvPr/>
          </p:nvGrpSpPr>
          <p:grpSpPr>
            <a:xfrm>
              <a:off x="1551877" y="764223"/>
              <a:ext cx="1088786" cy="1088559"/>
              <a:chOff x="0" y="0"/>
              <a:chExt cx="1088785" cy="1088557"/>
            </a:xfrm>
          </p:grpSpPr>
          <p:sp>
            <p:nvSpPr>
              <p:cNvPr id="2924" name="Shape"/>
              <p:cNvSpPr/>
              <p:nvPr/>
            </p:nvSpPr>
            <p:spPr>
              <a:xfrm>
                <a:off x="-1" y="857835"/>
                <a:ext cx="230723" cy="230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9"/>
                    </a:moveTo>
                    <a:lnTo>
                      <a:pt x="20752" y="6590"/>
                    </a:lnTo>
                    <a:lnTo>
                      <a:pt x="18511" y="3261"/>
                    </a:lnTo>
                    <a:lnTo>
                      <a:pt x="18511" y="10833"/>
                    </a:lnTo>
                    <a:lnTo>
                      <a:pt x="17906" y="13826"/>
                    </a:lnTo>
                    <a:lnTo>
                      <a:pt x="16259" y="16275"/>
                    </a:lnTo>
                    <a:lnTo>
                      <a:pt x="13817" y="17927"/>
                    </a:lnTo>
                    <a:lnTo>
                      <a:pt x="10829" y="18532"/>
                    </a:lnTo>
                    <a:lnTo>
                      <a:pt x="10789" y="18532"/>
                    </a:lnTo>
                    <a:lnTo>
                      <a:pt x="7794" y="17927"/>
                    </a:lnTo>
                    <a:lnTo>
                      <a:pt x="5346" y="16275"/>
                    </a:lnTo>
                    <a:lnTo>
                      <a:pt x="3694" y="13826"/>
                    </a:lnTo>
                    <a:lnTo>
                      <a:pt x="3088" y="10833"/>
                    </a:lnTo>
                    <a:lnTo>
                      <a:pt x="3091" y="10789"/>
                    </a:lnTo>
                    <a:lnTo>
                      <a:pt x="5352" y="5356"/>
                    </a:lnTo>
                    <a:lnTo>
                      <a:pt x="10811" y="3110"/>
                    </a:lnTo>
                    <a:lnTo>
                      <a:pt x="13813" y="3719"/>
                    </a:lnTo>
                    <a:lnTo>
                      <a:pt x="16265" y="5375"/>
                    </a:lnTo>
                    <a:lnTo>
                      <a:pt x="17915" y="7829"/>
                    </a:lnTo>
                    <a:lnTo>
                      <a:pt x="18502" y="10789"/>
                    </a:lnTo>
                    <a:lnTo>
                      <a:pt x="18511" y="10833"/>
                    </a:lnTo>
                    <a:lnTo>
                      <a:pt x="18511" y="3261"/>
                    </a:lnTo>
                    <a:lnTo>
                      <a:pt x="18443" y="3160"/>
                    </a:lnTo>
                    <a:lnTo>
                      <a:pt x="18372" y="3110"/>
                    </a:lnTo>
                    <a:lnTo>
                      <a:pt x="15019" y="849"/>
                    </a:lnTo>
                    <a:lnTo>
                      <a:pt x="10830" y="0"/>
                    </a:lnTo>
                    <a:lnTo>
                      <a:pt x="10789" y="0"/>
                    </a:lnTo>
                    <a:lnTo>
                      <a:pt x="6589" y="849"/>
                    </a:lnTo>
                    <a:lnTo>
                      <a:pt x="3159" y="3160"/>
                    </a:lnTo>
                    <a:lnTo>
                      <a:pt x="848" y="6590"/>
                    </a:lnTo>
                    <a:lnTo>
                      <a:pt x="0" y="10789"/>
                    </a:lnTo>
                    <a:lnTo>
                      <a:pt x="0" y="10833"/>
                    </a:lnTo>
                    <a:lnTo>
                      <a:pt x="844" y="14992"/>
                    </a:lnTo>
                    <a:lnTo>
                      <a:pt x="3171" y="18456"/>
                    </a:lnTo>
                    <a:lnTo>
                      <a:pt x="6608" y="20764"/>
                    </a:lnTo>
                    <a:lnTo>
                      <a:pt x="10811" y="21600"/>
                    </a:lnTo>
                    <a:lnTo>
                      <a:pt x="15021" y="20749"/>
                    </a:lnTo>
                    <a:lnTo>
                      <a:pt x="18301" y="18532"/>
                    </a:lnTo>
                    <a:lnTo>
                      <a:pt x="18455" y="18429"/>
                    </a:lnTo>
                    <a:lnTo>
                      <a:pt x="20763" y="14992"/>
                    </a:lnTo>
                    <a:lnTo>
                      <a:pt x="21591" y="10833"/>
                    </a:lnTo>
                    <a:lnTo>
                      <a:pt x="21600" y="1078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5" name="Shape"/>
              <p:cNvSpPr/>
              <p:nvPr/>
            </p:nvSpPr>
            <p:spPr>
              <a:xfrm>
                <a:off x="227" y="-1"/>
                <a:ext cx="230723" cy="230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9"/>
                    </a:moveTo>
                    <a:lnTo>
                      <a:pt x="20755" y="6608"/>
                    </a:lnTo>
                    <a:lnTo>
                      <a:pt x="20751" y="6590"/>
                    </a:lnTo>
                    <a:lnTo>
                      <a:pt x="18490" y="3238"/>
                    </a:lnTo>
                    <a:lnTo>
                      <a:pt x="18490" y="10810"/>
                    </a:lnTo>
                    <a:lnTo>
                      <a:pt x="17888" y="13792"/>
                    </a:lnTo>
                    <a:lnTo>
                      <a:pt x="17885" y="13805"/>
                    </a:lnTo>
                    <a:lnTo>
                      <a:pt x="16238" y="16253"/>
                    </a:lnTo>
                    <a:lnTo>
                      <a:pt x="13796" y="17906"/>
                    </a:lnTo>
                    <a:lnTo>
                      <a:pt x="10808" y="18511"/>
                    </a:lnTo>
                    <a:lnTo>
                      <a:pt x="10767" y="18511"/>
                    </a:lnTo>
                    <a:lnTo>
                      <a:pt x="5319" y="16253"/>
                    </a:lnTo>
                    <a:lnTo>
                      <a:pt x="3070" y="10810"/>
                    </a:lnTo>
                    <a:lnTo>
                      <a:pt x="3066" y="10789"/>
                    </a:lnTo>
                    <a:lnTo>
                      <a:pt x="3669" y="7808"/>
                    </a:lnTo>
                    <a:lnTo>
                      <a:pt x="3673" y="7789"/>
                    </a:lnTo>
                    <a:lnTo>
                      <a:pt x="5319" y="5353"/>
                    </a:lnTo>
                    <a:lnTo>
                      <a:pt x="7771" y="3696"/>
                    </a:lnTo>
                    <a:lnTo>
                      <a:pt x="7758" y="3696"/>
                    </a:lnTo>
                    <a:lnTo>
                      <a:pt x="10767" y="3088"/>
                    </a:lnTo>
                    <a:lnTo>
                      <a:pt x="10790" y="3088"/>
                    </a:lnTo>
                    <a:lnTo>
                      <a:pt x="13792" y="3696"/>
                    </a:lnTo>
                    <a:lnTo>
                      <a:pt x="16244" y="5353"/>
                    </a:lnTo>
                    <a:lnTo>
                      <a:pt x="17894" y="7808"/>
                    </a:lnTo>
                    <a:lnTo>
                      <a:pt x="18485" y="10789"/>
                    </a:lnTo>
                    <a:lnTo>
                      <a:pt x="18490" y="10810"/>
                    </a:lnTo>
                    <a:lnTo>
                      <a:pt x="18490" y="3238"/>
                    </a:lnTo>
                    <a:lnTo>
                      <a:pt x="18446" y="3172"/>
                    </a:lnTo>
                    <a:lnTo>
                      <a:pt x="18330" y="3088"/>
                    </a:lnTo>
                    <a:lnTo>
                      <a:pt x="15014" y="852"/>
                    </a:lnTo>
                    <a:lnTo>
                      <a:pt x="10810" y="0"/>
                    </a:lnTo>
                    <a:lnTo>
                      <a:pt x="10790" y="0"/>
                    </a:lnTo>
                    <a:lnTo>
                      <a:pt x="6577" y="852"/>
                    </a:lnTo>
                    <a:lnTo>
                      <a:pt x="3144" y="3172"/>
                    </a:lnTo>
                    <a:lnTo>
                      <a:pt x="836" y="6608"/>
                    </a:lnTo>
                    <a:lnTo>
                      <a:pt x="4" y="10789"/>
                    </a:lnTo>
                    <a:lnTo>
                      <a:pt x="0" y="10810"/>
                    </a:lnTo>
                    <a:lnTo>
                      <a:pt x="844" y="14992"/>
                    </a:lnTo>
                    <a:lnTo>
                      <a:pt x="851" y="15023"/>
                    </a:lnTo>
                    <a:lnTo>
                      <a:pt x="3171" y="18456"/>
                    </a:lnTo>
                    <a:lnTo>
                      <a:pt x="6607" y="20764"/>
                    </a:lnTo>
                    <a:lnTo>
                      <a:pt x="10810" y="21600"/>
                    </a:lnTo>
                    <a:lnTo>
                      <a:pt x="15021" y="20749"/>
                    </a:lnTo>
                    <a:lnTo>
                      <a:pt x="18333" y="18511"/>
                    </a:lnTo>
                    <a:lnTo>
                      <a:pt x="18455" y="18429"/>
                    </a:lnTo>
                    <a:lnTo>
                      <a:pt x="20763" y="14992"/>
                    </a:lnTo>
                    <a:lnTo>
                      <a:pt x="21600" y="10810"/>
                    </a:lnTo>
                    <a:lnTo>
                      <a:pt x="21600" y="1078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6" name="Square"/>
              <p:cNvSpPr/>
              <p:nvPr/>
            </p:nvSpPr>
            <p:spPr>
              <a:xfrm>
                <a:off x="263943" y="132473"/>
                <a:ext cx="32996" cy="3429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7" name="Square"/>
              <p:cNvSpPr/>
              <p:nvPr/>
            </p:nvSpPr>
            <p:spPr>
              <a:xfrm>
                <a:off x="263943" y="33412"/>
                <a:ext cx="32996" cy="3302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8" name="Shape"/>
              <p:cNvSpPr/>
              <p:nvPr/>
            </p:nvSpPr>
            <p:spPr>
              <a:xfrm>
                <a:off x="296938" y="1661"/>
                <a:ext cx="362930" cy="13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95"/>
                    </a:moveTo>
                    <a:lnTo>
                      <a:pt x="13745" y="10695"/>
                    </a:lnTo>
                    <a:lnTo>
                      <a:pt x="13745" y="16330"/>
                    </a:lnTo>
                    <a:lnTo>
                      <a:pt x="11782" y="16330"/>
                    </a:lnTo>
                    <a:lnTo>
                      <a:pt x="11782" y="10668"/>
                    </a:lnTo>
                    <a:lnTo>
                      <a:pt x="7855" y="10668"/>
                    </a:lnTo>
                    <a:lnTo>
                      <a:pt x="7855" y="5243"/>
                    </a:lnTo>
                    <a:lnTo>
                      <a:pt x="9819" y="5243"/>
                    </a:lnTo>
                    <a:lnTo>
                      <a:pt x="9819" y="0"/>
                    </a:lnTo>
                    <a:lnTo>
                      <a:pt x="3927" y="0"/>
                    </a:lnTo>
                    <a:lnTo>
                      <a:pt x="3927" y="5243"/>
                    </a:lnTo>
                    <a:lnTo>
                      <a:pt x="1964" y="5243"/>
                    </a:lnTo>
                    <a:lnTo>
                      <a:pt x="1964" y="10695"/>
                    </a:lnTo>
                    <a:lnTo>
                      <a:pt x="0" y="10695"/>
                    </a:lnTo>
                    <a:lnTo>
                      <a:pt x="0" y="21600"/>
                    </a:lnTo>
                    <a:lnTo>
                      <a:pt x="3927" y="21600"/>
                    </a:lnTo>
                    <a:lnTo>
                      <a:pt x="3927" y="10695"/>
                    </a:lnTo>
                    <a:lnTo>
                      <a:pt x="7855" y="10695"/>
                    </a:lnTo>
                    <a:lnTo>
                      <a:pt x="7855" y="21573"/>
                    </a:lnTo>
                    <a:lnTo>
                      <a:pt x="13745" y="21573"/>
                    </a:lnTo>
                    <a:lnTo>
                      <a:pt x="13745" y="16357"/>
                    </a:lnTo>
                    <a:lnTo>
                      <a:pt x="17673" y="16357"/>
                    </a:lnTo>
                    <a:lnTo>
                      <a:pt x="17673" y="21573"/>
                    </a:lnTo>
                    <a:lnTo>
                      <a:pt x="19636" y="21573"/>
                    </a:lnTo>
                    <a:lnTo>
                      <a:pt x="19636" y="16357"/>
                    </a:lnTo>
                    <a:lnTo>
                      <a:pt x="21600" y="16357"/>
                    </a:lnTo>
                    <a:lnTo>
                      <a:pt x="21600" y="1069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9" name="Shape"/>
              <p:cNvSpPr/>
              <p:nvPr/>
            </p:nvSpPr>
            <p:spPr>
              <a:xfrm>
                <a:off x="626872" y="1497"/>
                <a:ext cx="98998" cy="64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9" y="0"/>
                    </a:lnTo>
                    <a:lnTo>
                      <a:pt x="7199" y="10588"/>
                    </a:lnTo>
                    <a:lnTo>
                      <a:pt x="0" y="1058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0" name="Rectangle"/>
              <p:cNvSpPr/>
              <p:nvPr/>
            </p:nvSpPr>
            <p:spPr>
              <a:xfrm>
                <a:off x="725868" y="132473"/>
                <a:ext cx="65978" cy="3429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1" name="Shape"/>
              <p:cNvSpPr/>
              <p:nvPr/>
            </p:nvSpPr>
            <p:spPr>
              <a:xfrm>
                <a:off x="659866" y="66432"/>
                <a:ext cx="131981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0" y="0"/>
                    </a:lnTo>
                    <a:lnTo>
                      <a:pt x="5400" y="11215"/>
                    </a:lnTo>
                    <a:lnTo>
                      <a:pt x="0" y="11215"/>
                    </a:lnTo>
                    <a:lnTo>
                      <a:pt x="0" y="21600"/>
                    </a:lnTo>
                    <a:lnTo>
                      <a:pt x="10802" y="21600"/>
                    </a:lnTo>
                    <a:lnTo>
                      <a:pt x="10802" y="11215"/>
                    </a:lnTo>
                    <a:lnTo>
                      <a:pt x="21600" y="11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2" name="Rectangle"/>
              <p:cNvSpPr/>
              <p:nvPr/>
            </p:nvSpPr>
            <p:spPr>
              <a:xfrm>
                <a:off x="791845" y="1662"/>
                <a:ext cx="33009" cy="64771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3" name="Shape"/>
              <p:cNvSpPr/>
              <p:nvPr/>
            </p:nvSpPr>
            <p:spPr>
              <a:xfrm>
                <a:off x="858063" y="227"/>
                <a:ext cx="230723" cy="230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7"/>
                    </a:moveTo>
                    <a:lnTo>
                      <a:pt x="20756" y="6609"/>
                    </a:lnTo>
                    <a:lnTo>
                      <a:pt x="20751" y="6588"/>
                    </a:lnTo>
                    <a:lnTo>
                      <a:pt x="18511" y="3263"/>
                    </a:lnTo>
                    <a:lnTo>
                      <a:pt x="18511" y="10767"/>
                    </a:lnTo>
                    <a:lnTo>
                      <a:pt x="18506" y="10811"/>
                    </a:lnTo>
                    <a:lnTo>
                      <a:pt x="16259" y="16232"/>
                    </a:lnTo>
                    <a:lnTo>
                      <a:pt x="10829" y="18490"/>
                    </a:lnTo>
                    <a:lnTo>
                      <a:pt x="10789" y="18490"/>
                    </a:lnTo>
                    <a:lnTo>
                      <a:pt x="5342" y="16232"/>
                    </a:lnTo>
                    <a:lnTo>
                      <a:pt x="3097" y="10811"/>
                    </a:lnTo>
                    <a:lnTo>
                      <a:pt x="3089" y="10767"/>
                    </a:lnTo>
                    <a:lnTo>
                      <a:pt x="3694" y="7777"/>
                    </a:lnTo>
                    <a:lnTo>
                      <a:pt x="3697" y="7765"/>
                    </a:lnTo>
                    <a:lnTo>
                      <a:pt x="5342" y="5329"/>
                    </a:lnTo>
                    <a:lnTo>
                      <a:pt x="5353" y="5312"/>
                    </a:lnTo>
                    <a:lnTo>
                      <a:pt x="7790" y="3674"/>
                    </a:lnTo>
                    <a:lnTo>
                      <a:pt x="7749" y="3674"/>
                    </a:lnTo>
                    <a:lnTo>
                      <a:pt x="10811" y="3066"/>
                    </a:lnTo>
                    <a:lnTo>
                      <a:pt x="13810" y="3674"/>
                    </a:lnTo>
                    <a:lnTo>
                      <a:pt x="16257" y="5329"/>
                    </a:lnTo>
                    <a:lnTo>
                      <a:pt x="17898" y="7765"/>
                    </a:lnTo>
                    <a:lnTo>
                      <a:pt x="17906" y="7777"/>
                    </a:lnTo>
                    <a:lnTo>
                      <a:pt x="18511" y="10767"/>
                    </a:lnTo>
                    <a:lnTo>
                      <a:pt x="18511" y="3263"/>
                    </a:lnTo>
                    <a:lnTo>
                      <a:pt x="18450" y="3172"/>
                    </a:lnTo>
                    <a:lnTo>
                      <a:pt x="18441" y="3158"/>
                    </a:lnTo>
                    <a:lnTo>
                      <a:pt x="18305" y="3066"/>
                    </a:lnTo>
                    <a:lnTo>
                      <a:pt x="15023" y="852"/>
                    </a:lnTo>
                    <a:lnTo>
                      <a:pt x="15038" y="852"/>
                    </a:lnTo>
                    <a:lnTo>
                      <a:pt x="10828" y="0"/>
                    </a:lnTo>
                    <a:lnTo>
                      <a:pt x="10789" y="0"/>
                    </a:lnTo>
                    <a:lnTo>
                      <a:pt x="6577" y="852"/>
                    </a:lnTo>
                    <a:lnTo>
                      <a:pt x="3144" y="3172"/>
                    </a:lnTo>
                    <a:lnTo>
                      <a:pt x="835" y="6609"/>
                    </a:lnTo>
                    <a:lnTo>
                      <a:pt x="8" y="10767"/>
                    </a:lnTo>
                    <a:lnTo>
                      <a:pt x="0" y="10811"/>
                    </a:lnTo>
                    <a:lnTo>
                      <a:pt x="851" y="15023"/>
                    </a:lnTo>
                    <a:lnTo>
                      <a:pt x="3171" y="18459"/>
                    </a:lnTo>
                    <a:lnTo>
                      <a:pt x="6608" y="20775"/>
                    </a:lnTo>
                    <a:lnTo>
                      <a:pt x="10698" y="21600"/>
                    </a:lnTo>
                    <a:lnTo>
                      <a:pt x="10923" y="21600"/>
                    </a:lnTo>
                    <a:lnTo>
                      <a:pt x="15010" y="20775"/>
                    </a:lnTo>
                    <a:lnTo>
                      <a:pt x="18393" y="18490"/>
                    </a:lnTo>
                    <a:lnTo>
                      <a:pt x="20751" y="15023"/>
                    </a:lnTo>
                    <a:lnTo>
                      <a:pt x="21600" y="10811"/>
                    </a:lnTo>
                    <a:lnTo>
                      <a:pt x="21600" y="1076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35" name="object 55"/>
            <p:cNvSpPr/>
            <p:nvPr/>
          </p:nvSpPr>
          <p:spPr>
            <a:xfrm>
              <a:off x="2439925" y="-1"/>
              <a:ext cx="684000" cy="6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6" name="object 56"/>
            <p:cNvSpPr/>
            <p:nvPr/>
          </p:nvSpPr>
          <p:spPr>
            <a:xfrm>
              <a:off x="2634830" y="176416"/>
              <a:ext cx="53598" cy="3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2"/>
                  </a:lnTo>
                  <a:lnTo>
                    <a:pt x="66" y="12679"/>
                  </a:lnTo>
                  <a:lnTo>
                    <a:pt x="28" y="13967"/>
                  </a:lnTo>
                  <a:lnTo>
                    <a:pt x="0" y="18707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7"/>
                  </a:lnTo>
                  <a:lnTo>
                    <a:pt x="21371" y="12679"/>
                  </a:lnTo>
                  <a:lnTo>
                    <a:pt x="21343" y="7339"/>
                  </a:lnTo>
                  <a:lnTo>
                    <a:pt x="21600" y="3757"/>
                  </a:lnTo>
                  <a:lnTo>
                    <a:pt x="20382" y="3757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39" name="object 57"/>
            <p:cNvGrpSpPr/>
            <p:nvPr/>
          </p:nvGrpSpPr>
          <p:grpSpPr>
            <a:xfrm>
              <a:off x="2711116" y="180962"/>
              <a:ext cx="169106" cy="38148"/>
              <a:chOff x="0" y="0"/>
              <a:chExt cx="169105" cy="38147"/>
            </a:xfrm>
          </p:grpSpPr>
          <p:sp>
            <p:nvSpPr>
              <p:cNvPr id="2937" name="Triangle"/>
              <p:cNvSpPr/>
              <p:nvPr/>
            </p:nvSpPr>
            <p:spPr>
              <a:xfrm>
                <a:off x="156403" y="2544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8" name="Shape"/>
              <p:cNvSpPr/>
              <p:nvPr/>
            </p:nvSpPr>
            <p:spPr>
              <a:xfrm>
                <a:off x="-1" y="-1"/>
                <a:ext cx="162054" cy="32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8" y="0"/>
                    </a:moveTo>
                    <a:lnTo>
                      <a:pt x="3229" y="0"/>
                    </a:lnTo>
                    <a:lnTo>
                      <a:pt x="3027" y="2028"/>
                    </a:lnTo>
                    <a:lnTo>
                      <a:pt x="2626" y="4065"/>
                    </a:lnTo>
                    <a:lnTo>
                      <a:pt x="2045" y="7317"/>
                    </a:lnTo>
                    <a:lnTo>
                      <a:pt x="1162" y="12570"/>
                    </a:lnTo>
                    <a:lnTo>
                      <a:pt x="355" y="17634"/>
                    </a:lnTo>
                    <a:lnTo>
                      <a:pt x="0" y="20338"/>
                    </a:lnTo>
                    <a:lnTo>
                      <a:pt x="49" y="20338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8"/>
                    </a:lnTo>
                    <a:lnTo>
                      <a:pt x="21194" y="15997"/>
                    </a:lnTo>
                    <a:lnTo>
                      <a:pt x="20526" y="9652"/>
                    </a:lnTo>
                    <a:lnTo>
                      <a:pt x="19631" y="4065"/>
                    </a:lnTo>
                    <a:lnTo>
                      <a:pt x="18358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40" name="object 58"/>
            <p:cNvSpPr/>
            <p:nvPr/>
          </p:nvSpPr>
          <p:spPr>
            <a:xfrm>
              <a:off x="2597395" y="209716"/>
              <a:ext cx="387924" cy="29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1"/>
                  </a:lnTo>
                  <a:lnTo>
                    <a:pt x="0" y="4453"/>
                  </a:lnTo>
                  <a:lnTo>
                    <a:pt x="13" y="5232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4"/>
                  </a:lnTo>
                  <a:lnTo>
                    <a:pt x="20518" y="19501"/>
                  </a:lnTo>
                  <a:lnTo>
                    <a:pt x="20742" y="18816"/>
                  </a:lnTo>
                  <a:lnTo>
                    <a:pt x="20731" y="18762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0"/>
                  </a:lnTo>
                  <a:lnTo>
                    <a:pt x="21600" y="3570"/>
                  </a:lnTo>
                  <a:lnTo>
                    <a:pt x="20761" y="678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41" name="object 59" descr="object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00668" y="292951"/>
              <a:ext cx="382856" cy="213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44" name="object 60"/>
            <p:cNvGrpSpPr/>
            <p:nvPr/>
          </p:nvGrpSpPr>
          <p:grpSpPr>
            <a:xfrm>
              <a:off x="2597447" y="211239"/>
              <a:ext cx="386363" cy="143755"/>
              <a:chOff x="0" y="0"/>
              <a:chExt cx="386362" cy="143754"/>
            </a:xfrm>
          </p:grpSpPr>
          <p:sp>
            <p:nvSpPr>
              <p:cNvPr id="2942" name="Shape"/>
              <p:cNvSpPr/>
              <p:nvPr/>
            </p:nvSpPr>
            <p:spPr>
              <a:xfrm>
                <a:off x="190865" y="54457"/>
                <a:ext cx="195358" cy="89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9703" y="8789"/>
                    </a:lnTo>
                    <a:lnTo>
                      <a:pt x="12481" y="1810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3" name="Shape"/>
              <p:cNvSpPr/>
              <p:nvPr/>
            </p:nvSpPr>
            <p:spPr>
              <a:xfrm>
                <a:off x="-1" y="-1"/>
                <a:ext cx="386364" cy="89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4" y="0"/>
                    </a:moveTo>
                    <a:lnTo>
                      <a:pt x="6356" y="0"/>
                    </a:lnTo>
                    <a:lnTo>
                      <a:pt x="6356" y="366"/>
                    </a:lnTo>
                    <a:lnTo>
                      <a:pt x="2126" y="366"/>
                    </a:lnTo>
                    <a:lnTo>
                      <a:pt x="118" y="6540"/>
                    </a:lnTo>
                    <a:lnTo>
                      <a:pt x="0" y="9973"/>
                    </a:lnTo>
                    <a:lnTo>
                      <a:pt x="4" y="15510"/>
                    </a:lnTo>
                    <a:lnTo>
                      <a:pt x="10" y="21600"/>
                    </a:lnTo>
                    <a:lnTo>
                      <a:pt x="5933" y="21600"/>
                    </a:lnTo>
                    <a:lnTo>
                      <a:pt x="6356" y="19769"/>
                    </a:lnTo>
                    <a:lnTo>
                      <a:pt x="6610" y="19400"/>
                    </a:lnTo>
                    <a:lnTo>
                      <a:pt x="7530" y="16728"/>
                    </a:lnTo>
                    <a:lnTo>
                      <a:pt x="8513" y="14777"/>
                    </a:lnTo>
                    <a:lnTo>
                      <a:pt x="9560" y="13581"/>
                    </a:lnTo>
                    <a:lnTo>
                      <a:pt x="10671" y="13175"/>
                    </a:lnTo>
                    <a:lnTo>
                      <a:pt x="21592" y="13175"/>
                    </a:lnTo>
                    <a:lnTo>
                      <a:pt x="21600" y="11735"/>
                    </a:lnTo>
                    <a:lnTo>
                      <a:pt x="21591" y="9973"/>
                    </a:lnTo>
                    <a:lnTo>
                      <a:pt x="21584" y="8692"/>
                    </a:lnTo>
                    <a:lnTo>
                      <a:pt x="21441" y="5786"/>
                    </a:lnTo>
                    <a:lnTo>
                      <a:pt x="19638" y="1094"/>
                    </a:lnTo>
                    <a:lnTo>
                      <a:pt x="15493" y="1094"/>
                    </a:lnTo>
                    <a:lnTo>
                      <a:pt x="15324" y="366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45" name="object 61"/>
            <p:cNvSpPr/>
            <p:nvPr/>
          </p:nvSpPr>
          <p:spPr>
            <a:xfrm>
              <a:off x="2877604" y="303543"/>
              <a:ext cx="107431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1" y="4849"/>
                  </a:lnTo>
                  <a:lnTo>
                    <a:pt x="3725" y="10104"/>
                  </a:lnTo>
                  <a:lnTo>
                    <a:pt x="5046" y="15707"/>
                  </a:lnTo>
                  <a:lnTo>
                    <a:pt x="60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947" name="object 62"/>
          <p:cNvSpPr txBox="1"/>
          <p:nvPr/>
        </p:nvSpPr>
        <p:spPr>
          <a:xfrm>
            <a:off x="3753422" y="1902928"/>
            <a:ext cx="1153162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marR="5080" indent="12700">
              <a:lnSpc>
                <a:spcPts val="1400"/>
              </a:lnSpc>
              <a:spcBef>
                <a:spcPts val="8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“Zdrave šume </a:t>
            </a:r>
            <a:r>
              <a:rPr spc="-25"/>
              <a:t>za </a:t>
            </a:r>
            <a:r>
              <a:t>zdrave </a:t>
            </a:r>
            <a:r>
              <a:rPr spc="-10"/>
              <a:t>ljude”</a:t>
            </a:r>
          </a:p>
          <a:p>
            <a:pPr marR="15875" indent="12700">
              <a:spcBef>
                <a:spcPts val="5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(Healthy Forests </a:t>
            </a:r>
            <a:r>
              <a:rPr spc="-25"/>
              <a:t>for </a:t>
            </a:r>
            <a:r>
              <a:t>Healthy </a:t>
            </a:r>
            <a:r>
              <a:rPr spc="-9"/>
              <a:t>People)</a:t>
            </a:r>
          </a:p>
          <a:p>
            <a:pPr indent="12700">
              <a:spcBef>
                <a:spcPts val="5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01:00</a:t>
            </a:r>
            <a:r>
              <a:rPr spc="-55"/>
              <a:t> </a:t>
            </a:r>
            <a:r>
              <a:rPr spc="-19"/>
              <a:t>min.</a:t>
            </a:r>
          </a:p>
        </p:txBody>
      </p:sp>
      <p:sp>
        <p:nvSpPr>
          <p:cNvPr id="2948" name="object 63"/>
          <p:cNvSpPr txBox="1"/>
          <p:nvPr/>
        </p:nvSpPr>
        <p:spPr>
          <a:xfrm>
            <a:off x="6865873" y="1348102"/>
            <a:ext cx="177228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blagodati</a:t>
            </a:r>
            <a:r>
              <a:rPr dirty="0"/>
              <a:t> od </a:t>
            </a:r>
            <a:r>
              <a:rPr spc="-20" dirty="0"/>
              <a:t>šuma </a:t>
            </a:r>
            <a:r>
              <a:rPr dirty="0" err="1"/>
              <a:t>ključne</a:t>
            </a:r>
            <a:r>
              <a:rPr dirty="0"/>
              <a:t> za </a:t>
            </a:r>
            <a:r>
              <a:rPr spc="-10" dirty="0" err="1"/>
              <a:t>kvalitetu</a:t>
            </a:r>
            <a:r>
              <a:rPr spc="-10" dirty="0"/>
              <a:t> </a:t>
            </a:r>
            <a:r>
              <a:rPr dirty="0" err="1"/>
              <a:t>života</a:t>
            </a:r>
            <a:r>
              <a:rPr dirty="0"/>
              <a:t>, </a:t>
            </a:r>
            <a:r>
              <a:rPr spc="-10" dirty="0" err="1"/>
              <a:t>očuvanje</a:t>
            </a:r>
            <a:r>
              <a:rPr spc="-10" dirty="0"/>
              <a:t> </a:t>
            </a:r>
            <a:r>
              <a:rPr dirty="0" err="1"/>
              <a:t>identiteta</a:t>
            </a:r>
            <a:r>
              <a:rPr dirty="0"/>
              <a:t> </a:t>
            </a:r>
            <a:r>
              <a:rPr dirty="0" err="1"/>
              <a:t>zajednica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održivi</a:t>
            </a:r>
            <a:r>
              <a:rPr dirty="0"/>
              <a:t> </a:t>
            </a:r>
            <a:r>
              <a:rPr spc="-10" dirty="0"/>
              <a:t>razvoj.</a:t>
            </a:r>
          </a:p>
        </p:txBody>
      </p:sp>
      <p:sp>
        <p:nvSpPr>
          <p:cNvPr id="2949" name="object 64"/>
          <p:cNvSpPr txBox="1">
            <a:spLocks noGrp="1"/>
          </p:cNvSpPr>
          <p:nvPr>
            <p:ph type="title"/>
          </p:nvPr>
        </p:nvSpPr>
        <p:spPr>
          <a:xfrm>
            <a:off x="5474989" y="406418"/>
            <a:ext cx="5086436" cy="751490"/>
          </a:xfrm>
          <a:prstGeom prst="rect">
            <a:avLst/>
          </a:prstGeom>
        </p:spPr>
        <p:txBody>
          <a:bodyPr/>
          <a:lstStyle>
            <a:lvl1pPr indent="11557" defTabSz="832103">
              <a:tabLst>
                <a:tab pos="2565400" algn="l"/>
              </a:tabLst>
              <a:defRPr sz="4300" spc="-100">
                <a:solidFill>
                  <a:srgbClr val="508786"/>
                </a:solidFill>
              </a:defRPr>
            </a:lvl1pPr>
          </a:lstStyle>
          <a:p>
            <a:r>
              <a:t>Socijalne   dobrobiti</a:t>
            </a:r>
          </a:p>
        </p:txBody>
      </p:sp>
      <p:sp>
        <p:nvSpPr>
          <p:cNvPr id="2950" name="object 5"/>
          <p:cNvSpPr/>
          <p:nvPr/>
        </p:nvSpPr>
        <p:spPr>
          <a:xfrm>
            <a:off x="8251824" y="4495505"/>
            <a:ext cx="990417" cy="188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1" y="0"/>
                </a:moveTo>
                <a:lnTo>
                  <a:pt x="1088" y="0"/>
                </a:lnTo>
                <a:lnTo>
                  <a:pt x="665" y="742"/>
                </a:lnTo>
                <a:lnTo>
                  <a:pt x="319" y="2765"/>
                </a:lnTo>
                <a:lnTo>
                  <a:pt x="86" y="5766"/>
                </a:lnTo>
                <a:lnTo>
                  <a:pt x="0" y="9442"/>
                </a:lnTo>
                <a:lnTo>
                  <a:pt x="0" y="12160"/>
                </a:lnTo>
                <a:lnTo>
                  <a:pt x="86" y="15834"/>
                </a:lnTo>
                <a:lnTo>
                  <a:pt x="319" y="18835"/>
                </a:lnTo>
                <a:lnTo>
                  <a:pt x="665" y="20858"/>
                </a:lnTo>
                <a:lnTo>
                  <a:pt x="1088" y="21600"/>
                </a:lnTo>
                <a:lnTo>
                  <a:pt x="20511" y="21600"/>
                </a:lnTo>
                <a:lnTo>
                  <a:pt x="20935" y="20858"/>
                </a:lnTo>
                <a:lnTo>
                  <a:pt x="21281" y="18835"/>
                </a:lnTo>
                <a:lnTo>
                  <a:pt x="21514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14" y="5766"/>
                </a:lnTo>
                <a:lnTo>
                  <a:pt x="21281" y="2765"/>
                </a:lnTo>
                <a:lnTo>
                  <a:pt x="20935" y="742"/>
                </a:lnTo>
                <a:lnTo>
                  <a:pt x="20511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1" name="object 65"/>
          <p:cNvSpPr txBox="1"/>
          <p:nvPr/>
        </p:nvSpPr>
        <p:spPr>
          <a:xfrm>
            <a:off x="6835499" y="4493004"/>
            <a:ext cx="3408047" cy="144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U</a:t>
            </a:r>
            <a:r>
              <a:rPr lang="hr-HR" spc="-10" noProof="0" dirty="0"/>
              <a:t> </a:t>
            </a:r>
            <a:r>
              <a:rPr lang="hr-HR" noProof="0" dirty="0"/>
              <a:t>tom</a:t>
            </a:r>
            <a:r>
              <a:rPr lang="hr-HR" spc="-10" noProof="0" dirty="0"/>
              <a:t> </a:t>
            </a:r>
            <a:r>
              <a:rPr lang="hr-HR" noProof="0" dirty="0"/>
              <a:t>se</a:t>
            </a:r>
            <a:r>
              <a:rPr lang="hr-HR" spc="-10" noProof="0" dirty="0"/>
              <a:t> </a:t>
            </a:r>
            <a:r>
              <a:rPr lang="hr-HR" noProof="0" dirty="0"/>
              <a:t>smjeru</a:t>
            </a:r>
            <a:r>
              <a:rPr lang="hr-HR" spc="-10" noProof="0" dirty="0"/>
              <a:t> </a:t>
            </a:r>
            <a:r>
              <a:rPr lang="hr-HR" noProof="0" dirty="0"/>
              <a:t>razvila</a:t>
            </a:r>
            <a:r>
              <a:rPr lang="hr-HR" spc="-10" noProof="0" dirty="0"/>
              <a:t> </a:t>
            </a:r>
            <a:r>
              <a:rPr lang="hr-HR" b="1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šumska</a:t>
            </a:r>
            <a:r>
              <a:rPr lang="hr-HR" b="1" spc="-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b="1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kupka</a:t>
            </a:r>
            <a:r>
              <a:rPr lang="hr-HR" b="1" spc="10" noProof="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spc="-25" noProof="0" dirty="0"/>
              <a:t>(na </a:t>
            </a:r>
            <a:r>
              <a:rPr lang="hr-HR" noProof="0" dirty="0"/>
              <a:t>japanskom </a:t>
            </a:r>
            <a:r>
              <a:rPr lang="hr-HR" noProof="0" dirty="0" err="1"/>
              <a:t>Shinrin-yoku</a:t>
            </a:r>
            <a:r>
              <a:rPr lang="hr-HR" noProof="0" dirty="0"/>
              <a:t>, što znači "kupanje </a:t>
            </a:r>
            <a:r>
              <a:rPr lang="hr-HR" spc="-50" noProof="0" dirty="0"/>
              <a:t>u </a:t>
            </a:r>
            <a:r>
              <a:rPr lang="hr-HR" noProof="0" dirty="0"/>
              <a:t>šumi"). To je praksa povezivanja s prirodom </a:t>
            </a:r>
            <a:r>
              <a:rPr lang="hr-HR" spc="-20" noProof="0" dirty="0"/>
              <a:t>kroz </a:t>
            </a:r>
            <a:r>
              <a:rPr lang="hr-HR" noProof="0" dirty="0"/>
              <a:t>svjesno i sporo uranjanje u atmosferu šume. </a:t>
            </a:r>
            <a:r>
              <a:rPr lang="hr-HR" spc="-20" noProof="0" dirty="0"/>
              <a:t>Nije </a:t>
            </a:r>
            <a:r>
              <a:rPr lang="hr-HR" noProof="0" dirty="0"/>
              <a:t>riječ o doslovnom kupanju, već o boravku u </a:t>
            </a:r>
            <a:r>
              <a:rPr lang="hr-HR" spc="-10" noProof="0" dirty="0"/>
              <a:t>šumi, </a:t>
            </a:r>
            <a:r>
              <a:rPr lang="hr-HR" noProof="0" dirty="0"/>
              <a:t>gdje</a:t>
            </a:r>
            <a:r>
              <a:rPr lang="hr-HR" spc="-5" noProof="0" dirty="0"/>
              <a:t> </a:t>
            </a:r>
            <a:r>
              <a:rPr lang="hr-HR" noProof="0" dirty="0"/>
              <a:t>osoba koristi sva svoja</a:t>
            </a:r>
            <a:r>
              <a:rPr lang="hr-HR" spc="-5" noProof="0" dirty="0"/>
              <a:t> </a:t>
            </a:r>
            <a:r>
              <a:rPr lang="hr-HR" noProof="0" dirty="0"/>
              <a:t>osjetila da bi </a:t>
            </a:r>
            <a:r>
              <a:rPr lang="hr-HR" spc="-25" noProof="0" dirty="0"/>
              <a:t>se </a:t>
            </a:r>
            <a:r>
              <a:rPr lang="hr-HR" noProof="0" dirty="0"/>
              <a:t>opustila, smirila i obnovila svoje fizičko </a:t>
            </a:r>
            <a:r>
              <a:rPr lang="hr-HR" spc="-50" noProof="0" dirty="0"/>
              <a:t>i </a:t>
            </a:r>
            <a:r>
              <a:rPr lang="hr-HR" noProof="0" dirty="0"/>
              <a:t>mentalno</a:t>
            </a:r>
            <a:r>
              <a:rPr lang="hr-HR" spc="-55" noProof="0" dirty="0"/>
              <a:t> </a:t>
            </a:r>
            <a:r>
              <a:rPr lang="hr-HR" spc="-10" noProof="0" dirty="0"/>
              <a:t>zdravlje.</a:t>
            </a:r>
          </a:p>
        </p:txBody>
      </p:sp>
      <p:sp>
        <p:nvSpPr>
          <p:cNvPr id="2953" name="object 66"/>
          <p:cNvSpPr txBox="1"/>
          <p:nvPr/>
        </p:nvSpPr>
        <p:spPr>
          <a:xfrm>
            <a:off x="6857724" y="6017840"/>
            <a:ext cx="3407410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Šumske kupke se prakticiraju diljem svijeta, </a:t>
            </a:r>
            <a:r>
              <a:rPr spc="-50"/>
              <a:t>a </a:t>
            </a:r>
            <a:r>
              <a:t>brojne</a:t>
            </a:r>
            <a:r>
              <a:rPr spc="-10"/>
              <a:t> </a:t>
            </a:r>
            <a:r>
              <a:t>studije</a:t>
            </a:r>
            <a:r>
              <a:rPr spc="-5"/>
              <a:t> </a:t>
            </a:r>
            <a:r>
              <a:t>potvrđuju</a:t>
            </a:r>
            <a:r>
              <a:rPr spc="-10"/>
              <a:t> </a:t>
            </a:r>
            <a:r>
              <a:t>njihove</a:t>
            </a:r>
            <a:r>
              <a:rPr spc="-5"/>
              <a:t> </a:t>
            </a:r>
            <a:r>
              <a:t>pozitivne</a:t>
            </a:r>
            <a:r>
              <a:rPr spc="-5"/>
              <a:t> </a:t>
            </a:r>
            <a:r>
              <a:rPr spc="-10"/>
              <a:t>učinke </a:t>
            </a:r>
            <a:r>
              <a:t>na </a:t>
            </a:r>
            <a:r>
              <a:rPr spc="-10"/>
              <a:t>zdravlje.</a:t>
            </a:r>
          </a:p>
        </p:txBody>
      </p:sp>
      <p:sp>
        <p:nvSpPr>
          <p:cNvPr id="2954" name="object 67"/>
          <p:cNvSpPr/>
          <p:nvPr/>
        </p:nvSpPr>
        <p:spPr>
          <a:xfrm>
            <a:off x="6740055" y="2705441"/>
            <a:ext cx="3887243" cy="227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0"/>
                </a:moveTo>
                <a:lnTo>
                  <a:pt x="622" y="0"/>
                </a:lnTo>
                <a:lnTo>
                  <a:pt x="380" y="837"/>
                </a:lnTo>
                <a:lnTo>
                  <a:pt x="182" y="3118"/>
                </a:lnTo>
                <a:lnTo>
                  <a:pt x="49" y="6502"/>
                </a:lnTo>
                <a:lnTo>
                  <a:pt x="0" y="10646"/>
                </a:lnTo>
                <a:lnTo>
                  <a:pt x="0" y="10953"/>
                </a:lnTo>
                <a:lnTo>
                  <a:pt x="49" y="15097"/>
                </a:lnTo>
                <a:lnTo>
                  <a:pt x="182" y="18481"/>
                </a:lnTo>
                <a:lnTo>
                  <a:pt x="380" y="20763"/>
                </a:lnTo>
                <a:lnTo>
                  <a:pt x="622" y="21600"/>
                </a:lnTo>
                <a:lnTo>
                  <a:pt x="20978" y="21600"/>
                </a:lnTo>
                <a:lnTo>
                  <a:pt x="21220" y="20763"/>
                </a:lnTo>
                <a:lnTo>
                  <a:pt x="21418" y="18481"/>
                </a:lnTo>
                <a:lnTo>
                  <a:pt x="21551" y="15097"/>
                </a:lnTo>
                <a:lnTo>
                  <a:pt x="21600" y="10953"/>
                </a:lnTo>
                <a:lnTo>
                  <a:pt x="21600" y="10646"/>
                </a:lnTo>
                <a:lnTo>
                  <a:pt x="21551" y="6502"/>
                </a:lnTo>
                <a:lnTo>
                  <a:pt x="21418" y="3118"/>
                </a:lnTo>
                <a:lnTo>
                  <a:pt x="21220" y="837"/>
                </a:lnTo>
                <a:lnTo>
                  <a:pt x="20978" y="0"/>
                </a:lnTo>
                <a:close/>
              </a:path>
            </a:pathLst>
          </a:cu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5" name="object 68"/>
          <p:cNvSpPr txBox="1"/>
          <p:nvPr/>
        </p:nvSpPr>
        <p:spPr>
          <a:xfrm>
            <a:off x="6849781" y="2696590"/>
            <a:ext cx="3415031" cy="1399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4610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noProof="0" dirty="0"/>
              <a:t>Rekreacija</a:t>
            </a:r>
            <a:r>
              <a:rPr lang="hr-HR" spc="-40" noProof="0" dirty="0"/>
              <a:t> </a:t>
            </a:r>
            <a:r>
              <a:rPr lang="hr-HR" noProof="0" dirty="0"/>
              <a:t>i</a:t>
            </a:r>
            <a:r>
              <a:rPr lang="hr-HR" spc="-35" noProof="0" dirty="0"/>
              <a:t> </a:t>
            </a:r>
            <a:r>
              <a:rPr lang="hr-HR" spc="-10" noProof="0" dirty="0"/>
              <a:t>zdravlje</a:t>
            </a:r>
          </a:p>
          <a:p>
            <a:pPr marR="5080" indent="12700">
              <a:lnSpc>
                <a:spcPct val="111099"/>
              </a:lnSpc>
              <a:spcBef>
                <a:spcPts val="10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Šume pružaju prostor za rekreaciju, kao što </a:t>
            </a:r>
            <a:r>
              <a:rPr lang="hr-HR" spc="-25" noProof="0" dirty="0"/>
              <a:t>su </a:t>
            </a:r>
            <a:r>
              <a:rPr lang="hr-HR" noProof="0" dirty="0"/>
              <a:t>planinarenje, kampiranje, </a:t>
            </a:r>
            <a:r>
              <a:rPr lang="hr-HR" noProof="0" dirty="0" err="1"/>
              <a:t>bicikliranje</a:t>
            </a:r>
            <a:r>
              <a:rPr lang="hr-HR" noProof="0" dirty="0"/>
              <a:t>, </a:t>
            </a:r>
            <a:r>
              <a:rPr lang="hr-HR" spc="-10" noProof="0" dirty="0"/>
              <a:t>slobodno </a:t>
            </a:r>
            <a:r>
              <a:rPr lang="hr-HR" noProof="0" dirty="0"/>
              <a:t>penjanje i istraživanje prirode. Aktivan boravak </a:t>
            </a:r>
            <a:r>
              <a:rPr lang="hr-HR" spc="-50" noProof="0" dirty="0"/>
              <a:t>u </a:t>
            </a:r>
            <a:r>
              <a:rPr lang="hr-HR" noProof="0" dirty="0"/>
              <a:t>šumi pridonosi cjelokupnom zdravlju </a:t>
            </a:r>
            <a:r>
              <a:rPr lang="hr-HR" spc="-10" noProof="0" dirty="0"/>
              <a:t>pojedinca </a:t>
            </a:r>
            <a:r>
              <a:rPr lang="hr-HR" noProof="0" dirty="0"/>
              <a:t>jer šuma nudi stimulativno okruženje koje </a:t>
            </a:r>
            <a:r>
              <a:rPr lang="hr-HR" spc="-25" noProof="0" dirty="0"/>
              <a:t>nas </a:t>
            </a:r>
            <a:r>
              <a:rPr lang="hr-HR" noProof="0" dirty="0"/>
              <a:t>opušta i povezuje s </a:t>
            </a:r>
            <a:r>
              <a:rPr lang="hr-HR" spc="-10" noProof="0" dirty="0"/>
              <a:t>prirodom.</a:t>
            </a:r>
          </a:p>
        </p:txBody>
      </p:sp>
      <p:grpSp>
        <p:nvGrpSpPr>
          <p:cNvPr id="2965" name="object 69"/>
          <p:cNvGrpSpPr/>
          <p:nvPr/>
        </p:nvGrpSpPr>
        <p:grpSpPr>
          <a:xfrm>
            <a:off x="8733563" y="1336341"/>
            <a:ext cx="1958441" cy="1009361"/>
            <a:chOff x="0" y="0"/>
            <a:chExt cx="1958440" cy="1009360"/>
          </a:xfrm>
        </p:grpSpPr>
        <p:pic>
          <p:nvPicPr>
            <p:cNvPr id="2956" name="object 70" descr="object 7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6060" y="274275"/>
              <a:ext cx="746780" cy="735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7" name="object 71" descr="object 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4024" y="807583"/>
              <a:ext cx="320588" cy="156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58" name="object 72"/>
            <p:cNvSpPr/>
            <p:nvPr/>
          </p:nvSpPr>
          <p:spPr>
            <a:xfrm>
              <a:off x="872463" y="931698"/>
              <a:ext cx="161850" cy="3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7" y="0"/>
                  </a:moveTo>
                  <a:lnTo>
                    <a:pt x="14397" y="9240"/>
                  </a:lnTo>
                  <a:lnTo>
                    <a:pt x="9279" y="14489"/>
                  </a:lnTo>
                  <a:lnTo>
                    <a:pt x="6706" y="15773"/>
                  </a:lnTo>
                  <a:lnTo>
                    <a:pt x="4109" y="15418"/>
                  </a:lnTo>
                  <a:lnTo>
                    <a:pt x="915" y="13456"/>
                  </a:lnTo>
                  <a:lnTo>
                    <a:pt x="0" y="17299"/>
                  </a:lnTo>
                  <a:lnTo>
                    <a:pt x="259" y="17902"/>
                  </a:lnTo>
                  <a:lnTo>
                    <a:pt x="193" y="18701"/>
                  </a:lnTo>
                  <a:lnTo>
                    <a:pt x="978" y="19761"/>
                  </a:lnTo>
                  <a:lnTo>
                    <a:pt x="3788" y="21149"/>
                  </a:lnTo>
                  <a:lnTo>
                    <a:pt x="8251" y="21600"/>
                  </a:lnTo>
                  <a:lnTo>
                    <a:pt x="12960" y="19662"/>
                  </a:lnTo>
                  <a:lnTo>
                    <a:pt x="17536" y="15102"/>
                  </a:lnTo>
                  <a:lnTo>
                    <a:pt x="21600" y="7692"/>
                  </a:lnTo>
                  <a:lnTo>
                    <a:pt x="20727" y="2448"/>
                  </a:lnTo>
                  <a:lnTo>
                    <a:pt x="20227" y="0"/>
                  </a:lnTo>
                  <a:close/>
                </a:path>
              </a:pathLst>
            </a:custGeom>
            <a:solidFill>
              <a:srgbClr val="FAB9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9" name="object 73"/>
            <p:cNvSpPr/>
            <p:nvPr/>
          </p:nvSpPr>
          <p:spPr>
            <a:xfrm>
              <a:off x="1177454" y="968696"/>
              <a:ext cx="154059" cy="2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5" y="0"/>
                  </a:moveTo>
                  <a:lnTo>
                    <a:pt x="13129" y="196"/>
                  </a:lnTo>
                  <a:lnTo>
                    <a:pt x="7428" y="3369"/>
                  </a:lnTo>
                  <a:lnTo>
                    <a:pt x="3629" y="3598"/>
                  </a:lnTo>
                  <a:lnTo>
                    <a:pt x="2724" y="5565"/>
                  </a:lnTo>
                  <a:lnTo>
                    <a:pt x="881" y="8994"/>
                  </a:lnTo>
                  <a:lnTo>
                    <a:pt x="0" y="11116"/>
                  </a:lnTo>
                  <a:lnTo>
                    <a:pt x="3951" y="9933"/>
                  </a:lnTo>
                  <a:lnTo>
                    <a:pt x="9636" y="9303"/>
                  </a:lnTo>
                  <a:lnTo>
                    <a:pt x="15182" y="9984"/>
                  </a:lnTo>
                  <a:lnTo>
                    <a:pt x="18715" y="12736"/>
                  </a:lnTo>
                  <a:lnTo>
                    <a:pt x="19370" y="14071"/>
                  </a:lnTo>
                  <a:lnTo>
                    <a:pt x="20070" y="19980"/>
                  </a:lnTo>
                  <a:lnTo>
                    <a:pt x="20769" y="21600"/>
                  </a:lnTo>
                  <a:lnTo>
                    <a:pt x="20769" y="21326"/>
                  </a:lnTo>
                  <a:lnTo>
                    <a:pt x="21036" y="20715"/>
                  </a:lnTo>
                  <a:lnTo>
                    <a:pt x="21421" y="21261"/>
                  </a:lnTo>
                  <a:lnTo>
                    <a:pt x="21600" y="18684"/>
                  </a:lnTo>
                  <a:lnTo>
                    <a:pt x="21250" y="8697"/>
                  </a:lnTo>
                  <a:lnTo>
                    <a:pt x="18485" y="0"/>
                  </a:lnTo>
                  <a:close/>
                </a:path>
              </a:pathLst>
            </a:custGeom>
            <a:solidFill>
              <a:srgbClr val="A45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60" name="object 74" descr="object 7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984" y="940121"/>
              <a:ext cx="341479" cy="57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1" name="object 75" descr="object 7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17165" y="941365"/>
              <a:ext cx="211126" cy="23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2" name="object 76" descr="object 7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" y="2924"/>
              <a:ext cx="942952" cy="992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3" name="object 77" descr="object 7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3354" y="-1"/>
              <a:ext cx="915087" cy="993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4" name="object 78"/>
            <p:cNvSpPr/>
            <p:nvPr/>
          </p:nvSpPr>
          <p:spPr>
            <a:xfrm>
              <a:off x="1015091" y="4822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81" y="8067"/>
                  </a:lnTo>
                  <a:lnTo>
                    <a:pt x="9029" y="14009"/>
                  </a:lnTo>
                  <a:lnTo>
                    <a:pt x="286" y="3244"/>
                  </a:lnTo>
                  <a:lnTo>
                    <a:pt x="0" y="16131"/>
                  </a:lnTo>
                  <a:lnTo>
                    <a:pt x="9090" y="21600"/>
                  </a:lnTo>
                  <a:lnTo>
                    <a:pt x="19107" y="170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78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966" name="object 79" descr="object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21079" y="6402701"/>
            <a:ext cx="697566" cy="696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67" name="object 80"/>
          <p:cNvSpPr txBox="1"/>
          <p:nvPr/>
        </p:nvSpPr>
        <p:spPr>
          <a:xfrm>
            <a:off x="192240" y="2518536"/>
            <a:ext cx="16179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Ostale</a:t>
            </a:r>
            <a:r>
              <a:rPr spc="-45"/>
              <a:t> </a:t>
            </a:r>
            <a:r>
              <a:rPr spc="-10"/>
              <a:t>općekorisne </a:t>
            </a:r>
            <a:r>
              <a:t>funkcije</a:t>
            </a:r>
            <a:r>
              <a:rPr spc="-55"/>
              <a:t> </a:t>
            </a:r>
            <a:r>
              <a:rPr spc="-20"/>
              <a:t>šuma</a:t>
            </a:r>
          </a:p>
        </p:txBody>
      </p:sp>
      <p:grpSp>
        <p:nvGrpSpPr>
          <p:cNvPr id="2981" name="object 81"/>
          <p:cNvGrpSpPr/>
          <p:nvPr/>
        </p:nvGrpSpPr>
        <p:grpSpPr>
          <a:xfrm>
            <a:off x="35344" y="3270934"/>
            <a:ext cx="1517183" cy="401297"/>
            <a:chOff x="0" y="0"/>
            <a:chExt cx="1517182" cy="401295"/>
          </a:xfrm>
        </p:grpSpPr>
        <p:sp>
          <p:nvSpPr>
            <p:cNvPr id="2968" name="object 82"/>
            <p:cNvSpPr/>
            <p:nvPr/>
          </p:nvSpPr>
          <p:spPr>
            <a:xfrm>
              <a:off x="0" y="-1"/>
              <a:ext cx="1517183" cy="40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44" y="0"/>
                  </a:moveTo>
                  <a:lnTo>
                    <a:pt x="2857" y="0"/>
                  </a:lnTo>
                  <a:lnTo>
                    <a:pt x="2202" y="285"/>
                  </a:lnTo>
                  <a:lnTo>
                    <a:pt x="1600" y="1098"/>
                  </a:lnTo>
                  <a:lnTo>
                    <a:pt x="1070" y="2373"/>
                  </a:lnTo>
                  <a:lnTo>
                    <a:pt x="628" y="4045"/>
                  </a:lnTo>
                  <a:lnTo>
                    <a:pt x="290" y="6051"/>
                  </a:lnTo>
                  <a:lnTo>
                    <a:pt x="75" y="8324"/>
                  </a:lnTo>
                  <a:lnTo>
                    <a:pt x="0" y="10800"/>
                  </a:lnTo>
                  <a:lnTo>
                    <a:pt x="75" y="13276"/>
                  </a:lnTo>
                  <a:lnTo>
                    <a:pt x="290" y="15550"/>
                  </a:lnTo>
                  <a:lnTo>
                    <a:pt x="628" y="17555"/>
                  </a:lnTo>
                  <a:lnTo>
                    <a:pt x="1070" y="19227"/>
                  </a:lnTo>
                  <a:lnTo>
                    <a:pt x="1600" y="20502"/>
                  </a:lnTo>
                  <a:lnTo>
                    <a:pt x="2202" y="21315"/>
                  </a:lnTo>
                  <a:lnTo>
                    <a:pt x="2857" y="21600"/>
                  </a:lnTo>
                  <a:lnTo>
                    <a:pt x="18744" y="21600"/>
                  </a:lnTo>
                  <a:lnTo>
                    <a:pt x="19399" y="21315"/>
                  </a:lnTo>
                  <a:lnTo>
                    <a:pt x="20000" y="20502"/>
                  </a:lnTo>
                  <a:lnTo>
                    <a:pt x="20530" y="19227"/>
                  </a:lnTo>
                  <a:lnTo>
                    <a:pt x="20972" y="17555"/>
                  </a:lnTo>
                  <a:lnTo>
                    <a:pt x="21310" y="15550"/>
                  </a:lnTo>
                  <a:lnTo>
                    <a:pt x="21525" y="13276"/>
                  </a:lnTo>
                  <a:lnTo>
                    <a:pt x="21600" y="10800"/>
                  </a:lnTo>
                  <a:lnTo>
                    <a:pt x="21525" y="8324"/>
                  </a:lnTo>
                  <a:lnTo>
                    <a:pt x="21310" y="6051"/>
                  </a:lnTo>
                  <a:lnTo>
                    <a:pt x="20972" y="4045"/>
                  </a:lnTo>
                  <a:lnTo>
                    <a:pt x="20530" y="2373"/>
                  </a:lnTo>
                  <a:lnTo>
                    <a:pt x="20000" y="1098"/>
                  </a:lnTo>
                  <a:lnTo>
                    <a:pt x="19399" y="285"/>
                  </a:lnTo>
                  <a:lnTo>
                    <a:pt x="18744" y="0"/>
                  </a:lnTo>
                  <a:close/>
                </a:path>
              </a:pathLst>
            </a:custGeom>
            <a:solidFill>
              <a:srgbClr val="5087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73" name="object 83"/>
            <p:cNvGrpSpPr/>
            <p:nvPr/>
          </p:nvGrpSpPr>
          <p:grpSpPr>
            <a:xfrm>
              <a:off x="180326" y="45758"/>
              <a:ext cx="166666" cy="290757"/>
              <a:chOff x="0" y="0"/>
              <a:chExt cx="166665" cy="290756"/>
            </a:xfrm>
          </p:grpSpPr>
          <p:sp>
            <p:nvSpPr>
              <p:cNvPr id="2969" name="Shape"/>
              <p:cNvSpPr/>
              <p:nvPr/>
            </p:nvSpPr>
            <p:spPr>
              <a:xfrm>
                <a:off x="23914" y="0"/>
                <a:ext cx="104179" cy="58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7" y="0"/>
                    </a:moveTo>
                    <a:lnTo>
                      <a:pt x="0" y="6546"/>
                    </a:lnTo>
                    <a:lnTo>
                      <a:pt x="12244" y="21600"/>
                    </a:lnTo>
                    <a:lnTo>
                      <a:pt x="21600" y="9819"/>
                    </a:lnTo>
                    <a:lnTo>
                      <a:pt x="12318" y="9819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0" name="Shape"/>
              <p:cNvSpPr/>
              <p:nvPr/>
            </p:nvSpPr>
            <p:spPr>
              <a:xfrm>
                <a:off x="83324" y="0"/>
                <a:ext cx="57306" cy="26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61" y="0"/>
                    </a:moveTo>
                    <a:lnTo>
                      <a:pt x="0" y="21600"/>
                    </a:lnTo>
                    <a:lnTo>
                      <a:pt x="16875" y="21600"/>
                    </a:lnTo>
                    <a:lnTo>
                      <a:pt x="21600" y="14399"/>
                    </a:lnTo>
                    <a:lnTo>
                      <a:pt x="16961" y="0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1" name="Shape"/>
              <p:cNvSpPr/>
              <p:nvPr/>
            </p:nvSpPr>
            <p:spPr>
              <a:xfrm>
                <a:off x="0" y="225349"/>
                <a:ext cx="157506" cy="65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32" y="0"/>
                    </a:moveTo>
                    <a:lnTo>
                      <a:pt x="0" y="1279"/>
                    </a:lnTo>
                    <a:lnTo>
                      <a:pt x="856" y="16949"/>
                    </a:lnTo>
                    <a:lnTo>
                      <a:pt x="869" y="17184"/>
                    </a:lnTo>
                    <a:lnTo>
                      <a:pt x="6679" y="20846"/>
                    </a:lnTo>
                    <a:lnTo>
                      <a:pt x="9868" y="21534"/>
                    </a:lnTo>
                    <a:lnTo>
                      <a:pt x="10123" y="21534"/>
                    </a:lnTo>
                    <a:lnTo>
                      <a:pt x="11474" y="21600"/>
                    </a:lnTo>
                    <a:lnTo>
                      <a:pt x="17322" y="19128"/>
                    </a:lnTo>
                    <a:lnTo>
                      <a:pt x="21600" y="10800"/>
                    </a:lnTo>
                    <a:lnTo>
                      <a:pt x="9997" y="10800"/>
                    </a:lnTo>
                    <a:lnTo>
                      <a:pt x="8950" y="10607"/>
                    </a:lnTo>
                    <a:lnTo>
                      <a:pt x="6960" y="9831"/>
                    </a:lnTo>
                    <a:lnTo>
                      <a:pt x="5995" y="9253"/>
                    </a:lnTo>
                    <a:lnTo>
                      <a:pt x="5065" y="8477"/>
                    </a:lnTo>
                    <a:lnTo>
                      <a:pt x="4532" y="0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2" name="Shape"/>
              <p:cNvSpPr/>
              <p:nvPr/>
            </p:nvSpPr>
            <p:spPr>
              <a:xfrm>
                <a:off x="3860" y="69608"/>
                <a:ext cx="162806" cy="188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42" y="0"/>
                    </a:moveTo>
                    <a:lnTo>
                      <a:pt x="10917" y="0"/>
                    </a:lnTo>
                    <a:lnTo>
                      <a:pt x="9271" y="54"/>
                    </a:lnTo>
                    <a:lnTo>
                      <a:pt x="9370" y="54"/>
                    </a:lnTo>
                    <a:lnTo>
                      <a:pt x="7990" y="197"/>
                    </a:lnTo>
                    <a:lnTo>
                      <a:pt x="3150" y="1768"/>
                    </a:lnTo>
                    <a:lnTo>
                      <a:pt x="91" y="5908"/>
                    </a:lnTo>
                    <a:lnTo>
                      <a:pt x="0" y="7011"/>
                    </a:lnTo>
                    <a:lnTo>
                      <a:pt x="140" y="8374"/>
                    </a:lnTo>
                    <a:lnTo>
                      <a:pt x="552" y="9576"/>
                    </a:lnTo>
                    <a:lnTo>
                      <a:pt x="561" y="9601"/>
                    </a:lnTo>
                    <a:lnTo>
                      <a:pt x="4970" y="13137"/>
                    </a:lnTo>
                    <a:lnTo>
                      <a:pt x="12036" y="14547"/>
                    </a:lnTo>
                    <a:lnTo>
                      <a:pt x="13359" y="14782"/>
                    </a:lnTo>
                    <a:lnTo>
                      <a:pt x="16747" y="17221"/>
                    </a:lnTo>
                    <a:lnTo>
                      <a:pt x="16747" y="18859"/>
                    </a:lnTo>
                    <a:lnTo>
                      <a:pt x="12486" y="21472"/>
                    </a:lnTo>
                    <a:lnTo>
                      <a:pt x="11397" y="21600"/>
                    </a:lnTo>
                    <a:lnTo>
                      <a:pt x="20385" y="21600"/>
                    </a:lnTo>
                    <a:lnTo>
                      <a:pt x="21600" y="17450"/>
                    </a:lnTo>
                    <a:lnTo>
                      <a:pt x="21480" y="16122"/>
                    </a:lnTo>
                    <a:lnTo>
                      <a:pt x="18566" y="12111"/>
                    </a:lnTo>
                    <a:lnTo>
                      <a:pt x="13249" y="10557"/>
                    </a:lnTo>
                    <a:lnTo>
                      <a:pt x="9751" y="10075"/>
                    </a:lnTo>
                    <a:lnTo>
                      <a:pt x="8536" y="9849"/>
                    </a:lnTo>
                    <a:lnTo>
                      <a:pt x="4853" y="7629"/>
                    </a:lnTo>
                    <a:lnTo>
                      <a:pt x="4853" y="5750"/>
                    </a:lnTo>
                    <a:lnTo>
                      <a:pt x="9413" y="3680"/>
                    </a:lnTo>
                    <a:lnTo>
                      <a:pt x="9377" y="3680"/>
                    </a:lnTo>
                    <a:lnTo>
                      <a:pt x="10730" y="3626"/>
                    </a:lnTo>
                    <a:lnTo>
                      <a:pt x="19959" y="3626"/>
                    </a:lnTo>
                    <a:lnTo>
                      <a:pt x="19639" y="1489"/>
                    </a:lnTo>
                    <a:lnTo>
                      <a:pt x="18707" y="1141"/>
                    </a:lnTo>
                    <a:lnTo>
                      <a:pt x="17773" y="860"/>
                    </a:lnTo>
                    <a:lnTo>
                      <a:pt x="15964" y="442"/>
                    </a:lnTo>
                    <a:lnTo>
                      <a:pt x="15984" y="442"/>
                    </a:lnTo>
                    <a:lnTo>
                      <a:pt x="14944" y="268"/>
                    </a:lnTo>
                    <a:lnTo>
                      <a:pt x="12953" y="54"/>
                    </a:lnTo>
                    <a:lnTo>
                      <a:pt x="11942" y="0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974" name="object 84" descr="object 8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69828" y="172314"/>
              <a:ext cx="207774" cy="1645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5" name="object 85"/>
            <p:cNvSpPr/>
            <p:nvPr/>
          </p:nvSpPr>
          <p:spPr>
            <a:xfrm>
              <a:off x="596590" y="165633"/>
              <a:ext cx="304104" cy="16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33" y="0"/>
                  </a:moveTo>
                  <a:lnTo>
                    <a:pt x="12114" y="1577"/>
                  </a:lnTo>
                  <a:lnTo>
                    <a:pt x="11311" y="2595"/>
                  </a:lnTo>
                  <a:lnTo>
                    <a:pt x="10946" y="1731"/>
                  </a:lnTo>
                  <a:lnTo>
                    <a:pt x="7965" y="0"/>
                  </a:lnTo>
                  <a:lnTo>
                    <a:pt x="7479" y="39"/>
                  </a:lnTo>
                  <a:lnTo>
                    <a:pt x="4693" y="1891"/>
                  </a:lnTo>
                  <a:lnTo>
                    <a:pt x="4294" y="2458"/>
                  </a:lnTo>
                  <a:lnTo>
                    <a:pt x="748" y="326"/>
                  </a:lnTo>
                  <a:lnTo>
                    <a:pt x="0" y="4589"/>
                  </a:lnTo>
                  <a:lnTo>
                    <a:pt x="2372" y="5979"/>
                  </a:lnTo>
                  <a:lnTo>
                    <a:pt x="2372" y="17381"/>
                  </a:lnTo>
                  <a:lnTo>
                    <a:pt x="299" y="17381"/>
                  </a:lnTo>
                  <a:lnTo>
                    <a:pt x="299" y="21600"/>
                  </a:lnTo>
                  <a:lnTo>
                    <a:pt x="6242" y="21600"/>
                  </a:lnTo>
                  <a:lnTo>
                    <a:pt x="6242" y="17381"/>
                  </a:lnTo>
                  <a:lnTo>
                    <a:pt x="5218" y="17381"/>
                  </a:lnTo>
                  <a:lnTo>
                    <a:pt x="5218" y="6073"/>
                  </a:lnTo>
                  <a:lnTo>
                    <a:pt x="5518" y="5639"/>
                  </a:lnTo>
                  <a:lnTo>
                    <a:pt x="5881" y="5277"/>
                  </a:lnTo>
                  <a:lnTo>
                    <a:pt x="6729" y="4690"/>
                  </a:lnTo>
                  <a:lnTo>
                    <a:pt x="7133" y="4542"/>
                  </a:lnTo>
                  <a:lnTo>
                    <a:pt x="8248" y="4542"/>
                  </a:lnTo>
                  <a:lnTo>
                    <a:pt x="9514" y="9317"/>
                  </a:lnTo>
                  <a:lnTo>
                    <a:pt x="9514" y="17381"/>
                  </a:lnTo>
                  <a:lnTo>
                    <a:pt x="8516" y="17381"/>
                  </a:lnTo>
                  <a:lnTo>
                    <a:pt x="8516" y="21600"/>
                  </a:lnTo>
                  <a:lnTo>
                    <a:pt x="13334" y="21600"/>
                  </a:lnTo>
                  <a:lnTo>
                    <a:pt x="13334" y="17381"/>
                  </a:lnTo>
                  <a:lnTo>
                    <a:pt x="12360" y="17381"/>
                  </a:lnTo>
                  <a:lnTo>
                    <a:pt x="12360" y="6073"/>
                  </a:lnTo>
                  <a:lnTo>
                    <a:pt x="12642" y="5639"/>
                  </a:lnTo>
                  <a:lnTo>
                    <a:pt x="12998" y="5277"/>
                  </a:lnTo>
                  <a:lnTo>
                    <a:pt x="13846" y="4690"/>
                  </a:lnTo>
                  <a:lnTo>
                    <a:pt x="14250" y="4542"/>
                  </a:lnTo>
                  <a:lnTo>
                    <a:pt x="15366" y="4542"/>
                  </a:lnTo>
                  <a:lnTo>
                    <a:pt x="16631" y="9317"/>
                  </a:lnTo>
                  <a:lnTo>
                    <a:pt x="16631" y="17381"/>
                  </a:lnTo>
                  <a:lnTo>
                    <a:pt x="15657" y="17381"/>
                  </a:lnTo>
                  <a:lnTo>
                    <a:pt x="15657" y="21600"/>
                  </a:lnTo>
                  <a:lnTo>
                    <a:pt x="21600" y="21600"/>
                  </a:lnTo>
                  <a:lnTo>
                    <a:pt x="21600" y="17381"/>
                  </a:lnTo>
                  <a:lnTo>
                    <a:pt x="19477" y="17381"/>
                  </a:lnTo>
                  <a:lnTo>
                    <a:pt x="19477" y="9039"/>
                  </a:lnTo>
                  <a:lnTo>
                    <a:pt x="18887" y="3302"/>
                  </a:lnTo>
                  <a:lnTo>
                    <a:pt x="16125" y="131"/>
                  </a:lnTo>
                  <a:lnTo>
                    <a:pt x="15033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76" name="object 86" descr="object 8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21790" y="165633"/>
              <a:ext cx="161368" cy="170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80" name="object 87"/>
            <p:cNvGrpSpPr/>
            <p:nvPr/>
          </p:nvGrpSpPr>
          <p:grpSpPr>
            <a:xfrm>
              <a:off x="1108468" y="280252"/>
              <a:ext cx="232033" cy="56265"/>
              <a:chOff x="0" y="0"/>
              <a:chExt cx="232032" cy="56264"/>
            </a:xfrm>
          </p:grpSpPr>
          <p:sp>
            <p:nvSpPr>
              <p:cNvPr id="2977" name="Shape"/>
              <p:cNvSpPr/>
              <p:nvPr/>
            </p:nvSpPr>
            <p:spPr>
              <a:xfrm>
                <a:off x="-1" y="-1"/>
                <a:ext cx="56251" cy="56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62"/>
                    </a:moveTo>
                    <a:lnTo>
                      <a:pt x="20522" y="5397"/>
                    </a:lnTo>
                    <a:lnTo>
                      <a:pt x="16201" y="1082"/>
                    </a:lnTo>
                    <a:lnTo>
                      <a:pt x="13680" y="0"/>
                    </a:lnTo>
                    <a:lnTo>
                      <a:pt x="7827" y="0"/>
                    </a:lnTo>
                    <a:lnTo>
                      <a:pt x="5286" y="1082"/>
                    </a:lnTo>
                    <a:lnTo>
                      <a:pt x="1058" y="5397"/>
                    </a:lnTo>
                    <a:lnTo>
                      <a:pt x="0" y="7962"/>
                    </a:lnTo>
                    <a:lnTo>
                      <a:pt x="0" y="13725"/>
                    </a:lnTo>
                    <a:lnTo>
                      <a:pt x="1058" y="16192"/>
                    </a:lnTo>
                    <a:lnTo>
                      <a:pt x="5286" y="20517"/>
                    </a:lnTo>
                    <a:lnTo>
                      <a:pt x="7827" y="21600"/>
                    </a:lnTo>
                    <a:lnTo>
                      <a:pt x="13680" y="21600"/>
                    </a:lnTo>
                    <a:lnTo>
                      <a:pt x="16201" y="20517"/>
                    </a:lnTo>
                    <a:lnTo>
                      <a:pt x="20522" y="16192"/>
                    </a:lnTo>
                    <a:lnTo>
                      <a:pt x="21600" y="13725"/>
                    </a:lnTo>
                    <a:lnTo>
                      <a:pt x="21600" y="7962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8" name="Shape"/>
              <p:cNvSpPr/>
              <p:nvPr/>
            </p:nvSpPr>
            <p:spPr>
              <a:xfrm>
                <a:off x="87896" y="-1"/>
                <a:ext cx="56238" cy="56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62"/>
                    </a:moveTo>
                    <a:lnTo>
                      <a:pt x="20527" y="5397"/>
                    </a:lnTo>
                    <a:lnTo>
                      <a:pt x="16200" y="1082"/>
                    </a:lnTo>
                    <a:lnTo>
                      <a:pt x="13683" y="0"/>
                    </a:lnTo>
                    <a:lnTo>
                      <a:pt x="7829" y="0"/>
                    </a:lnTo>
                    <a:lnTo>
                      <a:pt x="5288" y="1082"/>
                    </a:lnTo>
                    <a:lnTo>
                      <a:pt x="1054" y="5397"/>
                    </a:lnTo>
                    <a:lnTo>
                      <a:pt x="0" y="7962"/>
                    </a:lnTo>
                    <a:lnTo>
                      <a:pt x="0" y="13725"/>
                    </a:lnTo>
                    <a:lnTo>
                      <a:pt x="1054" y="16192"/>
                    </a:lnTo>
                    <a:lnTo>
                      <a:pt x="5288" y="20517"/>
                    </a:lnTo>
                    <a:lnTo>
                      <a:pt x="7829" y="21600"/>
                    </a:lnTo>
                    <a:lnTo>
                      <a:pt x="13683" y="21600"/>
                    </a:lnTo>
                    <a:lnTo>
                      <a:pt x="16200" y="20517"/>
                    </a:lnTo>
                    <a:lnTo>
                      <a:pt x="20527" y="16192"/>
                    </a:lnTo>
                    <a:lnTo>
                      <a:pt x="21600" y="13725"/>
                    </a:lnTo>
                    <a:lnTo>
                      <a:pt x="21600" y="7962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9" name="Shape"/>
              <p:cNvSpPr/>
              <p:nvPr/>
            </p:nvSpPr>
            <p:spPr>
              <a:xfrm>
                <a:off x="175793" y="-1"/>
                <a:ext cx="56240" cy="56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62"/>
                    </a:moveTo>
                    <a:lnTo>
                      <a:pt x="20527" y="5397"/>
                    </a:lnTo>
                    <a:lnTo>
                      <a:pt x="16200" y="1082"/>
                    </a:lnTo>
                    <a:lnTo>
                      <a:pt x="13683" y="0"/>
                    </a:lnTo>
                    <a:lnTo>
                      <a:pt x="7824" y="0"/>
                    </a:lnTo>
                    <a:lnTo>
                      <a:pt x="5288" y="1082"/>
                    </a:lnTo>
                    <a:lnTo>
                      <a:pt x="1054" y="5397"/>
                    </a:lnTo>
                    <a:lnTo>
                      <a:pt x="0" y="7962"/>
                    </a:lnTo>
                    <a:lnTo>
                      <a:pt x="0" y="13725"/>
                    </a:lnTo>
                    <a:lnTo>
                      <a:pt x="1054" y="16192"/>
                    </a:lnTo>
                    <a:lnTo>
                      <a:pt x="5288" y="20517"/>
                    </a:lnTo>
                    <a:lnTo>
                      <a:pt x="7824" y="21600"/>
                    </a:lnTo>
                    <a:lnTo>
                      <a:pt x="13683" y="21600"/>
                    </a:lnTo>
                    <a:lnTo>
                      <a:pt x="16200" y="20517"/>
                    </a:lnTo>
                    <a:lnTo>
                      <a:pt x="20527" y="16192"/>
                    </a:lnTo>
                    <a:lnTo>
                      <a:pt x="21600" y="13725"/>
                    </a:lnTo>
                    <a:lnTo>
                      <a:pt x="21600" y="7962"/>
                    </a:lnTo>
                    <a:close/>
                  </a:path>
                </a:pathLst>
              </a:custGeom>
              <a:solidFill>
                <a:srgbClr val="D9E8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992" name="object 88"/>
          <p:cNvGrpSpPr/>
          <p:nvPr/>
        </p:nvGrpSpPr>
        <p:grpSpPr>
          <a:xfrm>
            <a:off x="3568189" y="3787004"/>
            <a:ext cx="3137716" cy="2630529"/>
            <a:chOff x="0" y="0"/>
            <a:chExt cx="3137714" cy="2630527"/>
          </a:xfrm>
        </p:grpSpPr>
        <p:sp>
          <p:nvSpPr>
            <p:cNvPr id="2982" name="object 89"/>
            <p:cNvSpPr/>
            <p:nvPr/>
          </p:nvSpPr>
          <p:spPr>
            <a:xfrm>
              <a:off x="0" y="333425"/>
              <a:ext cx="3131976" cy="229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3" name="object 90"/>
            <p:cNvSpPr/>
            <p:nvPr/>
          </p:nvSpPr>
          <p:spPr>
            <a:xfrm>
              <a:off x="2453716" y="0"/>
              <a:ext cx="683999" cy="68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1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1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89" name="object 91"/>
            <p:cNvGrpSpPr/>
            <p:nvPr/>
          </p:nvGrpSpPr>
          <p:grpSpPr>
            <a:xfrm>
              <a:off x="2721605" y="190056"/>
              <a:ext cx="162340" cy="279949"/>
              <a:chOff x="0" y="0"/>
              <a:chExt cx="162339" cy="279948"/>
            </a:xfrm>
          </p:grpSpPr>
          <p:sp>
            <p:nvSpPr>
              <p:cNvPr id="2984" name="Shape"/>
              <p:cNvSpPr/>
              <p:nvPr/>
            </p:nvSpPr>
            <p:spPr>
              <a:xfrm>
                <a:off x="53383" y="223964"/>
                <a:ext cx="55997" cy="5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9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4"/>
                    </a:lnTo>
                    <a:lnTo>
                      <a:pt x="583" y="5253"/>
                    </a:lnTo>
                    <a:lnTo>
                      <a:pt x="0" y="8174"/>
                    </a:lnTo>
                    <a:lnTo>
                      <a:pt x="0" y="14009"/>
                    </a:lnTo>
                    <a:lnTo>
                      <a:pt x="1166" y="16347"/>
                    </a:lnTo>
                    <a:lnTo>
                      <a:pt x="3503" y="18679"/>
                    </a:lnTo>
                    <a:lnTo>
                      <a:pt x="5840" y="20434"/>
                    </a:lnTo>
                    <a:lnTo>
                      <a:pt x="8176" y="21600"/>
                    </a:lnTo>
                    <a:lnTo>
                      <a:pt x="14011" y="21600"/>
                    </a:lnTo>
                    <a:lnTo>
                      <a:pt x="16931" y="20434"/>
                    </a:lnTo>
                    <a:lnTo>
                      <a:pt x="18685" y="18096"/>
                    </a:lnTo>
                    <a:lnTo>
                      <a:pt x="21017" y="15764"/>
                    </a:lnTo>
                    <a:lnTo>
                      <a:pt x="21600" y="13431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5" y="1166"/>
                    </a:lnTo>
                    <a:lnTo>
                      <a:pt x="13429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5" name="Shape"/>
              <p:cNvSpPr/>
              <p:nvPr/>
            </p:nvSpPr>
            <p:spPr>
              <a:xfrm>
                <a:off x="44315" y="28440"/>
                <a:ext cx="118025" cy="17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9" y="490"/>
                    </a:lnTo>
                    <a:lnTo>
                      <a:pt x="14678" y="3633"/>
                    </a:lnTo>
                    <a:lnTo>
                      <a:pt x="14678" y="4388"/>
                    </a:lnTo>
                    <a:lnTo>
                      <a:pt x="10246" y="8124"/>
                    </a:lnTo>
                    <a:lnTo>
                      <a:pt x="6123" y="9870"/>
                    </a:lnTo>
                    <a:lnTo>
                      <a:pt x="4950" y="10416"/>
                    </a:lnTo>
                    <a:lnTo>
                      <a:pt x="3933" y="10928"/>
                    </a:lnTo>
                    <a:lnTo>
                      <a:pt x="3045" y="11386"/>
                    </a:lnTo>
                    <a:lnTo>
                      <a:pt x="1109" y="12710"/>
                    </a:lnTo>
                    <a:lnTo>
                      <a:pt x="0" y="14223"/>
                    </a:lnTo>
                    <a:lnTo>
                      <a:pt x="0" y="15924"/>
                    </a:lnTo>
                    <a:lnTo>
                      <a:pt x="277" y="16681"/>
                    </a:lnTo>
                    <a:lnTo>
                      <a:pt x="553" y="17627"/>
                    </a:lnTo>
                    <a:lnTo>
                      <a:pt x="6922" y="21600"/>
                    </a:lnTo>
                    <a:lnTo>
                      <a:pt x="9971" y="18573"/>
                    </a:lnTo>
                    <a:lnTo>
                      <a:pt x="8863" y="18194"/>
                    </a:lnTo>
                    <a:lnTo>
                      <a:pt x="7754" y="17627"/>
                    </a:lnTo>
                    <a:lnTo>
                      <a:pt x="6645" y="16870"/>
                    </a:lnTo>
                    <a:lnTo>
                      <a:pt x="6369" y="16492"/>
                    </a:lnTo>
                    <a:lnTo>
                      <a:pt x="6369" y="15548"/>
                    </a:lnTo>
                    <a:lnTo>
                      <a:pt x="7201" y="14413"/>
                    </a:lnTo>
                    <a:lnTo>
                      <a:pt x="8031" y="13845"/>
                    </a:lnTo>
                    <a:lnTo>
                      <a:pt x="8863" y="13467"/>
                    </a:lnTo>
                    <a:lnTo>
                      <a:pt x="9692" y="12899"/>
                    </a:lnTo>
                    <a:lnTo>
                      <a:pt x="11076" y="12332"/>
                    </a:lnTo>
                    <a:lnTo>
                      <a:pt x="12737" y="11764"/>
                    </a:lnTo>
                    <a:lnTo>
                      <a:pt x="14712" y="10804"/>
                    </a:lnTo>
                    <a:lnTo>
                      <a:pt x="20433" y="7251"/>
                    </a:lnTo>
                    <a:lnTo>
                      <a:pt x="21600" y="3820"/>
                    </a:lnTo>
                    <a:lnTo>
                      <a:pt x="21181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6" name="Shape"/>
              <p:cNvSpPr/>
              <p:nvPr/>
            </p:nvSpPr>
            <p:spPr>
              <a:xfrm>
                <a:off x="413" y="18702"/>
                <a:ext cx="150863" cy="5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4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5" y="6678"/>
                    </a:lnTo>
                    <a:lnTo>
                      <a:pt x="6502" y="4958"/>
                    </a:lnTo>
                    <a:lnTo>
                      <a:pt x="7370" y="4958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3"/>
                    </a:lnTo>
                    <a:lnTo>
                      <a:pt x="21600" y="3693"/>
                    </a:lnTo>
                    <a:lnTo>
                      <a:pt x="21143" y="1971"/>
                    </a:lnTo>
                    <a:lnTo>
                      <a:pt x="20455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7" name="Shape"/>
              <p:cNvSpPr/>
              <p:nvPr/>
            </p:nvSpPr>
            <p:spPr>
              <a:xfrm>
                <a:off x="6469" y="0"/>
                <a:ext cx="136807" cy="19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1" y="0"/>
                    </a:moveTo>
                    <a:lnTo>
                      <a:pt x="4542" y="6655"/>
                    </a:lnTo>
                    <a:lnTo>
                      <a:pt x="0" y="205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8" y="16618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59"/>
                    </a:lnTo>
                    <a:lnTo>
                      <a:pt x="11231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8" name="Shape"/>
              <p:cNvSpPr/>
              <p:nvPr/>
            </p:nvSpPr>
            <p:spPr>
              <a:xfrm>
                <a:off x="0" y="113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990" name="object 92" descr="object 9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873351" y="303543"/>
              <a:ext cx="98249" cy="157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1" name="object 93" descr="object 9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626692" y="322696"/>
              <a:ext cx="118035" cy="154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3" name="object 94"/>
          <p:cNvSpPr txBox="1"/>
          <p:nvPr/>
        </p:nvSpPr>
        <p:spPr>
          <a:xfrm>
            <a:off x="3627184" y="4262384"/>
            <a:ext cx="2715262" cy="209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noProof="0" dirty="0"/>
              <a:t>Jeste</a:t>
            </a:r>
            <a:r>
              <a:rPr lang="hr-HR" spc="-65" noProof="0" dirty="0"/>
              <a:t> </a:t>
            </a:r>
            <a:r>
              <a:rPr lang="hr-HR" noProof="0" dirty="0"/>
              <a:t>li</a:t>
            </a:r>
            <a:r>
              <a:rPr lang="hr-HR" spc="-60" noProof="0" dirty="0"/>
              <a:t> </a:t>
            </a:r>
            <a:r>
              <a:rPr lang="hr-HR" spc="-9" noProof="0" dirty="0"/>
              <a:t>znali?!</a:t>
            </a:r>
            <a:endParaRPr lang="hr-HR" b="0" noProof="0" dirty="0"/>
          </a:p>
          <a:p>
            <a:pPr indent="21590">
              <a:spcBef>
                <a:spcPts val="7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sz="1200" b="1" noProof="0" dirty="0">
                <a:latin typeface="Podkova Regular Regular"/>
              </a:rPr>
              <a:t>Istarski zvončić (</a:t>
            </a:r>
            <a:r>
              <a:rPr lang="hr-HR" sz="1200" b="1" i="1" noProof="0" dirty="0" err="1">
                <a:latin typeface="Podkova Regular Regular"/>
                <a:sym typeface="Helvetica"/>
              </a:rPr>
              <a:t>Campanula</a:t>
            </a:r>
            <a:r>
              <a:rPr lang="hr-HR" sz="1200" b="1" i="1" noProof="0" dirty="0">
                <a:latin typeface="Podkova Regular Regular"/>
                <a:sym typeface="Helvetica"/>
              </a:rPr>
              <a:t> </a:t>
            </a:r>
            <a:r>
              <a:rPr lang="hr-HR" sz="1200" b="1" i="1" noProof="0" dirty="0" err="1">
                <a:latin typeface="Podkova Regular Regular"/>
                <a:sym typeface="Helvetica"/>
              </a:rPr>
              <a:t>istriaca</a:t>
            </a:r>
            <a:r>
              <a:rPr lang="hr-HR" sz="1200" b="1" noProof="0" dirty="0">
                <a:latin typeface="Podkova Regular Regular"/>
              </a:rPr>
              <a:t>)</a:t>
            </a:r>
          </a:p>
          <a:p>
            <a:pPr marR="1073150" indent="21590">
              <a:lnSpc>
                <a:spcPct val="116700"/>
              </a:lnSpc>
              <a:spcBef>
                <a:spcPts val="1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noProof="0" dirty="0"/>
              <a:t>Endemska</a:t>
            </a:r>
            <a:r>
              <a:rPr lang="hr-HR" sz="1100" spc="-15" noProof="0" dirty="0"/>
              <a:t> </a:t>
            </a:r>
            <a:r>
              <a:rPr lang="hr-HR" sz="1100" noProof="0" dirty="0"/>
              <a:t>je</a:t>
            </a:r>
            <a:r>
              <a:rPr lang="hr-HR" sz="1100" spc="-15" noProof="0" dirty="0"/>
              <a:t> </a:t>
            </a:r>
            <a:r>
              <a:rPr lang="hr-HR" sz="1100" noProof="0" dirty="0"/>
              <a:t>vrsta</a:t>
            </a:r>
            <a:r>
              <a:rPr lang="hr-HR" sz="1100" spc="-9" noProof="0" dirty="0"/>
              <a:t> </a:t>
            </a:r>
            <a:r>
              <a:rPr lang="hr-HR" sz="1100" spc="-19" noProof="0" dirty="0"/>
              <a:t>koja </a:t>
            </a:r>
            <a:r>
              <a:rPr lang="hr-HR" sz="1100" noProof="0" dirty="0"/>
              <a:t>nalazi</a:t>
            </a:r>
            <a:r>
              <a:rPr lang="hr-HR" sz="1100" spc="-4" noProof="0" dirty="0"/>
              <a:t> </a:t>
            </a:r>
            <a:r>
              <a:rPr lang="hr-HR" sz="1100" noProof="0" dirty="0"/>
              <a:t>svoj</a:t>
            </a:r>
            <a:r>
              <a:rPr lang="hr-HR" sz="1100" spc="-4" noProof="0" dirty="0"/>
              <a:t> </a:t>
            </a:r>
            <a:r>
              <a:rPr lang="hr-HR" sz="1100" noProof="0" dirty="0"/>
              <a:t>dom</a:t>
            </a:r>
            <a:r>
              <a:rPr lang="hr-HR" sz="1100" spc="-4" noProof="0" dirty="0"/>
              <a:t> </a:t>
            </a:r>
            <a:r>
              <a:rPr lang="hr-HR" sz="1100" noProof="0" dirty="0"/>
              <a:t>u</a:t>
            </a:r>
            <a:r>
              <a:rPr lang="hr-HR" sz="1100" spc="-4" noProof="0" dirty="0"/>
              <a:t> </a:t>
            </a:r>
            <a:r>
              <a:rPr lang="hr-HR" sz="1100" noProof="0" dirty="0"/>
              <a:t>Istri,</a:t>
            </a:r>
            <a:r>
              <a:rPr lang="hr-HR" sz="1100" spc="-4" noProof="0" dirty="0"/>
              <a:t> </a:t>
            </a:r>
            <a:r>
              <a:rPr lang="hr-HR" sz="1100" noProof="0" dirty="0"/>
              <a:t>te</a:t>
            </a:r>
            <a:r>
              <a:rPr lang="hr-HR" sz="1100" spc="-4" noProof="0" dirty="0"/>
              <a:t> </a:t>
            </a:r>
            <a:r>
              <a:rPr lang="hr-HR" sz="1100" spc="-25" noProof="0" dirty="0"/>
              <a:t>na </a:t>
            </a:r>
            <a:r>
              <a:rPr lang="hr-HR" sz="1100" spc="-9" noProof="0" dirty="0"/>
              <a:t>otocima.</a:t>
            </a:r>
          </a:p>
          <a:p>
            <a:pPr marR="1074419" indent="21590">
              <a:lnSpc>
                <a:spcPct val="116700"/>
              </a:lnSpc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noProof="0" dirty="0"/>
              <a:t>Ova</a:t>
            </a:r>
            <a:r>
              <a:rPr lang="hr-HR" sz="1100" spc="-4" noProof="0" dirty="0"/>
              <a:t> </a:t>
            </a:r>
            <a:r>
              <a:rPr lang="hr-HR" sz="1100" noProof="0" dirty="0"/>
              <a:t>se</a:t>
            </a:r>
            <a:r>
              <a:rPr lang="hr-HR" sz="1100" spc="-4" noProof="0" dirty="0"/>
              <a:t> </a:t>
            </a:r>
            <a:r>
              <a:rPr lang="hr-HR" sz="1100" noProof="0" dirty="0"/>
              <a:t>biljka</a:t>
            </a:r>
            <a:r>
              <a:rPr lang="hr-HR" sz="1100" spc="-4" noProof="0" dirty="0"/>
              <a:t> </a:t>
            </a:r>
            <a:r>
              <a:rPr lang="hr-HR" sz="1100" noProof="0" dirty="0"/>
              <a:t>smjestila</a:t>
            </a:r>
            <a:r>
              <a:rPr lang="hr-HR" sz="1100" spc="-4" noProof="0" dirty="0"/>
              <a:t> </a:t>
            </a:r>
            <a:r>
              <a:rPr lang="hr-HR" sz="1100" spc="-19" noProof="0" dirty="0"/>
              <a:t>među </a:t>
            </a:r>
            <a:r>
              <a:rPr lang="hr-HR" sz="1100" noProof="0" dirty="0"/>
              <a:t>pukotine</a:t>
            </a:r>
            <a:r>
              <a:rPr lang="hr-HR" sz="1100" spc="-15" noProof="0" dirty="0"/>
              <a:t> </a:t>
            </a:r>
            <a:r>
              <a:rPr lang="hr-HR" sz="1100" noProof="0" dirty="0"/>
              <a:t>obalnih</a:t>
            </a:r>
            <a:r>
              <a:rPr lang="hr-HR" sz="1100" spc="-15" noProof="0" dirty="0"/>
              <a:t> </a:t>
            </a:r>
            <a:r>
              <a:rPr lang="hr-HR" sz="1100" noProof="0" dirty="0"/>
              <a:t>stijena</a:t>
            </a:r>
            <a:r>
              <a:rPr lang="hr-HR" sz="1100" spc="-15" noProof="0" dirty="0"/>
              <a:t> </a:t>
            </a:r>
            <a:r>
              <a:rPr lang="hr-HR" sz="1100" spc="-50" noProof="0" dirty="0"/>
              <a:t>i</a:t>
            </a:r>
            <a:r>
              <a:rPr lang="hr-HR" sz="1100" noProof="0" dirty="0"/>
              <a:t> jedna</a:t>
            </a:r>
            <a:r>
              <a:rPr lang="hr-HR" sz="1100" spc="-4" noProof="0" dirty="0"/>
              <a:t> </a:t>
            </a:r>
            <a:r>
              <a:rPr lang="hr-HR" sz="1100" noProof="0" dirty="0"/>
              <a:t>je od </a:t>
            </a:r>
            <a:r>
              <a:rPr lang="hr-HR" sz="1100" spc="-9" noProof="0" dirty="0"/>
              <a:t>najljepših </a:t>
            </a:r>
            <a:r>
              <a:rPr lang="hr-HR" sz="1100" noProof="0" dirty="0"/>
              <a:t>trajnica</a:t>
            </a:r>
            <a:r>
              <a:rPr lang="hr-HR" sz="1100" spc="-9" noProof="0" dirty="0"/>
              <a:t> </a:t>
            </a:r>
            <a:r>
              <a:rPr lang="hr-HR" sz="1100" noProof="0" dirty="0"/>
              <a:t>na</a:t>
            </a:r>
            <a:r>
              <a:rPr lang="hr-HR" sz="1100" spc="-4" noProof="0" dirty="0"/>
              <a:t> </a:t>
            </a:r>
            <a:r>
              <a:rPr lang="hr-HR" sz="1100" spc="-9" noProof="0" dirty="0"/>
              <a:t>Jadranu.</a:t>
            </a:r>
          </a:p>
        </p:txBody>
      </p:sp>
      <p:pic>
        <p:nvPicPr>
          <p:cNvPr id="2994" name="object 95" descr="object 9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38709" y="5072062"/>
            <a:ext cx="1028257" cy="1285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8017040-56E6-6601-6C6A-53BE799B519D}"/>
              </a:ext>
            </a:extLst>
          </p:cNvPr>
          <p:cNvSpPr/>
          <p:nvPr/>
        </p:nvSpPr>
        <p:spPr>
          <a:xfrm>
            <a:off x="7115881" y="5933556"/>
            <a:ext cx="925833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4" y="0"/>
                </a:moveTo>
                <a:lnTo>
                  <a:pt x="1257" y="0"/>
                </a:lnTo>
                <a:lnTo>
                  <a:pt x="767" y="742"/>
                </a:lnTo>
                <a:lnTo>
                  <a:pt x="368" y="2765"/>
                </a:lnTo>
                <a:lnTo>
                  <a:pt x="99" y="5766"/>
                </a:lnTo>
                <a:lnTo>
                  <a:pt x="0" y="9442"/>
                </a:lnTo>
                <a:lnTo>
                  <a:pt x="0" y="12160"/>
                </a:lnTo>
                <a:lnTo>
                  <a:pt x="99" y="15834"/>
                </a:lnTo>
                <a:lnTo>
                  <a:pt x="368" y="18835"/>
                </a:lnTo>
                <a:lnTo>
                  <a:pt x="767" y="20858"/>
                </a:lnTo>
                <a:lnTo>
                  <a:pt x="1257" y="21600"/>
                </a:lnTo>
                <a:lnTo>
                  <a:pt x="20344" y="21600"/>
                </a:lnTo>
                <a:lnTo>
                  <a:pt x="20833" y="20858"/>
                </a:lnTo>
                <a:lnTo>
                  <a:pt x="21232" y="18835"/>
                </a:lnTo>
                <a:lnTo>
                  <a:pt x="21501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01" y="5766"/>
                </a:lnTo>
                <a:lnTo>
                  <a:pt x="21232" y="2765"/>
                </a:lnTo>
                <a:lnTo>
                  <a:pt x="20833" y="742"/>
                </a:lnTo>
                <a:lnTo>
                  <a:pt x="20344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96" name="object 6"/>
          <p:cNvSpPr txBox="1"/>
          <p:nvPr/>
        </p:nvSpPr>
        <p:spPr>
          <a:xfrm>
            <a:off x="3840884" y="605183"/>
            <a:ext cx="282956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Danas se ljudi u bijegu od užurbanosti </a:t>
            </a:r>
            <a:r>
              <a:rPr spc="-50"/>
              <a:t>i </a:t>
            </a:r>
            <a:r>
              <a:t>gradskog načina života sve više </a:t>
            </a:r>
            <a:r>
              <a:rPr spc="-10"/>
              <a:t>vraćaju </a:t>
            </a:r>
            <a:r>
              <a:t>šumi, svjesni svih njezinih blagodati </a:t>
            </a:r>
            <a:r>
              <a:rPr spc="-20"/>
              <a:t>koje </a:t>
            </a:r>
            <a:r>
              <a:t>će</a:t>
            </a:r>
            <a:r>
              <a:rPr spc="-5"/>
              <a:t> </a:t>
            </a:r>
            <a:r>
              <a:t>im</a:t>
            </a:r>
            <a:r>
              <a:rPr spc="-5"/>
              <a:t> </a:t>
            </a:r>
            <a:r>
              <a:t>uljepšati svakodnevicu</a:t>
            </a:r>
            <a:r>
              <a:rPr spc="-5"/>
              <a:t> </a:t>
            </a:r>
            <a:r>
              <a:t>i </a:t>
            </a:r>
            <a:r>
              <a:rPr spc="-10"/>
              <a:t>poboljšati zdravlje.</a:t>
            </a:r>
          </a:p>
        </p:txBody>
      </p:sp>
      <p:sp>
        <p:nvSpPr>
          <p:cNvPr id="2997" name="object 7"/>
          <p:cNvSpPr txBox="1"/>
          <p:nvPr/>
        </p:nvSpPr>
        <p:spPr>
          <a:xfrm>
            <a:off x="7106921" y="1221788"/>
            <a:ext cx="298259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Za</a:t>
            </a:r>
            <a:r>
              <a:rPr spc="-20"/>
              <a:t> </a:t>
            </a:r>
            <a:r>
              <a:t>mnoge</a:t>
            </a:r>
            <a:r>
              <a:rPr spc="-20"/>
              <a:t> </a:t>
            </a:r>
            <a:r>
              <a:t>zajednice,</a:t>
            </a:r>
            <a:r>
              <a:rPr spc="-20"/>
              <a:t> </a:t>
            </a:r>
            <a:r>
              <a:t>osobito</a:t>
            </a:r>
            <a:r>
              <a:rPr spc="-20"/>
              <a:t> </a:t>
            </a:r>
            <a:r>
              <a:t>one</a:t>
            </a:r>
            <a:r>
              <a:rPr spc="-15"/>
              <a:t> </a:t>
            </a:r>
            <a:r>
              <a:rPr spc="-10"/>
              <a:t>autohtone, </a:t>
            </a:r>
            <a:r>
              <a:t>šume</a:t>
            </a:r>
            <a:r>
              <a:rPr spc="-10"/>
              <a:t> </a:t>
            </a:r>
            <a:r>
              <a:t>su</a:t>
            </a:r>
            <a:r>
              <a:rPr spc="-10"/>
              <a:t> </a:t>
            </a:r>
            <a:r>
              <a:t>dio</a:t>
            </a:r>
            <a:r>
              <a:rPr spc="-5"/>
              <a:t> </a:t>
            </a:r>
            <a:r>
              <a:t>njihovih</a:t>
            </a:r>
            <a:r>
              <a:rPr spc="-10"/>
              <a:t> </a:t>
            </a:r>
            <a:r>
              <a:t>običaja,</a:t>
            </a:r>
            <a:r>
              <a:rPr spc="-5"/>
              <a:t> </a:t>
            </a:r>
            <a:r>
              <a:t>vjerovanja</a:t>
            </a:r>
            <a:r>
              <a:rPr spc="-10"/>
              <a:t> </a:t>
            </a:r>
            <a:r>
              <a:rPr spc="-50"/>
              <a:t>i </a:t>
            </a:r>
            <a:r>
              <a:t>tradicija. Šume se često pojavljuju </a:t>
            </a:r>
            <a:r>
              <a:rPr spc="-50"/>
              <a:t>u </a:t>
            </a:r>
            <a:r>
              <a:t>folkloru i mitologiji kroz priče, pjesme </a:t>
            </a:r>
            <a:r>
              <a:rPr spc="-50"/>
              <a:t>i </a:t>
            </a:r>
            <a:r>
              <a:t>legende</a:t>
            </a:r>
            <a:r>
              <a:rPr spc="-10"/>
              <a:t> </a:t>
            </a:r>
            <a:r>
              <a:t>te</a:t>
            </a:r>
            <a:r>
              <a:rPr spc="-5"/>
              <a:t> </a:t>
            </a:r>
            <a:r>
              <a:t>na</a:t>
            </a:r>
            <a:r>
              <a:rPr spc="-10"/>
              <a:t> </a:t>
            </a:r>
            <a:r>
              <a:t>taj</a:t>
            </a:r>
            <a:r>
              <a:rPr spc="-5"/>
              <a:t> </a:t>
            </a:r>
            <a:r>
              <a:t>način</a:t>
            </a:r>
            <a:r>
              <a:rPr spc="-5"/>
              <a:t> </a:t>
            </a:r>
            <a:r>
              <a:t>pridonose</a:t>
            </a:r>
            <a:r>
              <a:rPr spc="-10"/>
              <a:t> očuvanju </a:t>
            </a:r>
            <a:r>
              <a:t>lokalnog identiteta i kulturnog </a:t>
            </a:r>
            <a:r>
              <a:rPr spc="-10"/>
              <a:t>nasljeđa.</a:t>
            </a:r>
          </a:p>
        </p:txBody>
      </p:sp>
      <p:sp>
        <p:nvSpPr>
          <p:cNvPr id="2998" name="object 8"/>
          <p:cNvSpPr txBox="1"/>
          <p:nvPr/>
        </p:nvSpPr>
        <p:spPr>
          <a:xfrm>
            <a:off x="7106921" y="2643986"/>
            <a:ext cx="300672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Šume pružaju mir i tišinu, pa su u </a:t>
            </a:r>
            <a:r>
              <a:rPr spc="-10"/>
              <a:t>nekim </a:t>
            </a:r>
            <a:r>
              <a:t>kulturama proglašene “svetim” mjestima </a:t>
            </a:r>
            <a:r>
              <a:rPr spc="-25"/>
              <a:t>ili </a:t>
            </a:r>
            <a:r>
              <a:t>prostorom</a:t>
            </a:r>
            <a:r>
              <a:rPr spc="-20"/>
              <a:t> </a:t>
            </a:r>
            <a:r>
              <a:t>za</a:t>
            </a:r>
            <a:r>
              <a:rPr spc="-15"/>
              <a:t> </a:t>
            </a:r>
            <a:r>
              <a:t>duhovnu</a:t>
            </a:r>
            <a:r>
              <a:rPr spc="-15"/>
              <a:t> </a:t>
            </a:r>
            <a:r>
              <a:t>refleksiju</a:t>
            </a:r>
            <a:r>
              <a:rPr spc="-10"/>
              <a:t> </a:t>
            </a:r>
            <a:r>
              <a:rPr spc="-50"/>
              <a:t>i </a:t>
            </a:r>
            <a:r>
              <a:rPr spc="-10"/>
              <a:t>opuštanje.</a:t>
            </a:r>
          </a:p>
          <a:p>
            <a:pPr marR="79375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Prirodna ljepota šuma inspirira </a:t>
            </a:r>
            <a:r>
              <a:rPr spc="-10"/>
              <a:t>umjetnike, </a:t>
            </a:r>
            <a:r>
              <a:t>pisce</a:t>
            </a:r>
            <a:r>
              <a:rPr spc="-10"/>
              <a:t> </a:t>
            </a:r>
            <a:r>
              <a:t>i</a:t>
            </a:r>
            <a:r>
              <a:rPr spc="-10"/>
              <a:t> </a:t>
            </a:r>
            <a:r>
              <a:t>fotografe</a:t>
            </a:r>
            <a:r>
              <a:rPr spc="-10"/>
              <a:t> </a:t>
            </a:r>
            <a:r>
              <a:t>u</a:t>
            </a:r>
            <a:r>
              <a:rPr spc="-10"/>
              <a:t> </a:t>
            </a:r>
            <a:r>
              <a:t>stvaranju</a:t>
            </a:r>
            <a:r>
              <a:rPr spc="-10"/>
              <a:t> umjetničkih djela.</a:t>
            </a:r>
          </a:p>
        </p:txBody>
      </p:sp>
      <p:sp>
        <p:nvSpPr>
          <p:cNvPr id="3000" name="object 3"/>
          <p:cNvSpPr/>
          <p:nvPr/>
        </p:nvSpPr>
        <p:spPr>
          <a:xfrm>
            <a:off x="8845436" y="5743319"/>
            <a:ext cx="925833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4" y="0"/>
                </a:moveTo>
                <a:lnTo>
                  <a:pt x="1257" y="0"/>
                </a:lnTo>
                <a:lnTo>
                  <a:pt x="767" y="742"/>
                </a:lnTo>
                <a:lnTo>
                  <a:pt x="368" y="2765"/>
                </a:lnTo>
                <a:lnTo>
                  <a:pt x="99" y="5766"/>
                </a:lnTo>
                <a:lnTo>
                  <a:pt x="0" y="9442"/>
                </a:lnTo>
                <a:lnTo>
                  <a:pt x="0" y="12160"/>
                </a:lnTo>
                <a:lnTo>
                  <a:pt x="99" y="15834"/>
                </a:lnTo>
                <a:lnTo>
                  <a:pt x="368" y="18835"/>
                </a:lnTo>
                <a:lnTo>
                  <a:pt x="767" y="20858"/>
                </a:lnTo>
                <a:lnTo>
                  <a:pt x="1257" y="21600"/>
                </a:lnTo>
                <a:lnTo>
                  <a:pt x="20344" y="21600"/>
                </a:lnTo>
                <a:lnTo>
                  <a:pt x="20833" y="20858"/>
                </a:lnTo>
                <a:lnTo>
                  <a:pt x="21232" y="18835"/>
                </a:lnTo>
                <a:lnTo>
                  <a:pt x="21501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01" y="5766"/>
                </a:lnTo>
                <a:lnTo>
                  <a:pt x="21232" y="2765"/>
                </a:lnTo>
                <a:lnTo>
                  <a:pt x="20833" y="742"/>
                </a:lnTo>
                <a:lnTo>
                  <a:pt x="20344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1" name="object 4"/>
          <p:cNvSpPr/>
          <p:nvPr/>
        </p:nvSpPr>
        <p:spPr>
          <a:xfrm>
            <a:off x="8305791" y="4952313"/>
            <a:ext cx="1257309" cy="145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38" y="0"/>
                </a:moveTo>
                <a:lnTo>
                  <a:pt x="1162" y="0"/>
                </a:lnTo>
                <a:lnTo>
                  <a:pt x="710" y="742"/>
                </a:lnTo>
                <a:lnTo>
                  <a:pt x="340" y="2766"/>
                </a:lnTo>
                <a:lnTo>
                  <a:pt x="91" y="5767"/>
                </a:lnTo>
                <a:lnTo>
                  <a:pt x="0" y="9441"/>
                </a:lnTo>
                <a:lnTo>
                  <a:pt x="0" y="12159"/>
                </a:lnTo>
                <a:lnTo>
                  <a:pt x="91" y="15833"/>
                </a:lnTo>
                <a:lnTo>
                  <a:pt x="340" y="18834"/>
                </a:lnTo>
                <a:lnTo>
                  <a:pt x="710" y="20858"/>
                </a:lnTo>
                <a:lnTo>
                  <a:pt x="1162" y="21600"/>
                </a:lnTo>
                <a:lnTo>
                  <a:pt x="20438" y="21600"/>
                </a:lnTo>
                <a:lnTo>
                  <a:pt x="20890" y="20858"/>
                </a:lnTo>
                <a:lnTo>
                  <a:pt x="21260" y="18834"/>
                </a:lnTo>
                <a:lnTo>
                  <a:pt x="21509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509" y="5767"/>
                </a:lnTo>
                <a:lnTo>
                  <a:pt x="21260" y="2766"/>
                </a:lnTo>
                <a:lnTo>
                  <a:pt x="20890" y="742"/>
                </a:lnTo>
                <a:lnTo>
                  <a:pt x="20438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3" name="object 9"/>
          <p:cNvSpPr txBox="1"/>
          <p:nvPr/>
        </p:nvSpPr>
        <p:spPr>
          <a:xfrm>
            <a:off x="7115881" y="4059440"/>
            <a:ext cx="2946973" cy="2244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>
                <a:latin typeface="Podkova Regular Regular"/>
              </a:rPr>
              <a:t>Šume su i prave “učionice” na </a:t>
            </a:r>
            <a:r>
              <a:rPr lang="hr-HR" spc="-10" noProof="0" dirty="0">
                <a:latin typeface="Podkova Regular Regular"/>
              </a:rPr>
              <a:t>otvorenom </a:t>
            </a:r>
            <a:r>
              <a:rPr lang="hr-HR" noProof="0" dirty="0">
                <a:latin typeface="Podkova Regular Regular"/>
              </a:rPr>
              <a:t>za djecu i odrasle, gdje je moguće učiti</a:t>
            </a:r>
            <a:r>
              <a:rPr lang="hr-HR" spc="300" noProof="0" dirty="0">
                <a:latin typeface="Podkova Regular Regular"/>
              </a:rPr>
              <a:t> </a:t>
            </a:r>
            <a:r>
              <a:rPr lang="hr-HR" spc="-50" noProof="0" dirty="0">
                <a:latin typeface="Podkova Regular Regular"/>
              </a:rPr>
              <a:t>o </a:t>
            </a:r>
            <a:r>
              <a:rPr lang="hr-HR" noProof="0" dirty="0">
                <a:latin typeface="Podkova Regular Regular"/>
              </a:rPr>
              <a:t>bioraznolikosti, ekosustavu</a:t>
            </a:r>
            <a:r>
              <a:rPr lang="hr-HR" spc="300" noProof="0" dirty="0">
                <a:latin typeface="Podkova Regular Regular"/>
              </a:rPr>
              <a:t> </a:t>
            </a:r>
            <a:r>
              <a:rPr lang="hr-HR" noProof="0" dirty="0">
                <a:latin typeface="Podkova Regular Regular"/>
              </a:rPr>
              <a:t>i </a:t>
            </a:r>
            <a:r>
              <a:rPr lang="hr-HR" spc="-10" noProof="0" dirty="0">
                <a:latin typeface="Podkova Regular Regular"/>
              </a:rPr>
              <a:t>održivom </a:t>
            </a:r>
            <a:r>
              <a:rPr lang="hr-HR" noProof="0" dirty="0">
                <a:latin typeface="Podkova Regular Regular"/>
              </a:rPr>
              <a:t>razvoju. Praksa koja se bavi edukacijom </a:t>
            </a:r>
            <a:r>
              <a:rPr lang="hr-HR" spc="-50" noProof="0" dirty="0">
                <a:latin typeface="Podkova Regular Regular"/>
              </a:rPr>
              <a:t>u </a:t>
            </a:r>
            <a:r>
              <a:rPr lang="hr-HR" noProof="0" dirty="0">
                <a:latin typeface="Podkova Regular Regular"/>
              </a:rPr>
              <a:t>šumskom okruženju naziva se </a:t>
            </a:r>
            <a:r>
              <a:rPr lang="hr-HR" b="1" spc="-10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šumska </a:t>
            </a:r>
            <a:r>
              <a:rPr lang="hr-HR" b="1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pedagogija.</a:t>
            </a:r>
            <a:r>
              <a:rPr lang="hr-HR" b="1" spc="15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>
                <a:latin typeface="Podkova Regular Regular"/>
              </a:rPr>
              <a:t>Kroz aktivnosti </a:t>
            </a:r>
            <a:r>
              <a:rPr lang="hr-HR" spc="-10" noProof="0" dirty="0">
                <a:latin typeface="Podkova Regular Regular"/>
              </a:rPr>
              <a:t>šumske </a:t>
            </a:r>
            <a:r>
              <a:rPr lang="hr-HR" noProof="0" dirty="0">
                <a:latin typeface="Podkova Regular Regular"/>
              </a:rPr>
              <a:t>pedagogije djeca uče o šumi </a:t>
            </a:r>
            <a:r>
              <a:rPr lang="hr-HR" spc="-10" noProof="0" dirty="0">
                <a:latin typeface="Podkova Regular Regular"/>
              </a:rPr>
              <a:t>putem </a:t>
            </a:r>
            <a:r>
              <a:rPr lang="hr-HR" noProof="0" dirty="0">
                <a:latin typeface="Podkova Regular Regular"/>
              </a:rPr>
              <a:t>direktnog iskustva i igre, koristeći </a:t>
            </a:r>
            <a:r>
              <a:rPr lang="hr-HR" spc="-25" noProof="0" dirty="0">
                <a:latin typeface="Podkova Regular Regular"/>
              </a:rPr>
              <a:t>sva </a:t>
            </a:r>
            <a:r>
              <a:rPr lang="hr-HR" noProof="0" dirty="0">
                <a:latin typeface="Podkova Regular Regular"/>
              </a:rPr>
              <a:t>svoja </a:t>
            </a:r>
            <a:r>
              <a:rPr lang="hr-HR" spc="-10" noProof="0" dirty="0">
                <a:latin typeface="Podkova Regular Regular"/>
              </a:rPr>
              <a:t>osjetila.</a:t>
            </a:r>
          </a:p>
          <a:p>
            <a:pPr marR="67943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>
                <a:latin typeface="Podkova Regular Regular"/>
              </a:rPr>
              <a:t>Šumska pedagogija kao dio </a:t>
            </a:r>
            <a:r>
              <a:rPr lang="hr-HR" b="1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edukacije </a:t>
            </a:r>
            <a:r>
              <a:rPr lang="hr-HR" b="1" spc="-25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za </a:t>
            </a:r>
            <a:r>
              <a:rPr lang="hr-HR" b="1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održivi razvoj</a:t>
            </a:r>
            <a:r>
              <a:rPr lang="hr-HR" b="1" spc="15" noProof="0" dirty="0">
                <a:latin typeface="Podkova Regular Regular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lang="hr-HR" noProof="0" dirty="0">
                <a:latin typeface="Podkova Regular Regular"/>
              </a:rPr>
              <a:t>pomaže u </a:t>
            </a:r>
            <a:r>
              <a:rPr lang="hr-HR" spc="-10" noProof="0" dirty="0">
                <a:latin typeface="Podkova Regular Regular"/>
              </a:rPr>
              <a:t>razvijanju </a:t>
            </a:r>
            <a:r>
              <a:rPr lang="hr-HR" noProof="0" dirty="0">
                <a:latin typeface="Podkova Regular Regular"/>
              </a:rPr>
              <a:t>ekološke svijesti i odgovornosti </a:t>
            </a:r>
            <a:r>
              <a:rPr lang="hr-HR" spc="-10" noProof="0" dirty="0">
                <a:latin typeface="Podkova Regular Regular"/>
              </a:rPr>
              <a:t>prema prirodi.</a:t>
            </a:r>
          </a:p>
        </p:txBody>
      </p:sp>
      <p:pic>
        <p:nvPicPr>
          <p:cNvPr id="3005" name="object 10" descr="objec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2" y="4437912"/>
            <a:ext cx="3104073" cy="749073"/>
          </a:xfrm>
          <a:prstGeom prst="rect">
            <a:avLst/>
          </a:prstGeom>
          <a:ln w="12700">
            <a:miter lim="400000"/>
          </a:ln>
        </p:spPr>
      </p:pic>
      <p:sp>
        <p:nvSpPr>
          <p:cNvPr id="3006" name="object 11"/>
          <p:cNvSpPr txBox="1"/>
          <p:nvPr/>
        </p:nvSpPr>
        <p:spPr>
          <a:xfrm>
            <a:off x="630545" y="4662720"/>
            <a:ext cx="248475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10 </a:t>
            </a:r>
            <a:r>
              <a:rPr spc="-10"/>
              <a:t>minuta</a:t>
            </a:r>
          </a:p>
          <a:p>
            <a:pPr indent="135254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krvni</a:t>
            </a:r>
            <a:r>
              <a:rPr spc="-4"/>
              <a:t> </a:t>
            </a:r>
            <a:r>
              <a:t>tlak</a:t>
            </a:r>
            <a:r>
              <a:rPr spc="-4"/>
              <a:t> </a:t>
            </a:r>
            <a:r>
              <a:t>se snižava,</a:t>
            </a:r>
            <a:r>
              <a:rPr spc="-4"/>
              <a:t> </a:t>
            </a:r>
            <a:r>
              <a:t>a puls</a:t>
            </a:r>
            <a:r>
              <a:rPr spc="-4"/>
              <a:t> </a:t>
            </a:r>
            <a:r>
              <a:t>se </a:t>
            </a:r>
            <a:r>
              <a:rPr spc="-9"/>
              <a:t>stabilizira</a:t>
            </a:r>
          </a:p>
        </p:txBody>
      </p:sp>
      <p:sp>
        <p:nvSpPr>
          <p:cNvPr id="3007" name="object 12"/>
          <p:cNvSpPr/>
          <p:nvPr/>
        </p:nvSpPr>
        <p:spPr>
          <a:xfrm>
            <a:off x="361998" y="5282207"/>
            <a:ext cx="3065123" cy="59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2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2"/>
                </a:lnTo>
                <a:lnTo>
                  <a:pt x="0" y="16998"/>
                </a:lnTo>
                <a:lnTo>
                  <a:pt x="70" y="18788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464" y="19293"/>
                </a:lnTo>
                <a:lnTo>
                  <a:pt x="21530" y="18788"/>
                </a:lnTo>
                <a:lnTo>
                  <a:pt x="21600" y="16998"/>
                </a:lnTo>
                <a:lnTo>
                  <a:pt x="21600" y="4602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8" name="object 13"/>
          <p:cNvSpPr txBox="1"/>
          <p:nvPr/>
        </p:nvSpPr>
        <p:spPr>
          <a:xfrm>
            <a:off x="630546" y="5352560"/>
            <a:ext cx="164465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20 </a:t>
            </a:r>
            <a:r>
              <a:rPr spc="-10"/>
              <a:t>minuta</a:t>
            </a:r>
          </a:p>
          <a:p>
            <a:pPr indent="135254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raspoloženje se </a:t>
            </a:r>
            <a:r>
              <a:rPr spc="-9"/>
              <a:t>poboljšava</a:t>
            </a:r>
          </a:p>
        </p:txBody>
      </p:sp>
      <p:sp>
        <p:nvSpPr>
          <p:cNvPr id="3009" name="object 14"/>
          <p:cNvSpPr/>
          <p:nvPr/>
        </p:nvSpPr>
        <p:spPr>
          <a:xfrm>
            <a:off x="361998" y="5972035"/>
            <a:ext cx="3065123" cy="59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3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3"/>
                </a:lnTo>
                <a:lnTo>
                  <a:pt x="0" y="16998"/>
                </a:lnTo>
                <a:lnTo>
                  <a:pt x="70" y="18788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464" y="19293"/>
                </a:lnTo>
                <a:lnTo>
                  <a:pt x="21530" y="18788"/>
                </a:lnTo>
                <a:lnTo>
                  <a:pt x="21600" y="16998"/>
                </a:lnTo>
                <a:lnTo>
                  <a:pt x="21600" y="4603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0" name="object 15"/>
          <p:cNvSpPr txBox="1"/>
          <p:nvPr/>
        </p:nvSpPr>
        <p:spPr>
          <a:xfrm>
            <a:off x="630546" y="6042397"/>
            <a:ext cx="171259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 </a:t>
            </a:r>
            <a:r>
              <a:rPr spc="-25"/>
              <a:t>sat</a:t>
            </a:r>
          </a:p>
          <a:p>
            <a:pPr indent="135254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poboljšava se </a:t>
            </a:r>
            <a:r>
              <a:rPr spc="-9"/>
              <a:t>koncentracija</a:t>
            </a:r>
          </a:p>
        </p:txBody>
      </p:sp>
      <p:sp>
        <p:nvSpPr>
          <p:cNvPr id="3011" name="object 16"/>
          <p:cNvSpPr/>
          <p:nvPr/>
        </p:nvSpPr>
        <p:spPr>
          <a:xfrm>
            <a:off x="361998" y="6661873"/>
            <a:ext cx="3065123" cy="594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3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3"/>
                </a:lnTo>
                <a:lnTo>
                  <a:pt x="0" y="16997"/>
                </a:lnTo>
                <a:lnTo>
                  <a:pt x="70" y="18787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530" y="18787"/>
                </a:lnTo>
                <a:lnTo>
                  <a:pt x="21600" y="16997"/>
                </a:lnTo>
                <a:lnTo>
                  <a:pt x="21600" y="4603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2" name="object 17"/>
          <p:cNvSpPr txBox="1"/>
          <p:nvPr/>
        </p:nvSpPr>
        <p:spPr>
          <a:xfrm>
            <a:off x="630545" y="6732237"/>
            <a:ext cx="232346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 </a:t>
            </a:r>
            <a:r>
              <a:rPr spc="-20"/>
              <a:t>sata</a:t>
            </a:r>
          </a:p>
          <a:p>
            <a:pPr indent="135254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imunološki</a:t>
            </a:r>
            <a:r>
              <a:rPr spc="-30"/>
              <a:t> </a:t>
            </a:r>
            <a:r>
              <a:t>sustav</a:t>
            </a:r>
            <a:r>
              <a:rPr spc="-25"/>
              <a:t> </a:t>
            </a:r>
            <a:r>
              <a:t>postaje</a:t>
            </a:r>
            <a:r>
              <a:rPr spc="-30"/>
              <a:t> </a:t>
            </a:r>
            <a:r>
              <a:rPr spc="-9"/>
              <a:t>učinkovitiji</a:t>
            </a:r>
          </a:p>
        </p:txBody>
      </p:sp>
      <p:grpSp>
        <p:nvGrpSpPr>
          <p:cNvPr id="3068" name="object 18"/>
          <p:cNvGrpSpPr/>
          <p:nvPr/>
        </p:nvGrpSpPr>
        <p:grpSpPr>
          <a:xfrm>
            <a:off x="1694103" y="3646626"/>
            <a:ext cx="1754964" cy="1128715"/>
            <a:chOff x="0" y="0"/>
            <a:chExt cx="1754962" cy="1128713"/>
          </a:xfrm>
        </p:grpSpPr>
        <p:sp>
          <p:nvSpPr>
            <p:cNvPr id="3013" name="object 19"/>
            <p:cNvSpPr/>
            <p:nvPr/>
          </p:nvSpPr>
          <p:spPr>
            <a:xfrm>
              <a:off x="206121" y="653274"/>
              <a:ext cx="34064" cy="3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91" y="0"/>
                  </a:moveTo>
                  <a:lnTo>
                    <a:pt x="11178" y="3787"/>
                  </a:lnTo>
                  <a:lnTo>
                    <a:pt x="6749" y="8956"/>
                  </a:lnTo>
                  <a:lnTo>
                    <a:pt x="2465" y="13695"/>
                  </a:lnTo>
                  <a:lnTo>
                    <a:pt x="386" y="16194"/>
                  </a:lnTo>
                  <a:lnTo>
                    <a:pt x="0" y="17235"/>
                  </a:lnTo>
                  <a:lnTo>
                    <a:pt x="1159" y="18068"/>
                  </a:lnTo>
                  <a:lnTo>
                    <a:pt x="1546" y="19109"/>
                  </a:lnTo>
                  <a:lnTo>
                    <a:pt x="7248" y="18804"/>
                  </a:lnTo>
                  <a:lnTo>
                    <a:pt x="12299" y="17468"/>
                  </a:lnTo>
                  <a:lnTo>
                    <a:pt x="16409" y="17263"/>
                  </a:lnTo>
                  <a:lnTo>
                    <a:pt x="19474" y="20559"/>
                  </a:lnTo>
                  <a:lnTo>
                    <a:pt x="21221" y="21600"/>
                  </a:lnTo>
                  <a:lnTo>
                    <a:pt x="21600" y="21600"/>
                  </a:lnTo>
                  <a:lnTo>
                    <a:pt x="20440" y="17026"/>
                  </a:lnTo>
                  <a:lnTo>
                    <a:pt x="18322" y="12253"/>
                  </a:lnTo>
                  <a:lnTo>
                    <a:pt x="18322" y="7263"/>
                  </a:lnTo>
                  <a:lnTo>
                    <a:pt x="17943" y="7263"/>
                  </a:lnTo>
                  <a:lnTo>
                    <a:pt x="14911" y="9684"/>
                  </a:lnTo>
                  <a:lnTo>
                    <a:pt x="11937" y="13056"/>
                  </a:lnTo>
                  <a:lnTo>
                    <a:pt x="8640" y="15764"/>
                  </a:lnTo>
                  <a:lnTo>
                    <a:pt x="4639" y="16194"/>
                  </a:lnTo>
                  <a:lnTo>
                    <a:pt x="6430" y="14286"/>
                  </a:lnTo>
                  <a:lnTo>
                    <a:pt x="10590" y="10721"/>
                  </a:lnTo>
                  <a:lnTo>
                    <a:pt x="14859" y="6880"/>
                  </a:lnTo>
                  <a:lnTo>
                    <a:pt x="16977" y="4148"/>
                  </a:lnTo>
                  <a:lnTo>
                    <a:pt x="17170" y="2907"/>
                  </a:lnTo>
                  <a:lnTo>
                    <a:pt x="13691" y="200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rgbClr val="1C3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14" name="object 20" descr="object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63" y="5763"/>
              <a:ext cx="409134" cy="465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5" name="object 21" descr="object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1293" y="5763"/>
              <a:ext cx="507763" cy="712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6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746" y="166308"/>
              <a:ext cx="105080" cy="847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7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2379" y="753274"/>
              <a:ext cx="444515" cy="360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8" name="object 24" descr="object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106" y="504010"/>
              <a:ext cx="648857" cy="587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9" name="object 25"/>
            <p:cNvSpPr/>
            <p:nvPr/>
          </p:nvSpPr>
          <p:spPr>
            <a:xfrm>
              <a:off x="1167243" y="10991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666"/>
                  </a:lnTo>
                  <a:lnTo>
                    <a:pt x="5150" y="15657"/>
                  </a:lnTo>
                  <a:lnTo>
                    <a:pt x="11396" y="20107"/>
                  </a:lnTo>
                  <a:lnTo>
                    <a:pt x="16546" y="21600"/>
                  </a:lnTo>
                  <a:lnTo>
                    <a:pt x="21600" y="10578"/>
                  </a:lnTo>
                  <a:lnTo>
                    <a:pt x="18341" y="5488"/>
                  </a:lnTo>
                  <a:lnTo>
                    <a:pt x="10048" y="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7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20" name="object 26" descr="object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8540" y="648106"/>
              <a:ext cx="80923" cy="217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1" name="object 27"/>
            <p:cNvSpPr/>
            <p:nvPr/>
          </p:nvSpPr>
          <p:spPr>
            <a:xfrm>
              <a:off x="1227429" y="872755"/>
              <a:ext cx="57482" cy="6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42" y="0"/>
                  </a:moveTo>
                  <a:lnTo>
                    <a:pt x="20111" y="1151"/>
                  </a:lnTo>
                  <a:lnTo>
                    <a:pt x="15081" y="3742"/>
                  </a:lnTo>
                  <a:lnTo>
                    <a:pt x="14508" y="4416"/>
                  </a:lnTo>
                  <a:lnTo>
                    <a:pt x="14595" y="4382"/>
                  </a:lnTo>
                  <a:lnTo>
                    <a:pt x="15000" y="4006"/>
                  </a:lnTo>
                  <a:lnTo>
                    <a:pt x="12570" y="6622"/>
                  </a:lnTo>
                  <a:lnTo>
                    <a:pt x="9321" y="10273"/>
                  </a:lnTo>
                  <a:lnTo>
                    <a:pt x="3121" y="17897"/>
                  </a:lnTo>
                  <a:lnTo>
                    <a:pt x="0" y="21600"/>
                  </a:lnTo>
                  <a:lnTo>
                    <a:pt x="5617" y="17548"/>
                  </a:lnTo>
                  <a:lnTo>
                    <a:pt x="10829" y="13369"/>
                  </a:lnTo>
                  <a:lnTo>
                    <a:pt x="15911" y="9153"/>
                  </a:lnTo>
                  <a:lnTo>
                    <a:pt x="21142" y="4990"/>
                  </a:lnTo>
                  <a:lnTo>
                    <a:pt x="18049" y="4990"/>
                  </a:lnTo>
                  <a:lnTo>
                    <a:pt x="21600" y="1724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699E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25" name="object 28"/>
            <p:cNvGrpSpPr/>
            <p:nvPr/>
          </p:nvGrpSpPr>
          <p:grpSpPr>
            <a:xfrm>
              <a:off x="1401355" y="660260"/>
              <a:ext cx="204625" cy="145926"/>
              <a:chOff x="0" y="0"/>
              <a:chExt cx="204624" cy="145925"/>
            </a:xfrm>
          </p:grpSpPr>
          <p:sp>
            <p:nvSpPr>
              <p:cNvPr id="3022" name="Shape"/>
              <p:cNvSpPr/>
              <p:nvPr/>
            </p:nvSpPr>
            <p:spPr>
              <a:xfrm>
                <a:off x="-1" y="114300"/>
                <a:ext cx="153850" cy="31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57"/>
                    </a:moveTo>
                    <a:lnTo>
                      <a:pt x="20873" y="8718"/>
                    </a:lnTo>
                    <a:lnTo>
                      <a:pt x="21343" y="7269"/>
                    </a:lnTo>
                    <a:lnTo>
                      <a:pt x="3202" y="0"/>
                    </a:lnTo>
                    <a:lnTo>
                      <a:pt x="847" y="10227"/>
                    </a:lnTo>
                    <a:lnTo>
                      <a:pt x="0" y="14330"/>
                    </a:lnTo>
                    <a:lnTo>
                      <a:pt x="3227" y="17479"/>
                    </a:lnTo>
                    <a:lnTo>
                      <a:pt x="6446" y="20065"/>
                    </a:lnTo>
                    <a:lnTo>
                      <a:pt x="9694" y="21600"/>
                    </a:lnTo>
                    <a:lnTo>
                      <a:pt x="12977" y="21591"/>
                    </a:lnTo>
                    <a:lnTo>
                      <a:pt x="14680" y="20567"/>
                    </a:lnTo>
                    <a:lnTo>
                      <a:pt x="17289" y="18304"/>
                    </a:lnTo>
                    <a:lnTo>
                      <a:pt x="19831" y="15614"/>
                    </a:lnTo>
                    <a:lnTo>
                      <a:pt x="21343" y="13289"/>
                    </a:lnTo>
                    <a:lnTo>
                      <a:pt x="21600" y="12457"/>
                    </a:lnTo>
                    <a:close/>
                  </a:path>
                </a:pathLst>
              </a:custGeom>
              <a:solidFill>
                <a:srgbClr val="4B8F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3" name="Shape"/>
              <p:cNvSpPr/>
              <p:nvPr/>
            </p:nvSpPr>
            <p:spPr>
              <a:xfrm>
                <a:off x="75526" y="56235"/>
                <a:ext cx="94427" cy="15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61"/>
                    </a:moveTo>
                    <a:lnTo>
                      <a:pt x="20630" y="9476"/>
                    </a:lnTo>
                    <a:lnTo>
                      <a:pt x="17815" y="8342"/>
                    </a:lnTo>
                    <a:lnTo>
                      <a:pt x="12367" y="8134"/>
                    </a:lnTo>
                    <a:lnTo>
                      <a:pt x="6580" y="6226"/>
                    </a:lnTo>
                    <a:lnTo>
                      <a:pt x="2751" y="0"/>
                    </a:lnTo>
                    <a:lnTo>
                      <a:pt x="1851" y="4540"/>
                    </a:lnTo>
                    <a:lnTo>
                      <a:pt x="526" y="7826"/>
                    </a:lnTo>
                    <a:lnTo>
                      <a:pt x="0" y="14084"/>
                    </a:lnTo>
                    <a:lnTo>
                      <a:pt x="4451" y="17456"/>
                    </a:lnTo>
                    <a:lnTo>
                      <a:pt x="10630" y="20964"/>
                    </a:lnTo>
                    <a:lnTo>
                      <a:pt x="16626" y="21600"/>
                    </a:lnTo>
                    <a:lnTo>
                      <a:pt x="20630" y="16476"/>
                    </a:lnTo>
                    <a:lnTo>
                      <a:pt x="20973" y="15237"/>
                    </a:lnTo>
                    <a:lnTo>
                      <a:pt x="21600" y="12761"/>
                    </a:lnTo>
                    <a:close/>
                  </a:path>
                </a:pathLst>
              </a:custGeom>
              <a:solidFill>
                <a:srgbClr val="4B8F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4" name="Shape"/>
              <p:cNvSpPr/>
              <p:nvPr/>
            </p:nvSpPr>
            <p:spPr>
              <a:xfrm>
                <a:off x="140462" y="0"/>
                <a:ext cx="64163" cy="19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38" y="1940"/>
                    </a:lnTo>
                    <a:lnTo>
                      <a:pt x="14558" y="1392"/>
                    </a:lnTo>
                    <a:lnTo>
                      <a:pt x="11116" y="141"/>
                    </a:lnTo>
                    <a:lnTo>
                      <a:pt x="7679" y="0"/>
                    </a:lnTo>
                    <a:lnTo>
                      <a:pt x="7679" y="337"/>
                    </a:lnTo>
                    <a:lnTo>
                      <a:pt x="5815" y="2194"/>
                    </a:lnTo>
                    <a:lnTo>
                      <a:pt x="3916" y="6060"/>
                    </a:lnTo>
                    <a:lnTo>
                      <a:pt x="0" y="15820"/>
                    </a:lnTo>
                    <a:lnTo>
                      <a:pt x="1573" y="18801"/>
                    </a:lnTo>
                    <a:lnTo>
                      <a:pt x="4070" y="20714"/>
                    </a:lnTo>
                    <a:lnTo>
                      <a:pt x="6678" y="21600"/>
                    </a:lnTo>
                    <a:lnTo>
                      <a:pt x="8602" y="21544"/>
                    </a:lnTo>
                    <a:lnTo>
                      <a:pt x="11766" y="18844"/>
                    </a:lnTo>
                    <a:lnTo>
                      <a:pt x="16824" y="13049"/>
                    </a:lnTo>
                    <a:lnTo>
                      <a:pt x="21019" y="61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8F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26" name="object 29"/>
            <p:cNvSpPr/>
            <p:nvPr/>
          </p:nvSpPr>
          <p:spPr>
            <a:xfrm>
              <a:off x="1131062" y="1015020"/>
              <a:ext cx="82399" cy="6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9" y="0"/>
                  </a:moveTo>
                  <a:lnTo>
                    <a:pt x="3189" y="98"/>
                  </a:lnTo>
                  <a:lnTo>
                    <a:pt x="2230" y="878"/>
                  </a:lnTo>
                  <a:lnTo>
                    <a:pt x="1032" y="1564"/>
                  </a:lnTo>
                  <a:lnTo>
                    <a:pt x="0" y="2344"/>
                  </a:lnTo>
                  <a:lnTo>
                    <a:pt x="5025" y="15320"/>
                  </a:lnTo>
                  <a:lnTo>
                    <a:pt x="5972" y="17590"/>
                  </a:lnTo>
                  <a:lnTo>
                    <a:pt x="8926" y="18326"/>
                  </a:lnTo>
                  <a:lnTo>
                    <a:pt x="14741" y="20712"/>
                  </a:lnTo>
                  <a:lnTo>
                    <a:pt x="17691" y="21502"/>
                  </a:lnTo>
                  <a:lnTo>
                    <a:pt x="18490" y="21600"/>
                  </a:lnTo>
                  <a:lnTo>
                    <a:pt x="21200" y="20330"/>
                  </a:lnTo>
                  <a:lnTo>
                    <a:pt x="21600" y="20330"/>
                  </a:lnTo>
                  <a:lnTo>
                    <a:pt x="18180" y="19453"/>
                  </a:lnTo>
                  <a:lnTo>
                    <a:pt x="13071" y="17139"/>
                  </a:lnTo>
                  <a:lnTo>
                    <a:pt x="8261" y="14294"/>
                  </a:lnTo>
                  <a:lnTo>
                    <a:pt x="5739" y="11825"/>
                  </a:lnTo>
                  <a:lnTo>
                    <a:pt x="6202" y="9524"/>
                  </a:lnTo>
                  <a:lnTo>
                    <a:pt x="7481" y="6683"/>
                  </a:lnTo>
                  <a:lnTo>
                    <a:pt x="7251" y="3456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rgbClr val="1B31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7" name="object 30"/>
            <p:cNvSpPr/>
            <p:nvPr/>
          </p:nvSpPr>
          <p:spPr>
            <a:xfrm>
              <a:off x="1186992" y="893723"/>
              <a:ext cx="73891" cy="7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976" y="2790"/>
                  </a:lnTo>
                  <a:lnTo>
                    <a:pt x="10826" y="8501"/>
                  </a:lnTo>
                  <a:lnTo>
                    <a:pt x="7202" y="11288"/>
                  </a:lnTo>
                  <a:lnTo>
                    <a:pt x="3635" y="14233"/>
                  </a:lnTo>
                  <a:lnTo>
                    <a:pt x="1837" y="15676"/>
                  </a:lnTo>
                  <a:lnTo>
                    <a:pt x="0" y="16977"/>
                  </a:lnTo>
                  <a:lnTo>
                    <a:pt x="1069" y="21600"/>
                  </a:lnTo>
                  <a:lnTo>
                    <a:pt x="10581" y="15199"/>
                  </a:lnTo>
                  <a:lnTo>
                    <a:pt x="11108" y="14489"/>
                  </a:lnTo>
                  <a:lnTo>
                    <a:pt x="11821" y="13954"/>
                  </a:lnTo>
                  <a:lnTo>
                    <a:pt x="11821" y="13865"/>
                  </a:lnTo>
                  <a:lnTo>
                    <a:pt x="14249" y="10438"/>
                  </a:lnTo>
                  <a:lnTo>
                    <a:pt x="19072" y="33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56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31" name="object 31"/>
            <p:cNvGrpSpPr/>
            <p:nvPr/>
          </p:nvGrpSpPr>
          <p:grpSpPr>
            <a:xfrm>
              <a:off x="1303147" y="656950"/>
              <a:ext cx="50595" cy="50733"/>
              <a:chOff x="0" y="0"/>
              <a:chExt cx="50594" cy="50732"/>
            </a:xfrm>
          </p:grpSpPr>
          <p:sp>
            <p:nvSpPr>
              <p:cNvPr id="3028" name="Shape"/>
              <p:cNvSpPr/>
              <p:nvPr/>
            </p:nvSpPr>
            <p:spPr>
              <a:xfrm>
                <a:off x="0" y="12730"/>
                <a:ext cx="44775" cy="3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9" y="0"/>
                    </a:moveTo>
                    <a:lnTo>
                      <a:pt x="12756" y="3631"/>
                    </a:lnTo>
                    <a:lnTo>
                      <a:pt x="9567" y="6426"/>
                    </a:lnTo>
                    <a:lnTo>
                      <a:pt x="6378" y="9288"/>
                    </a:lnTo>
                    <a:lnTo>
                      <a:pt x="3189" y="12087"/>
                    </a:lnTo>
                    <a:lnTo>
                      <a:pt x="0" y="14691"/>
                    </a:lnTo>
                    <a:lnTo>
                      <a:pt x="3076" y="17803"/>
                    </a:lnTo>
                    <a:lnTo>
                      <a:pt x="588" y="19528"/>
                    </a:lnTo>
                    <a:lnTo>
                      <a:pt x="882" y="21600"/>
                    </a:lnTo>
                    <a:lnTo>
                      <a:pt x="3747" y="18285"/>
                    </a:lnTo>
                    <a:lnTo>
                      <a:pt x="6433" y="13609"/>
                    </a:lnTo>
                    <a:lnTo>
                      <a:pt x="9312" y="10423"/>
                    </a:lnTo>
                    <a:lnTo>
                      <a:pt x="13567" y="10423"/>
                    </a:lnTo>
                    <a:lnTo>
                      <a:pt x="15100" y="8240"/>
                    </a:lnTo>
                    <a:lnTo>
                      <a:pt x="17652" y="4968"/>
                    </a:lnTo>
                    <a:lnTo>
                      <a:pt x="21600" y="173"/>
                    </a:lnTo>
                    <a:lnTo>
                      <a:pt x="18038" y="173"/>
                    </a:lnTo>
                    <a:lnTo>
                      <a:pt x="17009" y="0"/>
                    </a:lnTo>
                    <a:close/>
                  </a:path>
                </a:pathLst>
              </a:custGeom>
              <a:solidFill>
                <a:srgbClr val="55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9" name="Shape"/>
              <p:cNvSpPr/>
              <p:nvPr/>
            </p:nvSpPr>
            <p:spPr>
              <a:xfrm>
                <a:off x="36033" y="364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92" y="0"/>
                    </a:moveTo>
                    <a:lnTo>
                      <a:pt x="0" y="21600"/>
                    </a:lnTo>
                    <a:lnTo>
                      <a:pt x="15969" y="21600"/>
                    </a:lnTo>
                    <a:lnTo>
                      <a:pt x="21600" y="12073"/>
                    </a:lnTo>
                    <a:lnTo>
                      <a:pt x="20415" y="1083"/>
                    </a:lnTo>
                    <a:lnTo>
                      <a:pt x="9230" y="1083"/>
                    </a:lnTo>
                    <a:lnTo>
                      <a:pt x="6592" y="0"/>
                    </a:lnTo>
                    <a:close/>
                  </a:path>
                </a:pathLst>
              </a:custGeom>
              <a:solidFill>
                <a:srgbClr val="55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0" name="Triangle"/>
              <p:cNvSpPr/>
              <p:nvPr/>
            </p:nvSpPr>
            <p:spPr>
              <a:xfrm>
                <a:off x="3789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59" y="0"/>
                    </a:lnTo>
                    <a:close/>
                  </a:path>
                </a:pathLst>
              </a:custGeom>
              <a:solidFill>
                <a:srgbClr val="55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32" name="object 32"/>
            <p:cNvSpPr/>
            <p:nvPr/>
          </p:nvSpPr>
          <p:spPr>
            <a:xfrm>
              <a:off x="1280010" y="702512"/>
              <a:ext cx="21615" cy="2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9136" y="1871"/>
                  </a:lnTo>
                  <a:lnTo>
                    <a:pt x="5176" y="4266"/>
                  </a:lnTo>
                  <a:lnTo>
                    <a:pt x="1850" y="6137"/>
                  </a:lnTo>
                  <a:lnTo>
                    <a:pt x="0" y="10015"/>
                  </a:lnTo>
                  <a:lnTo>
                    <a:pt x="2371" y="15168"/>
                  </a:lnTo>
                  <a:lnTo>
                    <a:pt x="6455" y="19671"/>
                  </a:lnTo>
                  <a:lnTo>
                    <a:pt x="9745" y="21600"/>
                  </a:lnTo>
                  <a:lnTo>
                    <a:pt x="10963" y="21600"/>
                  </a:lnTo>
                  <a:lnTo>
                    <a:pt x="21600" y="9067"/>
                  </a:lnTo>
                  <a:lnTo>
                    <a:pt x="20990" y="7998"/>
                  </a:lnTo>
                  <a:lnTo>
                    <a:pt x="9745" y="6405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1B31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3" name="object 33"/>
            <p:cNvSpPr/>
            <p:nvPr/>
          </p:nvSpPr>
          <p:spPr>
            <a:xfrm>
              <a:off x="1303756" y="688019"/>
              <a:ext cx="25527" cy="2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0" y="0"/>
                  </a:moveTo>
                  <a:lnTo>
                    <a:pt x="10510" y="4251"/>
                  </a:lnTo>
                  <a:lnTo>
                    <a:pt x="5799" y="10490"/>
                  </a:lnTo>
                  <a:lnTo>
                    <a:pt x="773" y="14914"/>
                  </a:lnTo>
                  <a:lnTo>
                    <a:pt x="1526" y="18835"/>
                  </a:lnTo>
                  <a:lnTo>
                    <a:pt x="0" y="21369"/>
                  </a:lnTo>
                  <a:lnTo>
                    <a:pt x="6684" y="21600"/>
                  </a:lnTo>
                  <a:lnTo>
                    <a:pt x="9734" y="16521"/>
                  </a:lnTo>
                  <a:lnTo>
                    <a:pt x="13562" y="11224"/>
                  </a:lnTo>
                  <a:lnTo>
                    <a:pt x="17680" y="6102"/>
                  </a:lnTo>
                  <a:lnTo>
                    <a:pt x="21600" y="1542"/>
                  </a:lnTo>
                  <a:lnTo>
                    <a:pt x="15560" y="0"/>
                  </a:lnTo>
                  <a:close/>
                </a:path>
              </a:pathLst>
            </a:custGeom>
            <a:solidFill>
              <a:srgbClr val="496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4" name="object 34"/>
            <p:cNvSpPr/>
            <p:nvPr/>
          </p:nvSpPr>
          <p:spPr>
            <a:xfrm>
              <a:off x="1336880" y="721968"/>
              <a:ext cx="12702" cy="4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0" y="0"/>
                  </a:moveTo>
                  <a:lnTo>
                    <a:pt x="5741" y="5443"/>
                  </a:lnTo>
                  <a:lnTo>
                    <a:pt x="3359" y="10480"/>
                  </a:lnTo>
                  <a:lnTo>
                    <a:pt x="2287" y="15676"/>
                  </a:lnTo>
                  <a:lnTo>
                    <a:pt x="0" y="21600"/>
                  </a:lnTo>
                  <a:lnTo>
                    <a:pt x="15545" y="17741"/>
                  </a:lnTo>
                  <a:lnTo>
                    <a:pt x="21600" y="11341"/>
                  </a:lnTo>
                  <a:lnTo>
                    <a:pt x="19842" y="4671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5580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35" name="object 35" descr="object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9" y="226160"/>
              <a:ext cx="476442" cy="583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6" name="object 36" descr="object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977" y="791286"/>
              <a:ext cx="525400" cy="290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7" name="object 37" descr="object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-1"/>
              <a:ext cx="1269392" cy="1128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8" name="object 38" descr="object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8889" y="160198"/>
              <a:ext cx="203651" cy="168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9" name="object 39"/>
            <p:cNvSpPr/>
            <p:nvPr/>
          </p:nvSpPr>
          <p:spPr>
            <a:xfrm>
              <a:off x="1202816" y="205180"/>
              <a:ext cx="56238" cy="15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5" y="0"/>
                  </a:moveTo>
                  <a:lnTo>
                    <a:pt x="4279" y="1468"/>
                  </a:lnTo>
                  <a:lnTo>
                    <a:pt x="6244" y="2912"/>
                  </a:lnTo>
                  <a:lnTo>
                    <a:pt x="8473" y="4372"/>
                  </a:lnTo>
                  <a:lnTo>
                    <a:pt x="10156" y="5887"/>
                  </a:lnTo>
                  <a:lnTo>
                    <a:pt x="11475" y="9177"/>
                  </a:lnTo>
                  <a:lnTo>
                    <a:pt x="10288" y="11961"/>
                  </a:lnTo>
                  <a:lnTo>
                    <a:pt x="6496" y="14434"/>
                  </a:lnTo>
                  <a:lnTo>
                    <a:pt x="0" y="16790"/>
                  </a:lnTo>
                  <a:lnTo>
                    <a:pt x="4214" y="17806"/>
                  </a:lnTo>
                  <a:lnTo>
                    <a:pt x="8245" y="18884"/>
                  </a:lnTo>
                  <a:lnTo>
                    <a:pt x="12036" y="20056"/>
                  </a:lnTo>
                  <a:lnTo>
                    <a:pt x="15649" y="21392"/>
                  </a:lnTo>
                  <a:lnTo>
                    <a:pt x="16927" y="21228"/>
                  </a:lnTo>
                  <a:lnTo>
                    <a:pt x="16927" y="21600"/>
                  </a:lnTo>
                  <a:lnTo>
                    <a:pt x="20185" y="19247"/>
                  </a:lnTo>
                  <a:lnTo>
                    <a:pt x="21216" y="18032"/>
                  </a:lnTo>
                  <a:lnTo>
                    <a:pt x="21600" y="16293"/>
                  </a:lnTo>
                  <a:lnTo>
                    <a:pt x="20897" y="15921"/>
                  </a:lnTo>
                  <a:lnTo>
                    <a:pt x="20897" y="15382"/>
                  </a:lnTo>
                  <a:lnTo>
                    <a:pt x="19441" y="11258"/>
                  </a:lnTo>
                  <a:lnTo>
                    <a:pt x="16170" y="7001"/>
                  </a:lnTo>
                  <a:lnTo>
                    <a:pt x="10884" y="307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rgbClr val="256E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43" name="object 40"/>
            <p:cNvGrpSpPr/>
            <p:nvPr/>
          </p:nvGrpSpPr>
          <p:grpSpPr>
            <a:xfrm>
              <a:off x="1117054" y="147725"/>
              <a:ext cx="97273" cy="67459"/>
              <a:chOff x="0" y="0"/>
              <a:chExt cx="97272" cy="67458"/>
            </a:xfrm>
          </p:grpSpPr>
          <p:sp>
            <p:nvSpPr>
              <p:cNvPr id="3040" name="Shape"/>
              <p:cNvSpPr/>
              <p:nvPr/>
            </p:nvSpPr>
            <p:spPr>
              <a:xfrm>
                <a:off x="84082" y="5475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0" y="0"/>
                    </a:moveTo>
                    <a:lnTo>
                      <a:pt x="2479" y="6505"/>
                    </a:lnTo>
                    <a:lnTo>
                      <a:pt x="0" y="7765"/>
                    </a:lnTo>
                    <a:lnTo>
                      <a:pt x="21600" y="21600"/>
                    </a:lnTo>
                    <a:lnTo>
                      <a:pt x="18989" y="6505"/>
                    </a:lnTo>
                    <a:lnTo>
                      <a:pt x="1786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1" name="Shape"/>
              <p:cNvSpPr/>
              <p:nvPr/>
            </p:nvSpPr>
            <p:spPr>
              <a:xfrm>
                <a:off x="0" y="-1"/>
                <a:ext cx="89946" cy="62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36" y="1168"/>
                    </a:lnTo>
                    <a:lnTo>
                      <a:pt x="144" y="1236"/>
                    </a:lnTo>
                    <a:lnTo>
                      <a:pt x="170" y="1452"/>
                    </a:lnTo>
                    <a:lnTo>
                      <a:pt x="223" y="1800"/>
                    </a:lnTo>
                    <a:lnTo>
                      <a:pt x="2925" y="4238"/>
                    </a:lnTo>
                    <a:lnTo>
                      <a:pt x="17628" y="18292"/>
                    </a:lnTo>
                    <a:lnTo>
                      <a:pt x="20450" y="20755"/>
                    </a:lnTo>
                    <a:lnTo>
                      <a:pt x="21102" y="21073"/>
                    </a:lnTo>
                    <a:lnTo>
                      <a:pt x="21395" y="21600"/>
                    </a:lnTo>
                    <a:lnTo>
                      <a:pt x="21600" y="21135"/>
                    </a:lnTo>
                    <a:lnTo>
                      <a:pt x="20230" y="17154"/>
                    </a:lnTo>
                    <a:lnTo>
                      <a:pt x="19644" y="16942"/>
                    </a:lnTo>
                    <a:lnTo>
                      <a:pt x="18912" y="15248"/>
                    </a:lnTo>
                    <a:lnTo>
                      <a:pt x="15398" y="11841"/>
                    </a:lnTo>
                    <a:lnTo>
                      <a:pt x="11595" y="7849"/>
                    </a:lnTo>
                    <a:lnTo>
                      <a:pt x="7764" y="4037"/>
                    </a:lnTo>
                    <a:lnTo>
                      <a:pt x="4520" y="1452"/>
                    </a:lnTo>
                    <a:lnTo>
                      <a:pt x="3584" y="849"/>
                    </a:lnTo>
                    <a:lnTo>
                      <a:pt x="955" y="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2" name="Triangle"/>
              <p:cNvSpPr/>
              <p:nvPr/>
            </p:nvSpPr>
            <p:spPr>
              <a:xfrm>
                <a:off x="84570" y="5194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97" y="21600"/>
                    </a:lnTo>
                    <a:lnTo>
                      <a:pt x="21600" y="1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44" name="object 41"/>
            <p:cNvSpPr/>
            <p:nvPr/>
          </p:nvSpPr>
          <p:spPr>
            <a:xfrm>
              <a:off x="1097292" y="281177"/>
              <a:ext cx="145048" cy="9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" y="0"/>
                  </a:moveTo>
                  <a:lnTo>
                    <a:pt x="555" y="5258"/>
                  </a:lnTo>
                  <a:lnTo>
                    <a:pt x="0" y="6956"/>
                  </a:lnTo>
                  <a:lnTo>
                    <a:pt x="3173" y="9119"/>
                  </a:lnTo>
                  <a:lnTo>
                    <a:pt x="6465" y="11971"/>
                  </a:lnTo>
                  <a:lnTo>
                    <a:pt x="9501" y="14723"/>
                  </a:lnTo>
                  <a:lnTo>
                    <a:pt x="11909" y="16585"/>
                  </a:lnTo>
                  <a:lnTo>
                    <a:pt x="13638" y="17124"/>
                  </a:lnTo>
                  <a:lnTo>
                    <a:pt x="14977" y="17287"/>
                  </a:lnTo>
                  <a:lnTo>
                    <a:pt x="16062" y="18353"/>
                  </a:lnTo>
                  <a:lnTo>
                    <a:pt x="17027" y="21600"/>
                  </a:lnTo>
                  <a:lnTo>
                    <a:pt x="17568" y="21198"/>
                  </a:lnTo>
                  <a:lnTo>
                    <a:pt x="17942" y="19297"/>
                  </a:lnTo>
                  <a:lnTo>
                    <a:pt x="18559" y="18875"/>
                  </a:lnTo>
                  <a:lnTo>
                    <a:pt x="19269" y="19130"/>
                  </a:lnTo>
                  <a:lnTo>
                    <a:pt x="19924" y="19259"/>
                  </a:lnTo>
                  <a:lnTo>
                    <a:pt x="20692" y="18991"/>
                  </a:lnTo>
                  <a:lnTo>
                    <a:pt x="21600" y="19058"/>
                  </a:lnTo>
                  <a:lnTo>
                    <a:pt x="17348" y="11965"/>
                  </a:lnTo>
                  <a:lnTo>
                    <a:pt x="15714" y="10364"/>
                  </a:lnTo>
                  <a:lnTo>
                    <a:pt x="15669" y="10431"/>
                  </a:lnTo>
                  <a:lnTo>
                    <a:pt x="12363" y="7607"/>
                  </a:lnTo>
                  <a:lnTo>
                    <a:pt x="8946" y="5041"/>
                  </a:lnTo>
                  <a:lnTo>
                    <a:pt x="5494" y="2561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1B31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5" name="object 42"/>
            <p:cNvSpPr/>
            <p:nvPr/>
          </p:nvSpPr>
          <p:spPr>
            <a:xfrm>
              <a:off x="986624" y="145299"/>
              <a:ext cx="142305" cy="9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4" y="0"/>
                  </a:moveTo>
                  <a:lnTo>
                    <a:pt x="13112" y="1406"/>
                  </a:lnTo>
                  <a:lnTo>
                    <a:pt x="8527" y="5812"/>
                  </a:lnTo>
                  <a:lnTo>
                    <a:pt x="4411" y="11564"/>
                  </a:lnTo>
                  <a:lnTo>
                    <a:pt x="0" y="17007"/>
                  </a:lnTo>
                  <a:lnTo>
                    <a:pt x="1606" y="18198"/>
                  </a:lnTo>
                  <a:lnTo>
                    <a:pt x="6415" y="21600"/>
                  </a:lnTo>
                  <a:lnTo>
                    <a:pt x="9132" y="14755"/>
                  </a:lnTo>
                  <a:lnTo>
                    <a:pt x="12363" y="8988"/>
                  </a:lnTo>
                  <a:lnTo>
                    <a:pt x="16417" y="4969"/>
                  </a:lnTo>
                  <a:lnTo>
                    <a:pt x="21600" y="3373"/>
                  </a:lnTo>
                  <a:lnTo>
                    <a:pt x="19892" y="1793"/>
                  </a:lnTo>
                  <a:lnTo>
                    <a:pt x="19753" y="500"/>
                  </a:lnTo>
                  <a:lnTo>
                    <a:pt x="19707" y="429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84CC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6" name="object 43"/>
            <p:cNvSpPr/>
            <p:nvPr/>
          </p:nvSpPr>
          <p:spPr>
            <a:xfrm>
              <a:off x="947634" y="197353"/>
              <a:ext cx="132336" cy="9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764" y="12387"/>
                  </a:lnTo>
                  <a:lnTo>
                    <a:pt x="15080" y="18143"/>
                  </a:lnTo>
                  <a:lnTo>
                    <a:pt x="19316" y="21600"/>
                  </a:lnTo>
                  <a:lnTo>
                    <a:pt x="20588" y="19015"/>
                  </a:lnTo>
                  <a:lnTo>
                    <a:pt x="21180" y="17652"/>
                  </a:lnTo>
                  <a:lnTo>
                    <a:pt x="21600" y="16160"/>
                  </a:lnTo>
                  <a:lnTo>
                    <a:pt x="19425" y="14495"/>
                  </a:lnTo>
                  <a:lnTo>
                    <a:pt x="15130" y="10947"/>
                  </a:lnTo>
                  <a:lnTo>
                    <a:pt x="13263" y="9487"/>
                  </a:lnTo>
                  <a:lnTo>
                    <a:pt x="11542" y="8281"/>
                  </a:lnTo>
                  <a:lnTo>
                    <a:pt x="5618" y="4335"/>
                  </a:lnTo>
                  <a:lnTo>
                    <a:pt x="4079" y="3174"/>
                  </a:lnTo>
                  <a:lnTo>
                    <a:pt x="4129" y="3101"/>
                  </a:lnTo>
                  <a:lnTo>
                    <a:pt x="410" y="201"/>
                  </a:lnTo>
                  <a:lnTo>
                    <a:pt x="238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1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7" name="object 44"/>
            <p:cNvSpPr/>
            <p:nvPr/>
          </p:nvSpPr>
          <p:spPr>
            <a:xfrm>
              <a:off x="972934" y="140435"/>
              <a:ext cx="138979" cy="7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54" y="0"/>
                  </a:moveTo>
                  <a:lnTo>
                    <a:pt x="18996" y="1525"/>
                  </a:lnTo>
                  <a:lnTo>
                    <a:pt x="18148" y="1015"/>
                  </a:lnTo>
                  <a:lnTo>
                    <a:pt x="17627" y="1015"/>
                  </a:lnTo>
                  <a:lnTo>
                    <a:pt x="11617" y="1974"/>
                  </a:lnTo>
                  <a:lnTo>
                    <a:pt x="6972" y="4744"/>
                  </a:lnTo>
                  <a:lnTo>
                    <a:pt x="3247" y="10307"/>
                  </a:lnTo>
                  <a:lnTo>
                    <a:pt x="0" y="19650"/>
                  </a:lnTo>
                  <a:lnTo>
                    <a:pt x="711" y="20330"/>
                  </a:lnTo>
                  <a:lnTo>
                    <a:pt x="2175" y="21600"/>
                  </a:lnTo>
                  <a:lnTo>
                    <a:pt x="6691" y="15139"/>
                  </a:lnTo>
                  <a:lnTo>
                    <a:pt x="10905" y="8352"/>
                  </a:lnTo>
                  <a:lnTo>
                    <a:pt x="15599" y="3171"/>
                  </a:lnTo>
                  <a:lnTo>
                    <a:pt x="21553" y="1525"/>
                  </a:lnTo>
                  <a:lnTo>
                    <a:pt x="21600" y="1440"/>
                  </a:lnTo>
                  <a:lnTo>
                    <a:pt x="20508" y="846"/>
                  </a:lnTo>
                  <a:lnTo>
                    <a:pt x="20086" y="424"/>
                  </a:lnTo>
                  <a:lnTo>
                    <a:pt x="18854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8" name="object 45"/>
            <p:cNvSpPr/>
            <p:nvPr/>
          </p:nvSpPr>
          <p:spPr>
            <a:xfrm>
              <a:off x="949845" y="135266"/>
              <a:ext cx="145011" cy="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39" y="0"/>
                  </a:moveTo>
                  <a:lnTo>
                    <a:pt x="18297" y="87"/>
                  </a:lnTo>
                  <a:lnTo>
                    <a:pt x="13393" y="1064"/>
                  </a:lnTo>
                  <a:lnTo>
                    <a:pt x="7636" y="4717"/>
                  </a:lnTo>
                  <a:lnTo>
                    <a:pt x="2635" y="10566"/>
                  </a:lnTo>
                  <a:lnTo>
                    <a:pt x="0" y="18132"/>
                  </a:lnTo>
                  <a:lnTo>
                    <a:pt x="3394" y="21600"/>
                  </a:lnTo>
                  <a:lnTo>
                    <a:pt x="6512" y="12031"/>
                  </a:lnTo>
                  <a:lnTo>
                    <a:pt x="10092" y="6333"/>
                  </a:lnTo>
                  <a:lnTo>
                    <a:pt x="14547" y="3497"/>
                  </a:lnTo>
                  <a:lnTo>
                    <a:pt x="20787" y="2428"/>
                  </a:lnTo>
                  <a:lnTo>
                    <a:pt x="21600" y="2950"/>
                  </a:lnTo>
                  <a:lnTo>
                    <a:pt x="21464" y="1475"/>
                  </a:lnTo>
                  <a:lnTo>
                    <a:pt x="20560" y="1127"/>
                  </a:lnTo>
                  <a:lnTo>
                    <a:pt x="19156" y="87"/>
                  </a:lnTo>
                  <a:lnTo>
                    <a:pt x="18339" y="0"/>
                  </a:lnTo>
                  <a:close/>
                </a:path>
              </a:pathLst>
            </a:custGeom>
            <a:solidFill>
              <a:srgbClr val="84CC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9" name="object 46"/>
            <p:cNvSpPr/>
            <p:nvPr/>
          </p:nvSpPr>
          <p:spPr>
            <a:xfrm>
              <a:off x="516267" y="340460"/>
              <a:ext cx="43779" cy="3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337" y="4125"/>
                  </a:lnTo>
                  <a:lnTo>
                    <a:pt x="8608" y="8472"/>
                  </a:lnTo>
                  <a:lnTo>
                    <a:pt x="2974" y="13983"/>
                  </a:lnTo>
                  <a:lnTo>
                    <a:pt x="0" y="21600"/>
                  </a:lnTo>
                  <a:lnTo>
                    <a:pt x="2093" y="18599"/>
                  </a:lnTo>
                  <a:lnTo>
                    <a:pt x="4199" y="21172"/>
                  </a:lnTo>
                  <a:lnTo>
                    <a:pt x="8817" y="16514"/>
                  </a:lnTo>
                  <a:lnTo>
                    <a:pt x="13801" y="11975"/>
                  </a:lnTo>
                  <a:lnTo>
                    <a:pt x="18335" y="6796"/>
                  </a:lnTo>
                  <a:lnTo>
                    <a:pt x="21600" y="2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98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0" name="object 47"/>
            <p:cNvSpPr/>
            <p:nvPr/>
          </p:nvSpPr>
          <p:spPr>
            <a:xfrm>
              <a:off x="595020" y="276314"/>
              <a:ext cx="35257" cy="5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5" y="0"/>
                  </a:moveTo>
                  <a:lnTo>
                    <a:pt x="4279" y="651"/>
                  </a:lnTo>
                  <a:lnTo>
                    <a:pt x="2225" y="1304"/>
                  </a:lnTo>
                  <a:lnTo>
                    <a:pt x="0" y="2081"/>
                  </a:lnTo>
                  <a:lnTo>
                    <a:pt x="3407" y="5275"/>
                  </a:lnTo>
                  <a:lnTo>
                    <a:pt x="6346" y="8748"/>
                  </a:lnTo>
                  <a:lnTo>
                    <a:pt x="9038" y="12201"/>
                  </a:lnTo>
                  <a:lnTo>
                    <a:pt x="11920" y="15615"/>
                  </a:lnTo>
                  <a:lnTo>
                    <a:pt x="13601" y="17306"/>
                  </a:lnTo>
                  <a:lnTo>
                    <a:pt x="16573" y="19257"/>
                  </a:lnTo>
                  <a:lnTo>
                    <a:pt x="17320" y="21600"/>
                  </a:lnTo>
                  <a:lnTo>
                    <a:pt x="17880" y="21339"/>
                  </a:lnTo>
                  <a:lnTo>
                    <a:pt x="19935" y="20817"/>
                  </a:lnTo>
                  <a:lnTo>
                    <a:pt x="21600" y="20040"/>
                  </a:lnTo>
                  <a:lnTo>
                    <a:pt x="18084" y="16308"/>
                  </a:lnTo>
                  <a:lnTo>
                    <a:pt x="14410" y="12540"/>
                  </a:lnTo>
                  <a:lnTo>
                    <a:pt x="10841" y="8748"/>
                  </a:lnTo>
                  <a:lnTo>
                    <a:pt x="7641" y="4945"/>
                  </a:lnTo>
                  <a:lnTo>
                    <a:pt x="5586" y="2211"/>
                  </a:lnTo>
                  <a:lnTo>
                    <a:pt x="3532" y="1820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ADA0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1" name="object 48"/>
            <p:cNvSpPr/>
            <p:nvPr/>
          </p:nvSpPr>
          <p:spPr>
            <a:xfrm>
              <a:off x="461530" y="280872"/>
              <a:ext cx="152948" cy="11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52" y="0"/>
                  </a:moveTo>
                  <a:lnTo>
                    <a:pt x="12057" y="4874"/>
                  </a:lnTo>
                  <a:lnTo>
                    <a:pt x="4329" y="11455"/>
                  </a:lnTo>
                  <a:lnTo>
                    <a:pt x="0" y="16853"/>
                  </a:lnTo>
                  <a:lnTo>
                    <a:pt x="1029" y="17683"/>
                  </a:lnTo>
                  <a:lnTo>
                    <a:pt x="1159" y="16438"/>
                  </a:lnTo>
                  <a:lnTo>
                    <a:pt x="2705" y="16912"/>
                  </a:lnTo>
                  <a:lnTo>
                    <a:pt x="2834" y="16260"/>
                  </a:lnTo>
                  <a:lnTo>
                    <a:pt x="3092" y="16498"/>
                  </a:lnTo>
                  <a:lnTo>
                    <a:pt x="3691" y="17802"/>
                  </a:lnTo>
                  <a:lnTo>
                    <a:pt x="3691" y="17862"/>
                  </a:lnTo>
                  <a:lnTo>
                    <a:pt x="7300" y="15787"/>
                  </a:lnTo>
                  <a:lnTo>
                    <a:pt x="6568" y="21600"/>
                  </a:lnTo>
                  <a:lnTo>
                    <a:pt x="6992" y="20359"/>
                  </a:lnTo>
                  <a:lnTo>
                    <a:pt x="7540" y="19330"/>
                  </a:lnTo>
                  <a:lnTo>
                    <a:pt x="8193" y="18413"/>
                  </a:lnTo>
                  <a:lnTo>
                    <a:pt x="8932" y="17507"/>
                  </a:lnTo>
                  <a:lnTo>
                    <a:pt x="8329" y="16793"/>
                  </a:lnTo>
                  <a:lnTo>
                    <a:pt x="7730" y="17626"/>
                  </a:lnTo>
                  <a:lnTo>
                    <a:pt x="8521" y="15554"/>
                  </a:lnTo>
                  <a:lnTo>
                    <a:pt x="10032" y="14094"/>
                  </a:lnTo>
                  <a:lnTo>
                    <a:pt x="13913" y="11632"/>
                  </a:lnTo>
                  <a:lnTo>
                    <a:pt x="17724" y="8835"/>
                  </a:lnTo>
                  <a:lnTo>
                    <a:pt x="21600" y="6173"/>
                  </a:lnTo>
                  <a:lnTo>
                    <a:pt x="20936" y="4616"/>
                  </a:lnTo>
                  <a:lnTo>
                    <a:pt x="20307" y="3019"/>
                  </a:lnTo>
                  <a:lnTo>
                    <a:pt x="19638" y="1457"/>
                  </a:lnTo>
                  <a:lnTo>
                    <a:pt x="18852" y="0"/>
                  </a:lnTo>
                  <a:close/>
                </a:path>
              </a:pathLst>
            </a:custGeom>
            <a:solidFill>
              <a:srgbClr val="1B31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52" name="object 49" descr="object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9111" y="135267"/>
              <a:ext cx="245220" cy="179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3" name="object 50" descr="object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0888" y="140130"/>
              <a:ext cx="782196" cy="915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4" name="object 51" descr="object 5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7079" y="412813"/>
              <a:ext cx="444222" cy="237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5" name="object 52"/>
            <p:cNvSpPr/>
            <p:nvPr/>
          </p:nvSpPr>
          <p:spPr>
            <a:xfrm>
              <a:off x="570382" y="792950"/>
              <a:ext cx="66922" cy="5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72" y="0"/>
                  </a:moveTo>
                  <a:lnTo>
                    <a:pt x="14435" y="445"/>
                  </a:lnTo>
                  <a:lnTo>
                    <a:pt x="10502" y="3461"/>
                  </a:lnTo>
                  <a:lnTo>
                    <a:pt x="7559" y="7245"/>
                  </a:lnTo>
                  <a:lnTo>
                    <a:pt x="10305" y="7763"/>
                  </a:lnTo>
                  <a:lnTo>
                    <a:pt x="10109" y="10374"/>
                  </a:lnTo>
                  <a:lnTo>
                    <a:pt x="7559" y="10636"/>
                  </a:lnTo>
                  <a:lnTo>
                    <a:pt x="3828" y="14289"/>
                  </a:lnTo>
                  <a:lnTo>
                    <a:pt x="2164" y="16246"/>
                  </a:lnTo>
                  <a:lnTo>
                    <a:pt x="0" y="17686"/>
                  </a:lnTo>
                  <a:lnTo>
                    <a:pt x="590" y="19905"/>
                  </a:lnTo>
                  <a:lnTo>
                    <a:pt x="1279" y="20035"/>
                  </a:lnTo>
                  <a:lnTo>
                    <a:pt x="1475" y="20815"/>
                  </a:lnTo>
                  <a:lnTo>
                    <a:pt x="1771" y="21469"/>
                  </a:lnTo>
                  <a:lnTo>
                    <a:pt x="1771" y="21600"/>
                  </a:lnTo>
                  <a:lnTo>
                    <a:pt x="3925" y="20251"/>
                  </a:lnTo>
                  <a:lnTo>
                    <a:pt x="9856" y="15155"/>
                  </a:lnTo>
                  <a:lnTo>
                    <a:pt x="11682" y="14027"/>
                  </a:lnTo>
                  <a:lnTo>
                    <a:pt x="12953" y="14027"/>
                  </a:lnTo>
                  <a:lnTo>
                    <a:pt x="14035" y="17031"/>
                  </a:lnTo>
                  <a:lnTo>
                    <a:pt x="14527" y="17031"/>
                  </a:lnTo>
                  <a:lnTo>
                    <a:pt x="15195" y="17365"/>
                  </a:lnTo>
                  <a:lnTo>
                    <a:pt x="16478" y="17259"/>
                  </a:lnTo>
                  <a:lnTo>
                    <a:pt x="18405" y="15049"/>
                  </a:lnTo>
                  <a:lnTo>
                    <a:pt x="21004" y="9071"/>
                  </a:lnTo>
                  <a:lnTo>
                    <a:pt x="21600" y="2687"/>
                  </a:lnTo>
                  <a:lnTo>
                    <a:pt x="18772" y="0"/>
                  </a:lnTo>
                  <a:close/>
                </a:path>
              </a:pathLst>
            </a:custGeom>
            <a:solidFill>
              <a:srgbClr val="1C0F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6" name="object 53"/>
            <p:cNvSpPr/>
            <p:nvPr/>
          </p:nvSpPr>
          <p:spPr>
            <a:xfrm>
              <a:off x="607491" y="802524"/>
              <a:ext cx="20043" cy="1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3" y="0"/>
                  </a:moveTo>
                  <a:lnTo>
                    <a:pt x="14729" y="0"/>
                  </a:lnTo>
                  <a:lnTo>
                    <a:pt x="0" y="7822"/>
                  </a:lnTo>
                  <a:lnTo>
                    <a:pt x="0" y="9688"/>
                  </a:lnTo>
                  <a:lnTo>
                    <a:pt x="11142" y="11912"/>
                  </a:lnTo>
                  <a:lnTo>
                    <a:pt x="5557" y="18987"/>
                  </a:lnTo>
                  <a:lnTo>
                    <a:pt x="8514" y="21600"/>
                  </a:lnTo>
                  <a:lnTo>
                    <a:pt x="12550" y="18847"/>
                  </a:lnTo>
                  <a:lnTo>
                    <a:pt x="18674" y="11353"/>
                  </a:lnTo>
                  <a:lnTo>
                    <a:pt x="21600" y="3582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7" name="object 54"/>
            <p:cNvSpPr/>
            <p:nvPr/>
          </p:nvSpPr>
          <p:spPr>
            <a:xfrm>
              <a:off x="1073654" y="793710"/>
              <a:ext cx="66222" cy="4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7" y="0"/>
                  </a:moveTo>
                  <a:lnTo>
                    <a:pt x="2" y="1540"/>
                  </a:lnTo>
                  <a:lnTo>
                    <a:pt x="0" y="7858"/>
                  </a:lnTo>
                  <a:lnTo>
                    <a:pt x="3308" y="14643"/>
                  </a:lnTo>
                  <a:lnTo>
                    <a:pt x="6915" y="17585"/>
                  </a:lnTo>
                  <a:lnTo>
                    <a:pt x="7511" y="17585"/>
                  </a:lnTo>
                  <a:lnTo>
                    <a:pt x="8307" y="14404"/>
                  </a:lnTo>
                  <a:lnTo>
                    <a:pt x="10386" y="14404"/>
                  </a:lnTo>
                  <a:lnTo>
                    <a:pt x="12112" y="15526"/>
                  </a:lnTo>
                  <a:lnTo>
                    <a:pt x="14803" y="17896"/>
                  </a:lnTo>
                  <a:lnTo>
                    <a:pt x="17642" y="20319"/>
                  </a:lnTo>
                  <a:lnTo>
                    <a:pt x="19811" y="21600"/>
                  </a:lnTo>
                  <a:lnTo>
                    <a:pt x="20308" y="20218"/>
                  </a:lnTo>
                  <a:lnTo>
                    <a:pt x="20805" y="19384"/>
                  </a:lnTo>
                  <a:lnTo>
                    <a:pt x="21501" y="17585"/>
                  </a:lnTo>
                  <a:lnTo>
                    <a:pt x="21600" y="17585"/>
                  </a:lnTo>
                  <a:lnTo>
                    <a:pt x="19827" y="15837"/>
                  </a:lnTo>
                  <a:lnTo>
                    <a:pt x="14498" y="12288"/>
                  </a:lnTo>
                  <a:lnTo>
                    <a:pt x="12673" y="10383"/>
                  </a:lnTo>
                  <a:lnTo>
                    <a:pt x="13018" y="8082"/>
                  </a:lnTo>
                  <a:lnTo>
                    <a:pt x="14184" y="5350"/>
                  </a:lnTo>
                  <a:lnTo>
                    <a:pt x="13007" y="2539"/>
                  </a:lnTo>
                  <a:lnTo>
                    <a:pt x="6327" y="0"/>
                  </a:lnTo>
                  <a:close/>
                </a:path>
              </a:pathLst>
            </a:custGeom>
            <a:solidFill>
              <a:srgbClr val="1C0F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8" name="object 55"/>
            <p:cNvSpPr/>
            <p:nvPr/>
          </p:nvSpPr>
          <p:spPr>
            <a:xfrm>
              <a:off x="1081988" y="802524"/>
              <a:ext cx="20792" cy="1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9" y="0"/>
                  </a:moveTo>
                  <a:lnTo>
                    <a:pt x="2310" y="0"/>
                  </a:lnTo>
                  <a:lnTo>
                    <a:pt x="0" y="4632"/>
                  </a:lnTo>
                  <a:lnTo>
                    <a:pt x="2989" y="12193"/>
                  </a:lnTo>
                  <a:lnTo>
                    <a:pt x="8403" y="19058"/>
                  </a:lnTo>
                  <a:lnTo>
                    <a:pt x="13366" y="21600"/>
                  </a:lnTo>
                  <a:lnTo>
                    <a:pt x="18433" y="20480"/>
                  </a:lnTo>
                  <a:lnTo>
                    <a:pt x="14000" y="12658"/>
                  </a:lnTo>
                  <a:lnTo>
                    <a:pt x="14634" y="11165"/>
                  </a:lnTo>
                  <a:lnTo>
                    <a:pt x="21600" y="14151"/>
                  </a:lnTo>
                  <a:lnTo>
                    <a:pt x="21600" y="5209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9" name="Shape"/>
            <p:cNvSpPr/>
            <p:nvPr/>
          </p:nvSpPr>
          <p:spPr>
            <a:xfrm>
              <a:off x="838797" y="930120"/>
              <a:ext cx="30565" cy="7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2" y="0"/>
                  </a:moveTo>
                  <a:lnTo>
                    <a:pt x="269" y="4746"/>
                  </a:lnTo>
                  <a:lnTo>
                    <a:pt x="0" y="8359"/>
                  </a:lnTo>
                  <a:lnTo>
                    <a:pt x="1848" y="9956"/>
                  </a:lnTo>
                  <a:lnTo>
                    <a:pt x="4464" y="10686"/>
                  </a:lnTo>
                  <a:lnTo>
                    <a:pt x="6498" y="11693"/>
                  </a:lnTo>
                  <a:lnTo>
                    <a:pt x="6942" y="13688"/>
                  </a:lnTo>
                  <a:lnTo>
                    <a:pt x="6498" y="16264"/>
                  </a:lnTo>
                  <a:lnTo>
                    <a:pt x="6376" y="18892"/>
                  </a:lnTo>
                  <a:lnTo>
                    <a:pt x="7790" y="21043"/>
                  </a:lnTo>
                  <a:lnTo>
                    <a:pt x="8221" y="21043"/>
                  </a:lnTo>
                  <a:lnTo>
                    <a:pt x="5851" y="21600"/>
                  </a:lnTo>
                  <a:lnTo>
                    <a:pt x="13804" y="21600"/>
                  </a:lnTo>
                  <a:lnTo>
                    <a:pt x="15210" y="19361"/>
                  </a:lnTo>
                  <a:lnTo>
                    <a:pt x="15090" y="16471"/>
                  </a:lnTo>
                  <a:lnTo>
                    <a:pt x="14728" y="14170"/>
                  </a:lnTo>
                  <a:lnTo>
                    <a:pt x="14653" y="13688"/>
                  </a:lnTo>
                  <a:lnTo>
                    <a:pt x="15096" y="11693"/>
                  </a:lnTo>
                  <a:lnTo>
                    <a:pt x="19729" y="11693"/>
                  </a:lnTo>
                  <a:lnTo>
                    <a:pt x="21326" y="10119"/>
                  </a:lnTo>
                  <a:lnTo>
                    <a:pt x="21570" y="4746"/>
                  </a:lnTo>
                  <a:lnTo>
                    <a:pt x="21600" y="4084"/>
                  </a:lnTo>
                  <a:lnTo>
                    <a:pt x="14823" y="245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1C0F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0" name="object 57"/>
            <p:cNvSpPr/>
            <p:nvPr/>
          </p:nvSpPr>
          <p:spPr>
            <a:xfrm>
              <a:off x="847687" y="939633"/>
              <a:ext cx="14275" cy="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7" y="0"/>
                  </a:moveTo>
                  <a:lnTo>
                    <a:pt x="9647" y="0"/>
                  </a:lnTo>
                  <a:lnTo>
                    <a:pt x="0" y="5061"/>
                  </a:lnTo>
                  <a:lnTo>
                    <a:pt x="3689" y="12478"/>
                  </a:lnTo>
                  <a:lnTo>
                    <a:pt x="3228" y="20585"/>
                  </a:lnTo>
                  <a:lnTo>
                    <a:pt x="8430" y="18939"/>
                  </a:lnTo>
                  <a:lnTo>
                    <a:pt x="10055" y="16534"/>
                  </a:lnTo>
                  <a:lnTo>
                    <a:pt x="11947" y="16409"/>
                  </a:lnTo>
                  <a:lnTo>
                    <a:pt x="17949" y="21600"/>
                  </a:lnTo>
                  <a:lnTo>
                    <a:pt x="21600" y="19908"/>
                  </a:lnTo>
                  <a:lnTo>
                    <a:pt x="17027" y="0"/>
                  </a:lnTo>
                  <a:close/>
                </a:path>
              </a:pathLst>
            </a:custGeom>
            <a:solidFill>
              <a:srgbClr val="F5EA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1" name="object 58"/>
            <p:cNvSpPr/>
            <p:nvPr/>
          </p:nvSpPr>
          <p:spPr>
            <a:xfrm>
              <a:off x="688060" y="888976"/>
              <a:ext cx="47633" cy="6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9" y="0"/>
                  </a:moveTo>
                  <a:lnTo>
                    <a:pt x="10581" y="1650"/>
                  </a:lnTo>
                  <a:lnTo>
                    <a:pt x="5506" y="6078"/>
                  </a:lnTo>
                  <a:lnTo>
                    <a:pt x="4953" y="8226"/>
                  </a:lnTo>
                  <a:lnTo>
                    <a:pt x="5614" y="9370"/>
                  </a:lnTo>
                  <a:lnTo>
                    <a:pt x="6635" y="10231"/>
                  </a:lnTo>
                  <a:lnTo>
                    <a:pt x="7164" y="11532"/>
                  </a:lnTo>
                  <a:lnTo>
                    <a:pt x="6199" y="13095"/>
                  </a:lnTo>
                  <a:lnTo>
                    <a:pt x="3992" y="15627"/>
                  </a:lnTo>
                  <a:lnTo>
                    <a:pt x="0" y="20001"/>
                  </a:lnTo>
                  <a:lnTo>
                    <a:pt x="2200" y="20846"/>
                  </a:lnTo>
                  <a:lnTo>
                    <a:pt x="3167" y="21034"/>
                  </a:lnTo>
                  <a:lnTo>
                    <a:pt x="4826" y="21600"/>
                  </a:lnTo>
                  <a:lnTo>
                    <a:pt x="4688" y="21506"/>
                  </a:lnTo>
                  <a:lnTo>
                    <a:pt x="6037" y="19739"/>
                  </a:lnTo>
                  <a:lnTo>
                    <a:pt x="7544" y="17178"/>
                  </a:lnTo>
                  <a:lnTo>
                    <a:pt x="9414" y="14547"/>
                  </a:lnTo>
                  <a:lnTo>
                    <a:pt x="11852" y="12570"/>
                  </a:lnTo>
                  <a:lnTo>
                    <a:pt x="13527" y="12947"/>
                  </a:lnTo>
                  <a:lnTo>
                    <a:pt x="14195" y="14674"/>
                  </a:lnTo>
                  <a:lnTo>
                    <a:pt x="15690" y="14407"/>
                  </a:lnTo>
                  <a:lnTo>
                    <a:pt x="19846" y="8805"/>
                  </a:lnTo>
                  <a:lnTo>
                    <a:pt x="21600" y="2071"/>
                  </a:lnTo>
                  <a:lnTo>
                    <a:pt x="17229" y="0"/>
                  </a:lnTo>
                  <a:close/>
                </a:path>
              </a:pathLst>
            </a:custGeom>
            <a:solidFill>
              <a:srgbClr val="1C0F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2" name="object 59"/>
            <p:cNvSpPr/>
            <p:nvPr/>
          </p:nvSpPr>
          <p:spPr>
            <a:xfrm>
              <a:off x="708431" y="899197"/>
              <a:ext cx="16120" cy="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0" y="21600"/>
                  </a:lnTo>
                  <a:lnTo>
                    <a:pt x="11810" y="15861"/>
                  </a:lnTo>
                  <a:lnTo>
                    <a:pt x="11810" y="21600"/>
                  </a:lnTo>
                  <a:lnTo>
                    <a:pt x="16495" y="19129"/>
                  </a:lnTo>
                  <a:lnTo>
                    <a:pt x="20308" y="11941"/>
                  </a:lnTo>
                  <a:lnTo>
                    <a:pt x="21600" y="4183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65" name="object 60"/>
            <p:cNvGrpSpPr/>
            <p:nvPr/>
          </p:nvGrpSpPr>
          <p:grpSpPr>
            <a:xfrm>
              <a:off x="972629" y="888496"/>
              <a:ext cx="47450" cy="70291"/>
              <a:chOff x="0" y="0"/>
              <a:chExt cx="47449" cy="70290"/>
            </a:xfrm>
          </p:grpSpPr>
          <p:sp>
            <p:nvSpPr>
              <p:cNvPr id="3063" name="Shape"/>
              <p:cNvSpPr/>
              <p:nvPr/>
            </p:nvSpPr>
            <p:spPr>
              <a:xfrm>
                <a:off x="10642" y="31374"/>
                <a:ext cx="36808" cy="38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3" y="0"/>
                    </a:moveTo>
                    <a:lnTo>
                      <a:pt x="0" y="0"/>
                    </a:lnTo>
                    <a:lnTo>
                      <a:pt x="4472" y="4047"/>
                    </a:lnTo>
                    <a:lnTo>
                      <a:pt x="7625" y="7764"/>
                    </a:lnTo>
                    <a:lnTo>
                      <a:pt x="10444" y="12382"/>
                    </a:lnTo>
                    <a:lnTo>
                      <a:pt x="12998" y="17221"/>
                    </a:lnTo>
                    <a:lnTo>
                      <a:pt x="15354" y="21600"/>
                    </a:lnTo>
                    <a:lnTo>
                      <a:pt x="17128" y="20754"/>
                    </a:lnTo>
                    <a:lnTo>
                      <a:pt x="19274" y="20077"/>
                    </a:lnTo>
                    <a:lnTo>
                      <a:pt x="21600" y="18731"/>
                    </a:lnTo>
                    <a:lnTo>
                      <a:pt x="21600" y="18562"/>
                    </a:lnTo>
                    <a:lnTo>
                      <a:pt x="19696" y="15274"/>
                    </a:lnTo>
                    <a:lnTo>
                      <a:pt x="16554" y="10356"/>
                    </a:lnTo>
                    <a:lnTo>
                      <a:pt x="13613" y="5534"/>
                    </a:lnTo>
                    <a:lnTo>
                      <a:pt x="12313" y="2531"/>
                    </a:lnTo>
                    <a:lnTo>
                      <a:pt x="12738" y="2183"/>
                    </a:lnTo>
                    <a:lnTo>
                      <a:pt x="14750" y="2183"/>
                    </a:lnTo>
                    <a:lnTo>
                      <a:pt x="15123" y="0"/>
                    </a:lnTo>
                    <a:close/>
                  </a:path>
                </a:pathLst>
              </a:custGeom>
              <a:solidFill>
                <a:srgbClr val="1C0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4" name="Shape"/>
              <p:cNvSpPr/>
              <p:nvPr/>
            </p:nvSpPr>
            <p:spPr>
              <a:xfrm>
                <a:off x="0" y="0"/>
                <a:ext cx="36806" cy="40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7" y="0"/>
                    </a:moveTo>
                    <a:lnTo>
                      <a:pt x="0" y="3276"/>
                    </a:lnTo>
                    <a:lnTo>
                      <a:pt x="799" y="8304"/>
                    </a:lnTo>
                    <a:lnTo>
                      <a:pt x="2100" y="13228"/>
                    </a:lnTo>
                    <a:lnTo>
                      <a:pt x="4270" y="17757"/>
                    </a:lnTo>
                    <a:lnTo>
                      <a:pt x="7677" y="21600"/>
                    </a:lnTo>
                    <a:lnTo>
                      <a:pt x="6246" y="16736"/>
                    </a:lnTo>
                    <a:lnTo>
                      <a:pt x="21369" y="16736"/>
                    </a:lnTo>
                    <a:lnTo>
                      <a:pt x="21600" y="15435"/>
                    </a:lnTo>
                    <a:lnTo>
                      <a:pt x="19330" y="8952"/>
                    </a:lnTo>
                    <a:lnTo>
                      <a:pt x="13477" y="2849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1C0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66" name="object 61"/>
            <p:cNvSpPr/>
            <p:nvPr/>
          </p:nvSpPr>
          <p:spPr>
            <a:xfrm>
              <a:off x="985032" y="899197"/>
              <a:ext cx="15310" cy="1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4" y="0"/>
                  </a:moveTo>
                  <a:lnTo>
                    <a:pt x="0" y="10964"/>
                  </a:lnTo>
                  <a:lnTo>
                    <a:pt x="3530" y="17124"/>
                  </a:lnTo>
                  <a:lnTo>
                    <a:pt x="10926" y="20120"/>
                  </a:lnTo>
                  <a:lnTo>
                    <a:pt x="21132" y="21600"/>
                  </a:lnTo>
                  <a:lnTo>
                    <a:pt x="21600" y="17042"/>
                  </a:lnTo>
                  <a:lnTo>
                    <a:pt x="14954" y="10425"/>
                  </a:lnTo>
                  <a:lnTo>
                    <a:pt x="6461" y="39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67" name="object 62" descr="object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6618" y="341984"/>
              <a:ext cx="653391" cy="376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69" name="object 63"/>
          <p:cNvSpPr txBox="1"/>
          <p:nvPr/>
        </p:nvSpPr>
        <p:spPr>
          <a:xfrm>
            <a:off x="369892" y="3655174"/>
            <a:ext cx="92583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 b="1">
                <a:solidFill>
                  <a:srgbClr val="3B5D5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Kada</a:t>
            </a:r>
            <a:r>
              <a:rPr spc="-50"/>
              <a:t> </a:t>
            </a:r>
            <a:r>
              <a:rPr spc="-25"/>
              <a:t>si </a:t>
            </a:r>
            <a:r>
              <a:t>u </a:t>
            </a:r>
            <a:r>
              <a:rPr spc="-9"/>
              <a:t>šumi:</a:t>
            </a:r>
          </a:p>
        </p:txBody>
      </p:sp>
      <p:sp>
        <p:nvSpPr>
          <p:cNvPr id="3070" name="object 64"/>
          <p:cNvSpPr/>
          <p:nvPr/>
        </p:nvSpPr>
        <p:spPr>
          <a:xfrm>
            <a:off x="6998868" y="608494"/>
            <a:ext cx="3693136" cy="43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8"/>
                </a:moveTo>
                <a:lnTo>
                  <a:pt x="21438" y="0"/>
                </a:lnTo>
                <a:lnTo>
                  <a:pt x="655" y="0"/>
                </a:lnTo>
                <a:lnTo>
                  <a:pt x="400" y="436"/>
                </a:lnTo>
                <a:lnTo>
                  <a:pt x="192" y="1625"/>
                </a:lnTo>
                <a:lnTo>
                  <a:pt x="51" y="3389"/>
                </a:lnTo>
                <a:lnTo>
                  <a:pt x="0" y="5549"/>
                </a:lnTo>
                <a:lnTo>
                  <a:pt x="0" y="5667"/>
                </a:lnTo>
                <a:lnTo>
                  <a:pt x="51" y="7827"/>
                </a:lnTo>
                <a:lnTo>
                  <a:pt x="192" y="9591"/>
                </a:lnTo>
                <a:lnTo>
                  <a:pt x="400" y="10780"/>
                </a:lnTo>
                <a:lnTo>
                  <a:pt x="411" y="10800"/>
                </a:lnTo>
                <a:lnTo>
                  <a:pt x="400" y="10820"/>
                </a:lnTo>
                <a:lnTo>
                  <a:pt x="192" y="12009"/>
                </a:lnTo>
                <a:lnTo>
                  <a:pt x="51" y="13773"/>
                </a:lnTo>
                <a:lnTo>
                  <a:pt x="0" y="15933"/>
                </a:lnTo>
                <a:lnTo>
                  <a:pt x="0" y="16051"/>
                </a:lnTo>
                <a:lnTo>
                  <a:pt x="51" y="18211"/>
                </a:lnTo>
                <a:lnTo>
                  <a:pt x="192" y="19975"/>
                </a:lnTo>
                <a:lnTo>
                  <a:pt x="400" y="21164"/>
                </a:lnTo>
                <a:lnTo>
                  <a:pt x="655" y="21600"/>
                </a:lnTo>
                <a:lnTo>
                  <a:pt x="21379" y="21600"/>
                </a:lnTo>
                <a:lnTo>
                  <a:pt x="21600" y="21222"/>
                </a:lnTo>
                <a:lnTo>
                  <a:pt x="21600" y="278"/>
                </a:lnTo>
                <a:close/>
              </a:path>
            </a:pathLst>
          </a:custGeom>
          <a:solidFill>
            <a:srgbClr val="50878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71" name="object 65"/>
          <p:cNvSpPr txBox="1"/>
          <p:nvPr/>
        </p:nvSpPr>
        <p:spPr>
          <a:xfrm>
            <a:off x="7092467" y="630585"/>
            <a:ext cx="2692402" cy="410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600"/>
              </a:lnSpc>
              <a:spcBef>
                <a:spcPts val="2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Šume</a:t>
            </a:r>
            <a:r>
              <a:rPr spc="-20"/>
              <a:t> </a:t>
            </a:r>
            <a:r>
              <a:t>imaju</a:t>
            </a:r>
            <a:r>
              <a:rPr spc="-15"/>
              <a:t> </a:t>
            </a:r>
            <a:r>
              <a:t>kulturni,</a:t>
            </a:r>
            <a:r>
              <a:rPr spc="-15"/>
              <a:t> </a:t>
            </a:r>
            <a:r>
              <a:t>duhovni</a:t>
            </a:r>
            <a:r>
              <a:rPr spc="-15"/>
              <a:t> </a:t>
            </a:r>
            <a:r>
              <a:rPr spc="-50"/>
              <a:t>i </a:t>
            </a:r>
            <a:r>
              <a:t>obrazovni</a:t>
            </a:r>
            <a:r>
              <a:rPr spc="-70"/>
              <a:t> </a:t>
            </a:r>
            <a:r>
              <a:rPr spc="-10"/>
              <a:t>značaj</a:t>
            </a:r>
          </a:p>
        </p:txBody>
      </p:sp>
      <p:pic>
        <p:nvPicPr>
          <p:cNvPr id="3072" name="object 66" descr="object 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0658" y="2101188"/>
            <a:ext cx="3137726" cy="5190324"/>
          </a:xfrm>
          <a:prstGeom prst="rect">
            <a:avLst/>
          </a:prstGeom>
          <a:ln w="12700">
            <a:miter lim="400000"/>
          </a:ln>
        </p:spPr>
      </p:pic>
      <p:sp>
        <p:nvSpPr>
          <p:cNvPr id="3073" name="object 67"/>
          <p:cNvSpPr txBox="1"/>
          <p:nvPr/>
        </p:nvSpPr>
        <p:spPr>
          <a:xfrm>
            <a:off x="3814178" y="3470107"/>
            <a:ext cx="2687957" cy="117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noProof="0" dirty="0"/>
              <a:t>Jeste</a:t>
            </a:r>
            <a:r>
              <a:rPr lang="hr-HR" spc="-65" noProof="0" dirty="0"/>
              <a:t> </a:t>
            </a:r>
            <a:r>
              <a:rPr lang="hr-HR" noProof="0" dirty="0"/>
              <a:t>li</a:t>
            </a:r>
            <a:r>
              <a:rPr lang="hr-HR" spc="-60" noProof="0" dirty="0"/>
              <a:t> </a:t>
            </a:r>
            <a:r>
              <a:rPr lang="hr-HR" spc="-9" noProof="0" dirty="0"/>
              <a:t>znali?!</a:t>
            </a:r>
            <a:endParaRPr lang="hr-HR" b="0" noProof="0" dirty="0"/>
          </a:p>
          <a:p>
            <a:pPr marR="5080" indent="25400">
              <a:lnSpc>
                <a:spcPct val="116700"/>
              </a:lnSpc>
              <a:spcBef>
                <a:spcPts val="7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100" noProof="0" dirty="0"/>
              <a:t>Zvukovi</a:t>
            </a:r>
            <a:r>
              <a:rPr lang="hr-HR" sz="1100" spc="-9" noProof="0" dirty="0"/>
              <a:t> </a:t>
            </a:r>
            <a:r>
              <a:rPr lang="hr-HR" sz="1100" noProof="0" dirty="0"/>
              <a:t>koje</a:t>
            </a:r>
            <a:r>
              <a:rPr lang="hr-HR" sz="1100" spc="-9" noProof="0" dirty="0"/>
              <a:t> </a:t>
            </a:r>
            <a:r>
              <a:rPr lang="hr-HR" sz="1100" noProof="0" dirty="0"/>
              <a:t>proizvode</a:t>
            </a:r>
            <a:r>
              <a:rPr lang="hr-HR" sz="1100" spc="-9" noProof="0" dirty="0"/>
              <a:t> </a:t>
            </a:r>
            <a:r>
              <a:rPr lang="hr-HR" sz="1100" noProof="0" dirty="0"/>
              <a:t>biljke</a:t>
            </a:r>
            <a:r>
              <a:rPr lang="hr-HR" sz="1100" spc="-4" noProof="0" dirty="0"/>
              <a:t> </a:t>
            </a:r>
            <a:r>
              <a:rPr lang="hr-HR" sz="1100" noProof="0" dirty="0"/>
              <a:t>i</a:t>
            </a:r>
            <a:r>
              <a:rPr lang="hr-HR" sz="1100" spc="-9" noProof="0" dirty="0"/>
              <a:t> </a:t>
            </a:r>
            <a:r>
              <a:rPr lang="hr-HR" sz="1100" noProof="0" dirty="0"/>
              <a:t>drveće</a:t>
            </a:r>
            <a:r>
              <a:rPr lang="hr-HR" sz="1100" spc="-9" noProof="0" dirty="0"/>
              <a:t> </a:t>
            </a:r>
            <a:r>
              <a:rPr lang="hr-HR" sz="1100" noProof="0" dirty="0"/>
              <a:t>mogu</a:t>
            </a:r>
            <a:r>
              <a:rPr lang="hr-HR" sz="1100" spc="-4" noProof="0" dirty="0"/>
              <a:t> </a:t>
            </a:r>
            <a:r>
              <a:rPr lang="hr-HR" sz="1100" spc="-25" noProof="0" dirty="0"/>
              <a:t>se </a:t>
            </a:r>
            <a:r>
              <a:rPr lang="hr-HR" sz="1100" noProof="0" dirty="0"/>
              <a:t>slušati</a:t>
            </a:r>
            <a:r>
              <a:rPr lang="hr-HR" sz="1100" spc="-25" noProof="0" dirty="0"/>
              <a:t> </a:t>
            </a:r>
            <a:r>
              <a:rPr lang="hr-HR" sz="1100" noProof="0" dirty="0"/>
              <a:t>na</a:t>
            </a:r>
            <a:r>
              <a:rPr lang="hr-HR" sz="1100" spc="-15" noProof="0" dirty="0"/>
              <a:t> </a:t>
            </a:r>
            <a:r>
              <a:rPr lang="hr-HR" sz="1100" noProof="0" dirty="0"/>
              <a:t>posebnim</a:t>
            </a:r>
            <a:r>
              <a:rPr lang="hr-HR" sz="1100" spc="-15" noProof="0" dirty="0"/>
              <a:t> </a:t>
            </a:r>
            <a:r>
              <a:rPr lang="hr-HR" sz="1100" noProof="0" dirty="0"/>
              <a:t>uređajima</a:t>
            </a:r>
            <a:r>
              <a:rPr lang="hr-HR" sz="1100" spc="-9" noProof="0" dirty="0"/>
              <a:t> proizvedenima </a:t>
            </a:r>
            <a:r>
              <a:rPr lang="hr-HR" sz="1100" noProof="0" dirty="0"/>
              <a:t>za</a:t>
            </a:r>
            <a:r>
              <a:rPr lang="hr-HR" sz="1100" spc="-15" noProof="0" dirty="0"/>
              <a:t> </a:t>
            </a:r>
            <a:r>
              <a:rPr lang="hr-HR" sz="1100" noProof="0" dirty="0"/>
              <a:t>tu</a:t>
            </a:r>
            <a:r>
              <a:rPr lang="hr-HR" sz="1100" spc="-15" noProof="0" dirty="0"/>
              <a:t> </a:t>
            </a:r>
            <a:r>
              <a:rPr lang="hr-HR" sz="1100" noProof="0" dirty="0"/>
              <a:t>namjenu.</a:t>
            </a:r>
            <a:r>
              <a:rPr lang="hr-HR" sz="1100" spc="-15" noProof="0" dirty="0"/>
              <a:t> </a:t>
            </a:r>
            <a:r>
              <a:rPr lang="hr-HR" sz="1100" noProof="0" dirty="0"/>
              <a:t>Možemo</a:t>
            </a:r>
            <a:r>
              <a:rPr lang="hr-HR" sz="1100" spc="-15" noProof="0" dirty="0"/>
              <a:t> </a:t>
            </a:r>
            <a:r>
              <a:rPr lang="hr-HR" sz="1100" noProof="0" dirty="0"/>
              <a:t>reći</a:t>
            </a:r>
            <a:r>
              <a:rPr lang="hr-HR" sz="1100" spc="-15" noProof="0" dirty="0"/>
              <a:t> </a:t>
            </a:r>
            <a:r>
              <a:rPr lang="hr-HR" sz="1100" noProof="0" dirty="0"/>
              <a:t>da</a:t>
            </a:r>
            <a:r>
              <a:rPr lang="hr-HR" sz="1100" spc="-15" noProof="0" dirty="0"/>
              <a:t> </a:t>
            </a:r>
            <a:r>
              <a:rPr lang="hr-HR" sz="1100" spc="-9" noProof="0" dirty="0"/>
              <a:t>biljke </a:t>
            </a:r>
            <a:r>
              <a:rPr lang="hr-HR" sz="1100" noProof="0" dirty="0"/>
              <a:t>produciraju vlastitu </a:t>
            </a:r>
            <a:r>
              <a:rPr lang="hr-HR" sz="1100" spc="-9" noProof="0" dirty="0"/>
              <a:t>muziku.</a:t>
            </a:r>
          </a:p>
        </p:txBody>
      </p:sp>
      <p:sp>
        <p:nvSpPr>
          <p:cNvPr id="3074" name="object 68"/>
          <p:cNvSpPr txBox="1"/>
          <p:nvPr/>
        </p:nvSpPr>
        <p:spPr>
          <a:xfrm>
            <a:off x="5068101" y="4994018"/>
            <a:ext cx="6140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1590" indent="17145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“Biljke stvaraju glazbu”</a:t>
            </a:r>
          </a:p>
          <a:p>
            <a:pPr indent="12700">
              <a:spcBef>
                <a:spcPts val="7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03:21</a:t>
            </a:r>
            <a:r>
              <a:rPr spc="-50"/>
              <a:t> </a:t>
            </a:r>
            <a:r>
              <a:rPr spc="-19"/>
              <a:t>min.</a:t>
            </a:r>
          </a:p>
        </p:txBody>
      </p:sp>
      <p:sp>
        <p:nvSpPr>
          <p:cNvPr id="3075" name="object 69"/>
          <p:cNvSpPr txBox="1"/>
          <p:nvPr/>
        </p:nvSpPr>
        <p:spPr>
          <a:xfrm>
            <a:off x="5059960" y="5990868"/>
            <a:ext cx="153098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“Artist</a:t>
            </a:r>
            <a:r>
              <a:rPr spc="-25"/>
              <a:t> </a:t>
            </a:r>
            <a:r>
              <a:t>Invents</a:t>
            </a:r>
            <a:r>
              <a:rPr spc="-20"/>
              <a:t> </a:t>
            </a:r>
            <a:r>
              <a:rPr spc="-10"/>
              <a:t>Device </a:t>
            </a:r>
            <a:r>
              <a:t>That Can Listen t</a:t>
            </a:r>
            <a:r>
              <a:rPr spc="-25"/>
              <a:t>o </a:t>
            </a:r>
            <a:r>
              <a:t>Plant</a:t>
            </a:r>
            <a:r>
              <a:rPr spc="-30"/>
              <a:t> </a:t>
            </a:r>
            <a:r>
              <a:rPr spc="-10"/>
              <a:t>Music”</a:t>
            </a:r>
          </a:p>
          <a:p>
            <a:pPr marR="135889" indent="12700">
              <a:spcBef>
                <a:spcPts val="3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(Umjetnik</a:t>
            </a:r>
            <a:r>
              <a:rPr spc="-19"/>
              <a:t> </a:t>
            </a:r>
            <a:r>
              <a:t>izumio</a:t>
            </a:r>
            <a:r>
              <a:rPr spc="-15"/>
              <a:t> </a:t>
            </a:r>
            <a:r>
              <a:rPr spc="-9"/>
              <a:t>uređaj </a:t>
            </a:r>
            <a:r>
              <a:t>koji sluša glazbu </a:t>
            </a:r>
            <a:r>
              <a:rPr spc="-9"/>
              <a:t>biljaka)</a:t>
            </a:r>
          </a:p>
          <a:p>
            <a:pPr indent="12700">
              <a:spcBef>
                <a:spcPts val="4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04:07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pic>
        <p:nvPicPr>
          <p:cNvPr id="3076" name="object 70" descr="object 7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962" y="76486"/>
            <a:ext cx="3131893" cy="3431911"/>
          </a:xfrm>
          <a:prstGeom prst="rect">
            <a:avLst/>
          </a:prstGeom>
          <a:ln w="12700">
            <a:miter lim="400000"/>
          </a:ln>
        </p:spPr>
      </p:pic>
      <p:sp>
        <p:nvSpPr>
          <p:cNvPr id="3077" name="object 71"/>
          <p:cNvSpPr txBox="1"/>
          <p:nvPr/>
        </p:nvSpPr>
        <p:spPr>
          <a:xfrm>
            <a:off x="1646758" y="2918629"/>
            <a:ext cx="107569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</a:t>
            </a:r>
            <a:r>
              <a:rPr dirty="0" err="1"/>
              <a:t>Shinrin-</a:t>
            </a:r>
            <a:r>
              <a:rPr spc="-10" dirty="0" err="1"/>
              <a:t>Yoku</a:t>
            </a:r>
            <a:r>
              <a:rPr spc="-10" dirty="0"/>
              <a:t>”</a:t>
            </a:r>
          </a:p>
          <a:p>
            <a:pPr indent="12700">
              <a:spcBef>
                <a:spcPts val="4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02:23</a:t>
            </a:r>
            <a:r>
              <a:rPr spc="-25" dirty="0"/>
              <a:t> </a:t>
            </a:r>
            <a:r>
              <a:rPr spc="-19" dirty="0"/>
              <a:t>min.</a:t>
            </a:r>
          </a:p>
        </p:txBody>
      </p:sp>
      <p:sp>
        <p:nvSpPr>
          <p:cNvPr id="3078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r>
              <a:rPr dirty="0" err="1"/>
              <a:t>Mediji</a:t>
            </a:r>
            <a:endParaRPr dirty="0"/>
          </a:p>
        </p:txBody>
      </p:sp>
      <p:sp>
        <p:nvSpPr>
          <p:cNvPr id="3079" name="object 73"/>
          <p:cNvSpPr txBox="1"/>
          <p:nvPr/>
        </p:nvSpPr>
        <p:spPr>
          <a:xfrm>
            <a:off x="1671104" y="1264563"/>
            <a:ext cx="156019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99720" indent="12700">
              <a:lnSpc>
                <a:spcPts val="1400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“How Forests </a:t>
            </a:r>
            <a:r>
              <a:rPr spc="-20" dirty="0"/>
              <a:t>Heal </a:t>
            </a:r>
            <a:r>
              <a:rPr spc="-10" dirty="0"/>
              <a:t>People”</a:t>
            </a:r>
          </a:p>
          <a:p>
            <a:pPr indent="12700">
              <a:spcBef>
                <a:spcPts val="4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(Kako</a:t>
            </a:r>
            <a:r>
              <a:rPr spc="-19" dirty="0"/>
              <a:t> </a:t>
            </a:r>
            <a:r>
              <a:rPr dirty="0" err="1"/>
              <a:t>šume</a:t>
            </a:r>
            <a:r>
              <a:rPr spc="-15" dirty="0"/>
              <a:t> </a:t>
            </a:r>
            <a:r>
              <a:rPr dirty="0" err="1"/>
              <a:t>iscjeljuju</a:t>
            </a:r>
            <a:r>
              <a:rPr spc="-15" dirty="0"/>
              <a:t> </a:t>
            </a:r>
            <a:r>
              <a:rPr spc="-9" dirty="0" err="1"/>
              <a:t>ljude</a:t>
            </a:r>
            <a:r>
              <a:rPr spc="-9" dirty="0"/>
              <a:t>)</a:t>
            </a:r>
          </a:p>
          <a:p>
            <a:pPr indent="12700">
              <a:spcBef>
                <a:spcPts val="7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04:34</a:t>
            </a:r>
            <a:r>
              <a:rPr spc="-25" dirty="0"/>
              <a:t> </a:t>
            </a:r>
            <a:r>
              <a:rPr spc="-19" dirty="0"/>
              <a:t>min.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object 5"/>
          <p:cNvSpPr txBox="1"/>
          <p:nvPr/>
        </p:nvSpPr>
        <p:spPr>
          <a:xfrm>
            <a:off x="7371446" y="1962250"/>
            <a:ext cx="2924177" cy="34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O drvu i šumskim proizvodima saznaj </a:t>
            </a:r>
            <a:r>
              <a:rPr lang="hr-HR" spc="-20" noProof="0" dirty="0"/>
              <a:t>više </a:t>
            </a:r>
            <a:r>
              <a:rPr lang="hr-HR" noProof="0" dirty="0"/>
              <a:t>u Kutiji znanja </a:t>
            </a:r>
            <a:r>
              <a:rPr lang="hr-HR" spc="-25" noProof="0" dirty="0"/>
              <a:t>IV.</a:t>
            </a:r>
          </a:p>
        </p:txBody>
      </p:sp>
      <p:sp>
        <p:nvSpPr>
          <p:cNvPr id="3082" name="object 3"/>
          <p:cNvSpPr/>
          <p:nvPr/>
        </p:nvSpPr>
        <p:spPr>
          <a:xfrm>
            <a:off x="2113863" y="2639851"/>
            <a:ext cx="814478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52" y="0"/>
                </a:moveTo>
                <a:lnTo>
                  <a:pt x="1448" y="0"/>
                </a:lnTo>
                <a:lnTo>
                  <a:pt x="885" y="742"/>
                </a:lnTo>
                <a:lnTo>
                  <a:pt x="424" y="2765"/>
                </a:lnTo>
                <a:lnTo>
                  <a:pt x="114" y="5766"/>
                </a:lnTo>
                <a:lnTo>
                  <a:pt x="0" y="9442"/>
                </a:lnTo>
                <a:lnTo>
                  <a:pt x="0" y="12158"/>
                </a:lnTo>
                <a:lnTo>
                  <a:pt x="114" y="15834"/>
                </a:lnTo>
                <a:lnTo>
                  <a:pt x="424" y="18835"/>
                </a:lnTo>
                <a:lnTo>
                  <a:pt x="885" y="20858"/>
                </a:lnTo>
                <a:lnTo>
                  <a:pt x="1448" y="21600"/>
                </a:lnTo>
                <a:lnTo>
                  <a:pt x="20152" y="21600"/>
                </a:lnTo>
                <a:lnTo>
                  <a:pt x="20715" y="20858"/>
                </a:lnTo>
                <a:lnTo>
                  <a:pt x="21176" y="18835"/>
                </a:lnTo>
                <a:lnTo>
                  <a:pt x="21486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86" y="5766"/>
                </a:lnTo>
                <a:lnTo>
                  <a:pt x="21176" y="2765"/>
                </a:lnTo>
                <a:lnTo>
                  <a:pt x="20715" y="742"/>
                </a:lnTo>
                <a:lnTo>
                  <a:pt x="20152" y="0"/>
                </a:lnTo>
                <a:close/>
              </a:path>
            </a:pathLst>
          </a:custGeom>
          <a:solidFill>
            <a:srgbClr val="D9E8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83" name="object 6"/>
          <p:cNvSpPr txBox="1"/>
          <p:nvPr/>
        </p:nvSpPr>
        <p:spPr>
          <a:xfrm>
            <a:off x="473330" y="1457192"/>
            <a:ext cx="6005879" cy="1358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2700">
              <a:spcBef>
                <a:spcPts val="100"/>
              </a:spcBef>
              <a:tabLst>
                <a:tab pos="3251200" algn="l"/>
              </a:tabLst>
              <a:defRPr sz="4400" b="1" spc="-9">
                <a:solidFill>
                  <a:srgbClr val="508786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Ekonomske</a:t>
            </a:r>
            <a:r>
              <a:rPr spc="0" dirty="0"/>
              <a:t>	</a:t>
            </a:r>
            <a:r>
              <a:rPr dirty="0" err="1"/>
              <a:t>dobrobiti</a:t>
            </a:r>
            <a:endParaRPr lang="hr-HR" b="0" dirty="0"/>
          </a:p>
          <a:p>
            <a:pPr marR="2625088" indent="135889">
              <a:lnSpc>
                <a:spcPct val="111099"/>
              </a:lnSpc>
              <a:spcBef>
                <a:spcPts val="2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spc="-15" dirty="0">
                <a:latin typeface="Podkova Regular Regular"/>
              </a:rPr>
              <a:t>Najznačajnije ekonomske dobrobiti od šuma jesu drvo i šumski proizvodi, ali i </a:t>
            </a:r>
            <a:r>
              <a:rPr lang="hr-HR" sz="1200" spc="-15" dirty="0">
                <a:latin typeface="Podkova Regular Regular"/>
                <a:sym typeface="Podkova Regular Bold"/>
              </a:rPr>
              <a:t>ekoturizam</a:t>
            </a:r>
            <a:r>
              <a:rPr lang="hr-HR" sz="1200" spc="-15" dirty="0">
                <a:latin typeface="Podkova Regular Regular"/>
              </a:rPr>
              <a:t>.</a:t>
            </a:r>
          </a:p>
        </p:txBody>
      </p:sp>
      <p:sp>
        <p:nvSpPr>
          <p:cNvPr id="3085" name="object 7"/>
          <p:cNvSpPr txBox="1"/>
          <p:nvPr/>
        </p:nvSpPr>
        <p:spPr>
          <a:xfrm>
            <a:off x="473330" y="2864379"/>
            <a:ext cx="2979423" cy="225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87325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Mnoge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privlače</a:t>
            </a:r>
            <a:r>
              <a:rPr dirty="0"/>
              <a:t> </a:t>
            </a:r>
            <a:r>
              <a:rPr dirty="0" err="1"/>
              <a:t>turiste</a:t>
            </a:r>
            <a:r>
              <a:rPr dirty="0"/>
              <a:t>, </a:t>
            </a:r>
            <a:r>
              <a:rPr spc="-10" dirty="0" err="1"/>
              <a:t>nudeći</a:t>
            </a:r>
            <a:r>
              <a:rPr spc="-10" dirty="0"/>
              <a:t> </a:t>
            </a:r>
            <a:r>
              <a:rPr dirty="0" err="1"/>
              <a:t>mogućnosti</a:t>
            </a:r>
            <a:r>
              <a:rPr dirty="0"/>
              <a:t> za </a:t>
            </a:r>
            <a:r>
              <a:rPr dirty="0" err="1"/>
              <a:t>ekoturizam</a:t>
            </a:r>
            <a:r>
              <a:rPr dirty="0"/>
              <a:t>, </a:t>
            </a:r>
            <a:r>
              <a:rPr dirty="0" err="1"/>
              <a:t>što</a:t>
            </a:r>
            <a:r>
              <a:rPr dirty="0"/>
              <a:t> </a:t>
            </a:r>
            <a:r>
              <a:rPr spc="-10" dirty="0" err="1"/>
              <a:t>pridonosi</a:t>
            </a:r>
            <a:r>
              <a:rPr spc="-10" dirty="0"/>
              <a:t> </a:t>
            </a:r>
            <a:r>
              <a:rPr dirty="0" err="1"/>
              <a:t>lokalnoj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nacionalnoj</a:t>
            </a:r>
            <a:r>
              <a:rPr dirty="0"/>
              <a:t> </a:t>
            </a:r>
            <a:r>
              <a:rPr dirty="0" err="1"/>
              <a:t>ekonomiji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zapošljavanju</a:t>
            </a:r>
            <a:r>
              <a:rPr dirty="0"/>
              <a:t> u </a:t>
            </a:r>
            <a:r>
              <a:rPr dirty="0" err="1"/>
              <a:t>ruralnim</a:t>
            </a:r>
            <a:r>
              <a:rPr dirty="0"/>
              <a:t> </a:t>
            </a:r>
            <a:r>
              <a:rPr spc="-10" dirty="0" err="1"/>
              <a:t>područjima</a:t>
            </a:r>
            <a:r>
              <a:rPr spc="-10" dirty="0"/>
              <a:t>.</a:t>
            </a:r>
            <a:endParaRPr lang="hr-HR" spc="-10" dirty="0"/>
          </a:p>
          <a:p>
            <a:pPr marR="187325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Cilj </a:t>
            </a:r>
            <a:r>
              <a:rPr dirty="0" err="1"/>
              <a:t>ekoturizma</a:t>
            </a:r>
            <a:r>
              <a:rPr dirty="0"/>
              <a:t> je </a:t>
            </a:r>
            <a:r>
              <a:rPr dirty="0" err="1"/>
              <a:t>omogućiti</a:t>
            </a:r>
            <a:r>
              <a:rPr dirty="0"/>
              <a:t> </a:t>
            </a:r>
            <a:r>
              <a:rPr dirty="0" err="1"/>
              <a:t>turistima</a:t>
            </a:r>
            <a:r>
              <a:rPr dirty="0"/>
              <a:t> </a:t>
            </a:r>
            <a:r>
              <a:rPr spc="-25" dirty="0"/>
              <a:t>da </a:t>
            </a:r>
            <a:r>
              <a:rPr dirty="0" err="1"/>
              <a:t>uživaju</a:t>
            </a:r>
            <a:r>
              <a:rPr spc="-15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dirty="0" err="1"/>
              <a:t>prirodnim</a:t>
            </a:r>
            <a:r>
              <a:rPr spc="-10" dirty="0"/>
              <a:t> </a:t>
            </a:r>
            <a:r>
              <a:rPr dirty="0" err="1"/>
              <a:t>ljepotama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spc="-10" dirty="0" err="1"/>
              <a:t>kulturnim</a:t>
            </a:r>
            <a:r>
              <a:rPr spc="-10" dirty="0"/>
              <a:t> </a:t>
            </a:r>
            <a:r>
              <a:rPr dirty="0" err="1"/>
              <a:t>znamenitostima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minimalan</a:t>
            </a:r>
            <a:r>
              <a:rPr dirty="0"/>
              <a:t> </a:t>
            </a:r>
            <a:r>
              <a:rPr spc="-10" dirty="0" err="1"/>
              <a:t>negativan</a:t>
            </a:r>
            <a:r>
              <a:rPr spc="-10" dirty="0"/>
              <a:t> </a:t>
            </a:r>
            <a:r>
              <a:rPr dirty="0" err="1"/>
              <a:t>utjecaj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okoliš</a:t>
            </a:r>
            <a:r>
              <a:rPr dirty="0"/>
              <a:t>, </a:t>
            </a:r>
            <a:r>
              <a:rPr dirty="0" err="1"/>
              <a:t>istovremeno</a:t>
            </a:r>
            <a:r>
              <a:rPr dirty="0"/>
              <a:t> </a:t>
            </a:r>
            <a:r>
              <a:rPr spc="-10" dirty="0" err="1"/>
              <a:t>podržavajući</a:t>
            </a:r>
            <a:r>
              <a:rPr spc="-10" dirty="0"/>
              <a:t>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potičući</a:t>
            </a:r>
            <a:r>
              <a:rPr dirty="0"/>
              <a:t> </a:t>
            </a:r>
            <a:r>
              <a:rPr spc="-10" dirty="0" err="1"/>
              <a:t>odgovoran</a:t>
            </a:r>
            <a:r>
              <a:rPr spc="-10" dirty="0"/>
              <a:t> </a:t>
            </a:r>
            <a:r>
              <a:rPr dirty="0" err="1"/>
              <a:t>odnos</a:t>
            </a:r>
            <a:r>
              <a:rPr spc="-30" dirty="0"/>
              <a:t> </a:t>
            </a:r>
            <a:r>
              <a:rPr dirty="0" err="1"/>
              <a:t>prema</a:t>
            </a:r>
            <a:r>
              <a:rPr spc="-30" dirty="0"/>
              <a:t> </a:t>
            </a:r>
            <a:r>
              <a:rPr dirty="0" err="1"/>
              <a:t>prirodnim</a:t>
            </a:r>
            <a:r>
              <a:rPr spc="-30" dirty="0"/>
              <a:t> </a:t>
            </a:r>
            <a:r>
              <a:rPr spc="-10" dirty="0" err="1"/>
              <a:t>resursima</a:t>
            </a:r>
            <a:r>
              <a:rPr spc="-10" dirty="0"/>
              <a:t>.</a:t>
            </a:r>
          </a:p>
        </p:txBody>
      </p:sp>
      <p:grpSp>
        <p:nvGrpSpPr>
          <p:cNvPr id="3088" name="Group"/>
          <p:cNvGrpSpPr/>
          <p:nvPr/>
        </p:nvGrpSpPr>
        <p:grpSpPr>
          <a:xfrm>
            <a:off x="425576" y="5309185"/>
            <a:ext cx="2973073" cy="1608550"/>
            <a:chOff x="-205586" y="297679"/>
            <a:chExt cx="2973073" cy="1608547"/>
          </a:xfrm>
        </p:grpSpPr>
        <p:sp>
          <p:nvSpPr>
            <p:cNvPr id="3086" name="object 4"/>
            <p:cNvSpPr/>
            <p:nvPr/>
          </p:nvSpPr>
          <p:spPr>
            <a:xfrm>
              <a:off x="-159197" y="530656"/>
              <a:ext cx="1551409" cy="13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8" y="0"/>
                  </a:moveTo>
                  <a:lnTo>
                    <a:pt x="812" y="0"/>
                  </a:lnTo>
                  <a:lnTo>
                    <a:pt x="496" y="742"/>
                  </a:lnTo>
                  <a:lnTo>
                    <a:pt x="238" y="2765"/>
                  </a:lnTo>
                  <a:lnTo>
                    <a:pt x="64" y="5766"/>
                  </a:lnTo>
                  <a:lnTo>
                    <a:pt x="0" y="9442"/>
                  </a:lnTo>
                  <a:lnTo>
                    <a:pt x="0" y="12158"/>
                  </a:lnTo>
                  <a:lnTo>
                    <a:pt x="64" y="15834"/>
                  </a:lnTo>
                  <a:lnTo>
                    <a:pt x="238" y="18835"/>
                  </a:lnTo>
                  <a:lnTo>
                    <a:pt x="496" y="20858"/>
                  </a:lnTo>
                  <a:lnTo>
                    <a:pt x="812" y="21600"/>
                  </a:lnTo>
                  <a:lnTo>
                    <a:pt x="20788" y="21600"/>
                  </a:lnTo>
                  <a:lnTo>
                    <a:pt x="21104" y="20858"/>
                  </a:lnTo>
                  <a:lnTo>
                    <a:pt x="21362" y="18835"/>
                  </a:lnTo>
                  <a:lnTo>
                    <a:pt x="21536" y="15834"/>
                  </a:lnTo>
                  <a:lnTo>
                    <a:pt x="21600" y="12158"/>
                  </a:lnTo>
                  <a:lnTo>
                    <a:pt x="21600" y="9442"/>
                  </a:lnTo>
                  <a:lnTo>
                    <a:pt x="21536" y="5766"/>
                  </a:lnTo>
                  <a:lnTo>
                    <a:pt x="21362" y="2765"/>
                  </a:lnTo>
                  <a:lnTo>
                    <a:pt x="21104" y="742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7" name="object 8"/>
            <p:cNvSpPr txBox="1"/>
            <p:nvPr/>
          </p:nvSpPr>
          <p:spPr>
            <a:xfrm>
              <a:off x="-205586" y="297679"/>
              <a:ext cx="2973073" cy="1608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200"/>
                </a:spcBef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lang="hr-HR" noProof="0" dirty="0"/>
                <a:t>Jedan od oblika ekoturizma je </a:t>
              </a:r>
              <a:r>
                <a:rPr lang="hr-HR" spc="-50" noProof="0" dirty="0"/>
                <a:t>i</a:t>
              </a:r>
            </a:p>
            <a:p>
              <a:pPr indent="12700"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lang="hr-HR" b="1" noProof="0" dirty="0"/>
                <a:t>robinzonski </a:t>
              </a:r>
              <a:r>
                <a:rPr lang="hr-HR" b="1" spc="-10" noProof="0" dirty="0"/>
                <a:t>turizam</a:t>
              </a:r>
              <a:r>
                <a:rPr lang="hr-HR" b="1" spc="-10" noProof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R="5080" indent="12700">
                <a:lnSpc>
                  <a:spcPct val="111099"/>
                </a:lnSpc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lang="hr-HR" noProof="0" dirty="0"/>
                <a:t>To</a:t>
              </a:r>
              <a:r>
                <a:rPr lang="hr-HR" spc="-5" noProof="0" dirty="0"/>
                <a:t> </a:t>
              </a:r>
              <a:r>
                <a:rPr lang="hr-HR" noProof="0" dirty="0"/>
                <a:t>je</a:t>
              </a:r>
              <a:r>
                <a:rPr lang="hr-HR" spc="-5" noProof="0" dirty="0"/>
                <a:t> </a:t>
              </a:r>
              <a:r>
                <a:rPr lang="hr-HR" noProof="0" dirty="0"/>
                <a:t>specifičan</a:t>
              </a:r>
              <a:r>
                <a:rPr lang="hr-HR" spc="-5" noProof="0" dirty="0"/>
                <a:t> </a:t>
              </a:r>
              <a:r>
                <a:rPr lang="hr-HR" noProof="0" dirty="0"/>
                <a:t>oblik</a:t>
              </a:r>
              <a:r>
                <a:rPr lang="hr-HR" spc="-5" noProof="0" dirty="0"/>
                <a:t> </a:t>
              </a:r>
              <a:r>
                <a:rPr lang="hr-HR" noProof="0" dirty="0"/>
                <a:t>turizma</a:t>
              </a:r>
              <a:r>
                <a:rPr lang="hr-HR" spc="-5" noProof="0" dirty="0"/>
                <a:t> </a:t>
              </a:r>
              <a:r>
                <a:rPr lang="hr-HR" noProof="0" dirty="0"/>
                <a:t>koji</a:t>
              </a:r>
              <a:r>
                <a:rPr lang="hr-HR" spc="-5" noProof="0" dirty="0"/>
                <a:t> </a:t>
              </a:r>
              <a:r>
                <a:rPr lang="hr-HR" spc="-20" noProof="0" dirty="0"/>
                <a:t>nudi </a:t>
              </a:r>
              <a:r>
                <a:rPr lang="hr-HR" noProof="0" dirty="0"/>
                <a:t>izolirano i jednostavno iskustvo, </a:t>
              </a:r>
              <a:r>
                <a:rPr lang="hr-HR" spc="-10" noProof="0" dirty="0"/>
                <a:t>slično </a:t>
              </a:r>
              <a:r>
                <a:rPr lang="hr-HR" noProof="0" dirty="0"/>
                <a:t>načinu</a:t>
              </a:r>
              <a:r>
                <a:rPr lang="hr-HR" spc="-15" noProof="0" dirty="0"/>
                <a:t> </a:t>
              </a:r>
              <a:r>
                <a:rPr lang="hr-HR" noProof="0" dirty="0"/>
                <a:t>života</a:t>
              </a:r>
              <a:r>
                <a:rPr lang="hr-HR" spc="-10" noProof="0" dirty="0"/>
                <a:t> </a:t>
              </a:r>
              <a:r>
                <a:rPr lang="hr-HR" noProof="0" dirty="0"/>
                <a:t>Robinsona</a:t>
              </a:r>
              <a:r>
                <a:rPr lang="hr-HR" spc="-10" noProof="0" dirty="0"/>
                <a:t> </a:t>
              </a:r>
              <a:r>
                <a:rPr lang="hr-HR" noProof="0" dirty="0"/>
                <a:t>Crusoea.</a:t>
              </a:r>
              <a:r>
                <a:rPr lang="hr-HR" spc="-15" noProof="0" dirty="0"/>
                <a:t> T</a:t>
              </a:r>
              <a:r>
                <a:rPr lang="hr-HR" noProof="0" dirty="0"/>
                <a:t>emelji se na boravku u netaknutoj </a:t>
              </a:r>
              <a:r>
                <a:rPr lang="hr-HR" spc="-10" noProof="0" dirty="0"/>
                <a:t>prirodi, </a:t>
              </a:r>
              <a:r>
                <a:rPr lang="hr-HR" noProof="0" dirty="0"/>
                <a:t>daleko</a:t>
              </a:r>
              <a:r>
                <a:rPr lang="hr-HR" spc="-15" noProof="0" dirty="0"/>
                <a:t> </a:t>
              </a:r>
              <a:r>
                <a:rPr lang="hr-HR" noProof="0" dirty="0"/>
                <a:t>od</a:t>
              </a:r>
              <a:r>
                <a:rPr lang="hr-HR" spc="-10" noProof="0" dirty="0"/>
                <a:t> </a:t>
              </a:r>
              <a:r>
                <a:rPr lang="hr-HR" noProof="0" dirty="0"/>
                <a:t>modernih</a:t>
              </a:r>
              <a:r>
                <a:rPr lang="hr-HR" spc="-10" noProof="0" dirty="0"/>
                <a:t> </a:t>
              </a:r>
              <a:r>
                <a:rPr lang="hr-HR" noProof="0" dirty="0"/>
                <a:t>tehnologija</a:t>
              </a:r>
              <a:r>
                <a:rPr lang="hr-HR" spc="-10" noProof="0" dirty="0"/>
                <a:t> </a:t>
              </a:r>
              <a:r>
                <a:rPr lang="hr-HR" noProof="0" dirty="0"/>
                <a:t>i</a:t>
              </a:r>
              <a:r>
                <a:rPr lang="hr-HR" spc="-10" noProof="0" dirty="0"/>
                <a:t> urbane </a:t>
              </a:r>
              <a:r>
                <a:rPr lang="hr-HR" noProof="0" dirty="0"/>
                <a:t>infrastrukture, uz minimalnu povezanost </a:t>
              </a:r>
              <a:r>
                <a:rPr lang="hr-HR" spc="-50" noProof="0" dirty="0"/>
                <a:t>s </a:t>
              </a:r>
              <a:r>
                <a:rPr lang="hr-HR" noProof="0" dirty="0"/>
                <a:t>vanjskim </a:t>
              </a:r>
              <a:r>
                <a:rPr lang="hr-HR" spc="-10" noProof="0" dirty="0"/>
                <a:t>svijetom.</a:t>
              </a:r>
            </a:p>
          </p:txBody>
        </p:sp>
      </p:grpSp>
      <p:sp>
        <p:nvSpPr>
          <p:cNvPr id="3089" name="object 9"/>
          <p:cNvSpPr txBox="1"/>
          <p:nvPr/>
        </p:nvSpPr>
        <p:spPr>
          <a:xfrm>
            <a:off x="438102" y="548466"/>
            <a:ext cx="2827658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, </a:t>
            </a:r>
            <a:r>
              <a:rPr dirty="0" err="1"/>
              <a:t>dakle</a:t>
            </a:r>
            <a:r>
              <a:rPr dirty="0"/>
              <a:t>, </a:t>
            </a:r>
            <a:r>
              <a:rPr dirty="0" err="1"/>
              <a:t>mnogo</a:t>
            </a:r>
            <a:r>
              <a:rPr dirty="0"/>
              <a:t> </a:t>
            </a:r>
            <a:r>
              <a:rPr dirty="0" err="1"/>
              <a:t>više</a:t>
            </a:r>
            <a:r>
              <a:rPr dirty="0"/>
              <a:t> od </a:t>
            </a:r>
            <a:r>
              <a:rPr dirty="0" err="1"/>
              <a:t>prirodnog</a:t>
            </a:r>
            <a:r>
              <a:rPr dirty="0"/>
              <a:t> </a:t>
            </a:r>
            <a:r>
              <a:rPr dirty="0" err="1"/>
              <a:t>resursa</a:t>
            </a:r>
            <a:r>
              <a:rPr dirty="0"/>
              <a:t> – one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ključni</a:t>
            </a:r>
            <a:r>
              <a:rPr dirty="0"/>
              <a:t> element </a:t>
            </a:r>
            <a:r>
              <a:rPr dirty="0" err="1"/>
              <a:t>kulture</a:t>
            </a:r>
            <a:r>
              <a:rPr dirty="0"/>
              <a:t>, </a:t>
            </a:r>
            <a:r>
              <a:rPr dirty="0" err="1"/>
              <a:t>duhovnosti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ljudskog</a:t>
            </a:r>
            <a:r>
              <a:rPr dirty="0"/>
              <a:t> </a:t>
            </a:r>
            <a:r>
              <a:rPr dirty="0" err="1"/>
              <a:t>zdravlja</a:t>
            </a:r>
            <a:r>
              <a:rPr dirty="0"/>
              <a:t>.</a:t>
            </a:r>
          </a:p>
        </p:txBody>
      </p:sp>
      <p:grpSp>
        <p:nvGrpSpPr>
          <p:cNvPr id="3098" name="object 10"/>
          <p:cNvGrpSpPr/>
          <p:nvPr/>
        </p:nvGrpSpPr>
        <p:grpSpPr>
          <a:xfrm>
            <a:off x="3837550" y="3256488"/>
            <a:ext cx="3120584" cy="3730094"/>
            <a:chOff x="0" y="0"/>
            <a:chExt cx="3120582" cy="3730092"/>
          </a:xfrm>
        </p:grpSpPr>
        <p:sp>
          <p:nvSpPr>
            <p:cNvPr id="3090" name="object 11"/>
            <p:cNvSpPr/>
            <p:nvPr/>
          </p:nvSpPr>
          <p:spPr>
            <a:xfrm>
              <a:off x="0" y="337374"/>
              <a:ext cx="3120584" cy="339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747" y="32"/>
                  </a:lnTo>
                  <a:lnTo>
                    <a:pt x="358" y="118"/>
                  </a:lnTo>
                  <a:lnTo>
                    <a:pt x="96" y="247"/>
                  </a:lnTo>
                  <a:lnTo>
                    <a:pt x="0" y="404"/>
                  </a:lnTo>
                  <a:lnTo>
                    <a:pt x="0" y="21195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747" y="2156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853" y="21568"/>
                  </a:lnTo>
                  <a:lnTo>
                    <a:pt x="21242" y="21482"/>
                  </a:lnTo>
                  <a:lnTo>
                    <a:pt x="21504" y="21353"/>
                  </a:lnTo>
                  <a:lnTo>
                    <a:pt x="21600" y="21195"/>
                  </a:lnTo>
                  <a:lnTo>
                    <a:pt x="21600" y="404"/>
                  </a:lnTo>
                  <a:lnTo>
                    <a:pt x="21504" y="247"/>
                  </a:lnTo>
                  <a:lnTo>
                    <a:pt x="21242" y="118"/>
                  </a:lnTo>
                  <a:lnTo>
                    <a:pt x="20853" y="3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1" name="object 12"/>
            <p:cNvSpPr/>
            <p:nvPr/>
          </p:nvSpPr>
          <p:spPr>
            <a:xfrm>
              <a:off x="2441207" y="-1"/>
              <a:ext cx="678069" cy="67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94" name="object 13"/>
            <p:cNvGrpSpPr/>
            <p:nvPr/>
          </p:nvGrpSpPr>
          <p:grpSpPr>
            <a:xfrm>
              <a:off x="2617663" y="169150"/>
              <a:ext cx="341847" cy="386782"/>
              <a:chOff x="0" y="0"/>
              <a:chExt cx="341846" cy="386781"/>
            </a:xfrm>
          </p:grpSpPr>
          <p:sp>
            <p:nvSpPr>
              <p:cNvPr id="3092" name="Shape"/>
              <p:cNvSpPr/>
              <p:nvPr/>
            </p:nvSpPr>
            <p:spPr>
              <a:xfrm>
                <a:off x="160570" y="179757"/>
                <a:ext cx="125849" cy="20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991" y="21130"/>
                    </a:lnTo>
                    <a:lnTo>
                      <a:pt x="1503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49" y="20662"/>
                    </a:lnTo>
                    <a:lnTo>
                      <a:pt x="5111" y="20191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4"/>
                    </a:lnTo>
                    <a:lnTo>
                      <a:pt x="5146" y="5505"/>
                    </a:lnTo>
                    <a:lnTo>
                      <a:pt x="5111" y="3600"/>
                    </a:lnTo>
                    <a:lnTo>
                      <a:pt x="10018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3" name="Shape"/>
              <p:cNvSpPr/>
              <p:nvPr/>
            </p:nvSpPr>
            <p:spPr>
              <a:xfrm>
                <a:off x="0" y="0"/>
                <a:ext cx="341847" cy="1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7" y="501"/>
                    </a:lnTo>
                    <a:lnTo>
                      <a:pt x="177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8"/>
                    </a:lnTo>
                    <a:lnTo>
                      <a:pt x="18852" y="19998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6" y="14326"/>
                    </a:lnTo>
                    <a:lnTo>
                      <a:pt x="21031" y="14148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97" name="object 14"/>
            <p:cNvGrpSpPr/>
            <p:nvPr/>
          </p:nvGrpSpPr>
          <p:grpSpPr>
            <a:xfrm>
              <a:off x="2725484" y="251396"/>
              <a:ext cx="109516" cy="306034"/>
              <a:chOff x="0" y="0"/>
              <a:chExt cx="109515" cy="306033"/>
            </a:xfrm>
          </p:grpSpPr>
          <p:sp>
            <p:nvSpPr>
              <p:cNvPr id="3095" name="Shape"/>
              <p:cNvSpPr/>
              <p:nvPr/>
            </p:nvSpPr>
            <p:spPr>
              <a:xfrm>
                <a:off x="-1" y="-1"/>
                <a:ext cx="103125" cy="30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3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8"/>
                    </a:lnTo>
                    <a:lnTo>
                      <a:pt x="1846" y="1866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6"/>
                    </a:lnTo>
                    <a:lnTo>
                      <a:pt x="10686" y="6988"/>
                    </a:lnTo>
                    <a:lnTo>
                      <a:pt x="10055" y="6988"/>
                    </a:lnTo>
                    <a:lnTo>
                      <a:pt x="10055" y="15989"/>
                    </a:lnTo>
                    <a:lnTo>
                      <a:pt x="9967" y="17195"/>
                    </a:lnTo>
                    <a:lnTo>
                      <a:pt x="9820" y="18411"/>
                    </a:lnTo>
                    <a:lnTo>
                      <a:pt x="9790" y="19607"/>
                    </a:lnTo>
                    <a:lnTo>
                      <a:pt x="10031" y="20647"/>
                    </a:lnTo>
                    <a:lnTo>
                      <a:pt x="10055" y="20753"/>
                    </a:lnTo>
                    <a:lnTo>
                      <a:pt x="10369" y="20965"/>
                    </a:lnTo>
                    <a:lnTo>
                      <a:pt x="11627" y="21600"/>
                    </a:lnTo>
                    <a:lnTo>
                      <a:pt x="14141" y="21600"/>
                    </a:lnTo>
                    <a:lnTo>
                      <a:pt x="15083" y="21282"/>
                    </a:lnTo>
                    <a:lnTo>
                      <a:pt x="15713" y="20965"/>
                    </a:lnTo>
                    <a:lnTo>
                      <a:pt x="16027" y="20647"/>
                    </a:lnTo>
                    <a:lnTo>
                      <a:pt x="16027" y="14718"/>
                    </a:lnTo>
                    <a:lnTo>
                      <a:pt x="15895" y="13680"/>
                    </a:lnTo>
                    <a:lnTo>
                      <a:pt x="15910" y="11660"/>
                    </a:lnTo>
                    <a:lnTo>
                      <a:pt x="16027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3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4" y="849"/>
                    </a:lnTo>
                    <a:lnTo>
                      <a:pt x="3841" y="124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6" name="Shape"/>
              <p:cNvSpPr/>
              <p:nvPr/>
            </p:nvSpPr>
            <p:spPr>
              <a:xfrm>
                <a:off x="72009" y="46507"/>
                <a:ext cx="37507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7" y="0"/>
                    </a:lnTo>
                    <a:lnTo>
                      <a:pt x="10691" y="2970"/>
                    </a:lnTo>
                    <a:lnTo>
                      <a:pt x="6696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19" y="21600"/>
                    </a:lnTo>
                    <a:lnTo>
                      <a:pt x="19534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8" y="2970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099" name="object 15"/>
          <p:cNvSpPr txBox="1"/>
          <p:nvPr/>
        </p:nvSpPr>
        <p:spPr>
          <a:xfrm>
            <a:off x="4268303" y="3621792"/>
            <a:ext cx="2628267" cy="122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noProof="0" dirty="0"/>
              <a:t>Praksa!</a:t>
            </a:r>
            <a:endParaRPr lang="hr-HR" b="0" noProof="0" dirty="0"/>
          </a:p>
          <a:p>
            <a:pPr marR="5080" indent="12700">
              <a:lnSpc>
                <a:spcPct val="111099"/>
              </a:lnSpc>
              <a:spcBef>
                <a:spcPts val="4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U razredu se grupirajte u manje </a:t>
            </a:r>
            <a:r>
              <a:rPr lang="hr-HR" spc="-10" noProof="0" dirty="0"/>
              <a:t>grupe </a:t>
            </a:r>
            <a:r>
              <a:rPr lang="hr-HR" noProof="0" dirty="0"/>
              <a:t>učenika. Svaka grupa neka </a:t>
            </a:r>
            <a:r>
              <a:rPr lang="hr-HR" spc="-10" noProof="0" dirty="0"/>
              <a:t>odabere </a:t>
            </a:r>
            <a:r>
              <a:rPr lang="hr-HR" noProof="0" dirty="0"/>
              <a:t>jednu temu kojom će predstaviti </a:t>
            </a:r>
            <a:r>
              <a:rPr lang="hr-HR" spc="-20" noProof="0" dirty="0"/>
              <a:t>bilo </a:t>
            </a:r>
            <a:r>
              <a:rPr lang="hr-HR" noProof="0" dirty="0"/>
              <a:t>ekološke,</a:t>
            </a:r>
            <a:r>
              <a:rPr lang="hr-HR" spc="-5" noProof="0" dirty="0"/>
              <a:t> </a:t>
            </a:r>
            <a:r>
              <a:rPr lang="hr-HR" noProof="0" dirty="0"/>
              <a:t>bilo</a:t>
            </a:r>
            <a:r>
              <a:rPr lang="hr-HR" spc="-5" noProof="0" dirty="0"/>
              <a:t> </a:t>
            </a:r>
            <a:r>
              <a:rPr lang="hr-HR" noProof="0" dirty="0"/>
              <a:t>socijalne</a:t>
            </a:r>
            <a:r>
              <a:rPr lang="hr-HR" spc="-5" noProof="0" dirty="0"/>
              <a:t> </a:t>
            </a:r>
            <a:r>
              <a:rPr lang="hr-HR" noProof="0" dirty="0"/>
              <a:t>ili</a:t>
            </a:r>
            <a:r>
              <a:rPr lang="hr-HR" spc="-5" noProof="0" dirty="0"/>
              <a:t> </a:t>
            </a:r>
            <a:r>
              <a:rPr lang="hr-HR" spc="-10" noProof="0" dirty="0"/>
              <a:t>ekonomske </a:t>
            </a:r>
            <a:r>
              <a:rPr lang="hr-HR" noProof="0" dirty="0"/>
              <a:t>dobrobiti</a:t>
            </a:r>
            <a:r>
              <a:rPr lang="hr-HR" spc="-25" noProof="0" dirty="0"/>
              <a:t> </a:t>
            </a:r>
            <a:r>
              <a:rPr lang="hr-HR" noProof="0" dirty="0"/>
              <a:t>od</a:t>
            </a:r>
            <a:r>
              <a:rPr lang="hr-HR" spc="-25" noProof="0" dirty="0"/>
              <a:t> </a:t>
            </a:r>
            <a:r>
              <a:rPr lang="hr-HR" spc="-10" noProof="0" dirty="0"/>
              <a:t>šuma.</a:t>
            </a:r>
          </a:p>
        </p:txBody>
      </p:sp>
      <p:sp>
        <p:nvSpPr>
          <p:cNvPr id="3100" name="object 16"/>
          <p:cNvSpPr txBox="1"/>
          <p:nvPr/>
        </p:nvSpPr>
        <p:spPr>
          <a:xfrm>
            <a:off x="4249419" y="5675668"/>
            <a:ext cx="2194562" cy="106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noProof="0" dirty="0"/>
              <a:t>Slobodno</a:t>
            </a:r>
            <a:r>
              <a:rPr lang="hr-HR" sz="1200" spc="-15" noProof="0" dirty="0"/>
              <a:t> </a:t>
            </a:r>
            <a:r>
              <a:rPr lang="hr-HR" sz="1200" noProof="0" dirty="0"/>
              <a:t>ga</a:t>
            </a:r>
            <a:r>
              <a:rPr lang="hr-HR" sz="1200" spc="-15" noProof="0" dirty="0"/>
              <a:t> </a:t>
            </a:r>
            <a:r>
              <a:rPr lang="hr-HR" sz="1200" noProof="0" dirty="0"/>
              <a:t>režirajte,</a:t>
            </a:r>
            <a:r>
              <a:rPr lang="hr-HR" sz="1200" spc="-15" noProof="0" dirty="0"/>
              <a:t> </a:t>
            </a:r>
            <a:r>
              <a:rPr lang="hr-HR" sz="1200" noProof="0" dirty="0"/>
              <a:t>u</a:t>
            </a:r>
            <a:r>
              <a:rPr lang="hr-HR" sz="1200" spc="-15" noProof="0" dirty="0"/>
              <a:t> </a:t>
            </a:r>
            <a:r>
              <a:rPr lang="hr-HR" sz="1200" spc="-9" noProof="0" dirty="0"/>
              <a:t>njemu </a:t>
            </a:r>
            <a:r>
              <a:rPr lang="hr-HR" sz="1200" noProof="0" dirty="0"/>
              <a:t>glumite</a:t>
            </a:r>
            <a:r>
              <a:rPr lang="hr-HR" sz="1200" spc="-9" noProof="0" dirty="0"/>
              <a:t> </a:t>
            </a:r>
            <a:r>
              <a:rPr lang="hr-HR" sz="1200" noProof="0" dirty="0"/>
              <a:t>i</a:t>
            </a:r>
            <a:r>
              <a:rPr lang="hr-HR" sz="1200" spc="-9" noProof="0" dirty="0"/>
              <a:t> </a:t>
            </a:r>
            <a:r>
              <a:rPr lang="hr-HR" sz="1200" noProof="0" dirty="0"/>
              <a:t>učinite</a:t>
            </a:r>
            <a:r>
              <a:rPr lang="hr-HR" sz="1200" spc="-9" noProof="0" dirty="0"/>
              <a:t> potrebnu </a:t>
            </a:r>
            <a:r>
              <a:rPr lang="hr-HR" sz="1200" noProof="0" dirty="0"/>
              <a:t>montažu</a:t>
            </a:r>
            <a:r>
              <a:rPr lang="hr-HR" sz="1200" spc="-9" noProof="0" dirty="0"/>
              <a:t> </a:t>
            </a:r>
            <a:r>
              <a:rPr lang="hr-HR" sz="1200" noProof="0" dirty="0"/>
              <a:t>te</a:t>
            </a:r>
            <a:r>
              <a:rPr lang="hr-HR" sz="1200" spc="-9" noProof="0" dirty="0"/>
              <a:t> </a:t>
            </a:r>
            <a:r>
              <a:rPr lang="hr-HR" sz="1200" noProof="0" dirty="0"/>
              <a:t>na</a:t>
            </a:r>
            <a:r>
              <a:rPr lang="hr-HR" sz="1200" spc="-9" noProof="0" dirty="0"/>
              <a:t> </a:t>
            </a:r>
            <a:r>
              <a:rPr lang="hr-HR" sz="1200" noProof="0" dirty="0"/>
              <a:t>zabavan</a:t>
            </a:r>
            <a:r>
              <a:rPr lang="hr-HR" sz="1200" spc="-9" noProof="0" dirty="0"/>
              <a:t> </a:t>
            </a:r>
            <a:r>
              <a:rPr lang="hr-HR" sz="1200" noProof="0" dirty="0"/>
              <a:t>i</a:t>
            </a:r>
            <a:r>
              <a:rPr lang="hr-HR" sz="1200" spc="-9" noProof="0" dirty="0"/>
              <a:t> poučan </a:t>
            </a:r>
            <a:r>
              <a:rPr lang="hr-HR" sz="1200" noProof="0" dirty="0"/>
              <a:t>način</a:t>
            </a:r>
            <a:r>
              <a:rPr lang="hr-HR" sz="1200" spc="-9" noProof="0" dirty="0"/>
              <a:t> </a:t>
            </a:r>
            <a:r>
              <a:rPr lang="hr-HR" sz="1200" noProof="0" dirty="0"/>
              <a:t>prikažite</a:t>
            </a:r>
            <a:r>
              <a:rPr lang="hr-HR" sz="1200" spc="-9" noProof="0" dirty="0"/>
              <a:t> </a:t>
            </a:r>
            <a:r>
              <a:rPr lang="hr-HR" sz="1200" noProof="0" dirty="0"/>
              <a:t>koliko</a:t>
            </a:r>
            <a:r>
              <a:rPr lang="hr-HR" sz="1200" spc="-9" noProof="0" dirty="0"/>
              <a:t> </a:t>
            </a:r>
            <a:r>
              <a:rPr lang="hr-HR" sz="1200" noProof="0" dirty="0"/>
              <a:t>su</a:t>
            </a:r>
            <a:r>
              <a:rPr lang="hr-HR" sz="1200" spc="-9" noProof="0" dirty="0"/>
              <a:t> </a:t>
            </a:r>
            <a:r>
              <a:rPr lang="hr-HR" sz="1200" spc="-19" noProof="0" dirty="0"/>
              <a:t>šume </a:t>
            </a:r>
            <a:r>
              <a:rPr lang="hr-HR" sz="1200" noProof="0" dirty="0"/>
              <a:t>važne za </a:t>
            </a:r>
            <a:r>
              <a:rPr lang="hr-HR" sz="1200" spc="-9" noProof="0" dirty="0"/>
              <a:t>ljude.</a:t>
            </a:r>
          </a:p>
        </p:txBody>
      </p:sp>
      <p:sp>
        <p:nvSpPr>
          <p:cNvPr id="3101" name="object 17"/>
          <p:cNvSpPr txBox="1"/>
          <p:nvPr/>
        </p:nvSpPr>
        <p:spPr>
          <a:xfrm>
            <a:off x="4249420" y="5121535"/>
            <a:ext cx="2194562" cy="34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Snimite</a:t>
            </a:r>
            <a:r>
              <a:rPr dirty="0"/>
              <a:t> </a:t>
            </a:r>
            <a:r>
              <a:rPr dirty="0" err="1"/>
              <a:t>kratak</a:t>
            </a:r>
            <a:r>
              <a:rPr dirty="0"/>
              <a:t> video </a:t>
            </a:r>
            <a:r>
              <a:rPr dirty="0" err="1"/>
              <a:t>uradak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dirty="0" err="1"/>
              <a:t>odabranu</a:t>
            </a:r>
            <a:r>
              <a:rPr dirty="0"/>
              <a:t> </a:t>
            </a:r>
            <a:r>
              <a:rPr spc="-10" dirty="0" err="1"/>
              <a:t>temu</a:t>
            </a:r>
            <a:r>
              <a:rPr spc="-10" dirty="0"/>
              <a:t>.</a:t>
            </a:r>
          </a:p>
        </p:txBody>
      </p:sp>
      <p:grpSp>
        <p:nvGrpSpPr>
          <p:cNvPr id="3240" name="object 18"/>
          <p:cNvGrpSpPr/>
          <p:nvPr/>
        </p:nvGrpSpPr>
        <p:grpSpPr>
          <a:xfrm>
            <a:off x="4498345" y="2147657"/>
            <a:ext cx="2526469" cy="4589707"/>
            <a:chOff x="0" y="0"/>
            <a:chExt cx="2526468" cy="4589706"/>
          </a:xfrm>
        </p:grpSpPr>
        <p:sp>
          <p:nvSpPr>
            <p:cNvPr id="3102" name="object 19"/>
            <p:cNvSpPr/>
            <p:nvPr/>
          </p:nvSpPr>
          <p:spPr>
            <a:xfrm>
              <a:off x="2267746" y="4169346"/>
              <a:ext cx="232549" cy="42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7" y="0"/>
                  </a:moveTo>
                  <a:lnTo>
                    <a:pt x="21348" y="324"/>
                  </a:lnTo>
                  <a:lnTo>
                    <a:pt x="21106" y="668"/>
                  </a:lnTo>
                  <a:lnTo>
                    <a:pt x="20439" y="1297"/>
                  </a:lnTo>
                  <a:lnTo>
                    <a:pt x="20815" y="1367"/>
                  </a:lnTo>
                  <a:lnTo>
                    <a:pt x="17411" y="4624"/>
                  </a:lnTo>
                  <a:lnTo>
                    <a:pt x="14126" y="6687"/>
                  </a:lnTo>
                  <a:lnTo>
                    <a:pt x="10361" y="8438"/>
                  </a:lnTo>
                  <a:lnTo>
                    <a:pt x="6130" y="9891"/>
                  </a:lnTo>
                  <a:lnTo>
                    <a:pt x="1444" y="11059"/>
                  </a:lnTo>
                  <a:lnTo>
                    <a:pt x="1086" y="11770"/>
                  </a:lnTo>
                  <a:lnTo>
                    <a:pt x="660" y="12475"/>
                  </a:lnTo>
                  <a:lnTo>
                    <a:pt x="274" y="13186"/>
                  </a:lnTo>
                  <a:lnTo>
                    <a:pt x="37" y="13913"/>
                  </a:lnTo>
                  <a:lnTo>
                    <a:pt x="0" y="15823"/>
                  </a:lnTo>
                  <a:lnTo>
                    <a:pt x="360" y="17761"/>
                  </a:lnTo>
                  <a:lnTo>
                    <a:pt x="851" y="19697"/>
                  </a:lnTo>
                  <a:lnTo>
                    <a:pt x="1210" y="21600"/>
                  </a:lnTo>
                  <a:lnTo>
                    <a:pt x="3438" y="21600"/>
                  </a:lnTo>
                  <a:lnTo>
                    <a:pt x="2099" y="17664"/>
                  </a:lnTo>
                  <a:lnTo>
                    <a:pt x="1863" y="15635"/>
                  </a:lnTo>
                  <a:lnTo>
                    <a:pt x="2617" y="13784"/>
                  </a:lnTo>
                  <a:lnTo>
                    <a:pt x="5026" y="12114"/>
                  </a:lnTo>
                  <a:lnTo>
                    <a:pt x="8571" y="10796"/>
                  </a:lnTo>
                  <a:lnTo>
                    <a:pt x="12466" y="9683"/>
                  </a:lnTo>
                  <a:lnTo>
                    <a:pt x="15924" y="8627"/>
                  </a:lnTo>
                  <a:lnTo>
                    <a:pt x="19524" y="6256"/>
                  </a:lnTo>
                  <a:lnTo>
                    <a:pt x="21025" y="3178"/>
                  </a:lnTo>
                  <a:lnTo>
                    <a:pt x="21040" y="2434"/>
                  </a:lnTo>
                  <a:lnTo>
                    <a:pt x="21360" y="1522"/>
                  </a:lnTo>
                  <a:lnTo>
                    <a:pt x="21600" y="644"/>
                  </a:lnTo>
                  <a:lnTo>
                    <a:pt x="21377" y="0"/>
                  </a:lnTo>
                  <a:close/>
                </a:path>
              </a:pathLst>
            </a:custGeom>
            <a:solidFill>
              <a:srgbClr val="F3AF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3" name="object 20"/>
            <p:cNvSpPr/>
            <p:nvPr/>
          </p:nvSpPr>
          <p:spPr>
            <a:xfrm>
              <a:off x="2395640" y="3971150"/>
              <a:ext cx="130829" cy="26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6" y="0"/>
                  </a:moveTo>
                  <a:lnTo>
                    <a:pt x="17274" y="301"/>
                  </a:lnTo>
                  <a:lnTo>
                    <a:pt x="16359" y="813"/>
                  </a:lnTo>
                  <a:lnTo>
                    <a:pt x="15705" y="1311"/>
                  </a:lnTo>
                  <a:lnTo>
                    <a:pt x="15319" y="1573"/>
                  </a:lnTo>
                  <a:lnTo>
                    <a:pt x="14942" y="1677"/>
                  </a:lnTo>
                  <a:lnTo>
                    <a:pt x="13678" y="1625"/>
                  </a:lnTo>
                  <a:lnTo>
                    <a:pt x="11910" y="2233"/>
                  </a:lnTo>
                  <a:lnTo>
                    <a:pt x="8987" y="5279"/>
                  </a:lnTo>
                  <a:lnTo>
                    <a:pt x="6395" y="10621"/>
                  </a:lnTo>
                  <a:lnTo>
                    <a:pt x="5024" y="14033"/>
                  </a:lnTo>
                  <a:lnTo>
                    <a:pt x="3120" y="17362"/>
                  </a:lnTo>
                  <a:lnTo>
                    <a:pt x="0" y="20551"/>
                  </a:lnTo>
                  <a:lnTo>
                    <a:pt x="5131" y="18010"/>
                  </a:lnTo>
                  <a:lnTo>
                    <a:pt x="8006" y="16677"/>
                  </a:lnTo>
                  <a:lnTo>
                    <a:pt x="10316" y="15833"/>
                  </a:lnTo>
                  <a:lnTo>
                    <a:pt x="11801" y="15507"/>
                  </a:lnTo>
                  <a:lnTo>
                    <a:pt x="12946" y="15420"/>
                  </a:lnTo>
                  <a:lnTo>
                    <a:pt x="14053" y="15565"/>
                  </a:lnTo>
                  <a:lnTo>
                    <a:pt x="15424" y="15938"/>
                  </a:lnTo>
                  <a:lnTo>
                    <a:pt x="16724" y="16349"/>
                  </a:lnTo>
                  <a:lnTo>
                    <a:pt x="16881" y="16463"/>
                  </a:lnTo>
                  <a:lnTo>
                    <a:pt x="17279" y="17503"/>
                  </a:lnTo>
                  <a:lnTo>
                    <a:pt x="16852" y="18924"/>
                  </a:lnTo>
                  <a:lnTo>
                    <a:pt x="16284" y="20398"/>
                  </a:lnTo>
                  <a:lnTo>
                    <a:pt x="16257" y="21600"/>
                  </a:lnTo>
                  <a:lnTo>
                    <a:pt x="17027" y="19904"/>
                  </a:lnTo>
                  <a:lnTo>
                    <a:pt x="17717" y="18203"/>
                  </a:lnTo>
                  <a:lnTo>
                    <a:pt x="18966" y="14784"/>
                  </a:lnTo>
                  <a:lnTo>
                    <a:pt x="18236" y="14664"/>
                  </a:lnTo>
                  <a:lnTo>
                    <a:pt x="16833" y="15600"/>
                  </a:lnTo>
                  <a:lnTo>
                    <a:pt x="15944" y="15645"/>
                  </a:lnTo>
                  <a:lnTo>
                    <a:pt x="14196" y="15046"/>
                  </a:lnTo>
                  <a:lnTo>
                    <a:pt x="13443" y="14994"/>
                  </a:lnTo>
                  <a:lnTo>
                    <a:pt x="11658" y="14983"/>
                  </a:lnTo>
                  <a:lnTo>
                    <a:pt x="11419" y="15014"/>
                  </a:lnTo>
                  <a:lnTo>
                    <a:pt x="9119" y="16011"/>
                  </a:lnTo>
                  <a:lnTo>
                    <a:pt x="8962" y="15466"/>
                  </a:lnTo>
                  <a:lnTo>
                    <a:pt x="10421" y="11797"/>
                  </a:lnTo>
                  <a:lnTo>
                    <a:pt x="13122" y="7300"/>
                  </a:lnTo>
                  <a:lnTo>
                    <a:pt x="17611" y="3460"/>
                  </a:lnTo>
                  <a:lnTo>
                    <a:pt x="20144" y="2810"/>
                  </a:lnTo>
                  <a:lnTo>
                    <a:pt x="21467" y="2831"/>
                  </a:lnTo>
                  <a:lnTo>
                    <a:pt x="21600" y="1829"/>
                  </a:lnTo>
                  <a:lnTo>
                    <a:pt x="21451" y="829"/>
                  </a:lnTo>
                  <a:lnTo>
                    <a:pt x="20555" y="122"/>
                  </a:lnTo>
                  <a:lnTo>
                    <a:pt x="18446" y="0"/>
                  </a:lnTo>
                  <a:close/>
                </a:path>
              </a:pathLst>
            </a:custGeom>
            <a:solidFill>
              <a:srgbClr val="FAC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04" name="object 21" descr="object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7576" y="4004982"/>
              <a:ext cx="188089" cy="259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5" name="object 22"/>
            <p:cNvSpPr/>
            <p:nvPr/>
          </p:nvSpPr>
          <p:spPr>
            <a:xfrm>
              <a:off x="2148219" y="4092334"/>
              <a:ext cx="343626" cy="49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0" y="0"/>
                  </a:moveTo>
                  <a:lnTo>
                    <a:pt x="16866" y="191"/>
                  </a:lnTo>
                  <a:lnTo>
                    <a:pt x="16462" y="386"/>
                  </a:lnTo>
                  <a:lnTo>
                    <a:pt x="16079" y="593"/>
                  </a:lnTo>
                  <a:lnTo>
                    <a:pt x="15791" y="822"/>
                  </a:lnTo>
                  <a:lnTo>
                    <a:pt x="15355" y="1540"/>
                  </a:lnTo>
                  <a:lnTo>
                    <a:pt x="14571" y="3501"/>
                  </a:lnTo>
                  <a:lnTo>
                    <a:pt x="14125" y="4359"/>
                  </a:lnTo>
                  <a:lnTo>
                    <a:pt x="12413" y="5912"/>
                  </a:lnTo>
                  <a:lnTo>
                    <a:pt x="10306" y="6609"/>
                  </a:lnTo>
                  <a:lnTo>
                    <a:pt x="7937" y="7011"/>
                  </a:lnTo>
                  <a:lnTo>
                    <a:pt x="5436" y="7675"/>
                  </a:lnTo>
                  <a:lnTo>
                    <a:pt x="3290" y="8784"/>
                  </a:lnTo>
                  <a:lnTo>
                    <a:pt x="1708" y="10179"/>
                  </a:lnTo>
                  <a:lnTo>
                    <a:pt x="670" y="11809"/>
                  </a:lnTo>
                  <a:lnTo>
                    <a:pt x="159" y="13624"/>
                  </a:lnTo>
                  <a:lnTo>
                    <a:pt x="24" y="15580"/>
                  </a:lnTo>
                  <a:lnTo>
                    <a:pt x="45" y="17576"/>
                  </a:lnTo>
                  <a:lnTo>
                    <a:pt x="84" y="19575"/>
                  </a:lnTo>
                  <a:lnTo>
                    <a:pt x="0" y="21545"/>
                  </a:lnTo>
                  <a:lnTo>
                    <a:pt x="2081" y="21553"/>
                  </a:lnTo>
                  <a:lnTo>
                    <a:pt x="6249" y="21593"/>
                  </a:lnTo>
                  <a:lnTo>
                    <a:pt x="8332" y="21600"/>
                  </a:lnTo>
                  <a:lnTo>
                    <a:pt x="8089" y="19992"/>
                  </a:lnTo>
                  <a:lnTo>
                    <a:pt x="7757" y="18356"/>
                  </a:lnTo>
                  <a:lnTo>
                    <a:pt x="7513" y="16717"/>
                  </a:lnTo>
                  <a:lnTo>
                    <a:pt x="7538" y="15103"/>
                  </a:lnTo>
                  <a:lnTo>
                    <a:pt x="7699" y="14489"/>
                  </a:lnTo>
                  <a:lnTo>
                    <a:pt x="7960" y="13888"/>
                  </a:lnTo>
                  <a:lnTo>
                    <a:pt x="8248" y="13292"/>
                  </a:lnTo>
                  <a:lnTo>
                    <a:pt x="8491" y="12691"/>
                  </a:lnTo>
                  <a:lnTo>
                    <a:pt x="11662" y="11704"/>
                  </a:lnTo>
                  <a:lnTo>
                    <a:pt x="14525" y="10476"/>
                  </a:lnTo>
                  <a:lnTo>
                    <a:pt x="17073" y="8996"/>
                  </a:lnTo>
                  <a:lnTo>
                    <a:pt x="19296" y="7253"/>
                  </a:lnTo>
                  <a:lnTo>
                    <a:pt x="21186" y="5236"/>
                  </a:lnTo>
                  <a:lnTo>
                    <a:pt x="21600" y="4500"/>
                  </a:lnTo>
                  <a:lnTo>
                    <a:pt x="21345" y="4441"/>
                  </a:lnTo>
                  <a:lnTo>
                    <a:pt x="21059" y="4771"/>
                  </a:lnTo>
                  <a:lnTo>
                    <a:pt x="20630" y="5207"/>
                  </a:lnTo>
                  <a:lnTo>
                    <a:pt x="20152" y="5575"/>
                  </a:lnTo>
                  <a:lnTo>
                    <a:pt x="19719" y="5702"/>
                  </a:lnTo>
                  <a:lnTo>
                    <a:pt x="19652" y="5692"/>
                  </a:lnTo>
                  <a:lnTo>
                    <a:pt x="18684" y="5166"/>
                  </a:lnTo>
                  <a:lnTo>
                    <a:pt x="18648" y="5126"/>
                  </a:lnTo>
                  <a:lnTo>
                    <a:pt x="18620" y="4459"/>
                  </a:lnTo>
                  <a:lnTo>
                    <a:pt x="19340" y="3765"/>
                  </a:lnTo>
                  <a:lnTo>
                    <a:pt x="20407" y="3238"/>
                  </a:lnTo>
                  <a:lnTo>
                    <a:pt x="21425" y="3070"/>
                  </a:lnTo>
                  <a:lnTo>
                    <a:pt x="20903" y="2875"/>
                  </a:lnTo>
                  <a:lnTo>
                    <a:pt x="20482" y="2799"/>
                  </a:lnTo>
                  <a:lnTo>
                    <a:pt x="20046" y="2845"/>
                  </a:lnTo>
                  <a:lnTo>
                    <a:pt x="19480" y="3015"/>
                  </a:lnTo>
                  <a:lnTo>
                    <a:pt x="17506" y="4153"/>
                  </a:lnTo>
                  <a:lnTo>
                    <a:pt x="15553" y="5482"/>
                  </a:lnTo>
                  <a:lnTo>
                    <a:pt x="14498" y="6243"/>
                  </a:lnTo>
                  <a:lnTo>
                    <a:pt x="13960" y="6621"/>
                  </a:lnTo>
                  <a:lnTo>
                    <a:pt x="13371" y="6963"/>
                  </a:lnTo>
                  <a:lnTo>
                    <a:pt x="13103" y="7087"/>
                  </a:lnTo>
                  <a:lnTo>
                    <a:pt x="12600" y="7299"/>
                  </a:lnTo>
                  <a:lnTo>
                    <a:pt x="12116" y="7460"/>
                  </a:lnTo>
                  <a:lnTo>
                    <a:pt x="11903" y="7429"/>
                  </a:lnTo>
                  <a:lnTo>
                    <a:pt x="14054" y="5858"/>
                  </a:lnTo>
                  <a:lnTo>
                    <a:pt x="15530" y="4072"/>
                  </a:lnTo>
                  <a:lnTo>
                    <a:pt x="16522" y="2108"/>
                  </a:lnTo>
                  <a:lnTo>
                    <a:pt x="17220" y="0"/>
                  </a:lnTo>
                  <a:close/>
                </a:path>
              </a:pathLst>
            </a:custGeom>
            <a:solidFill>
              <a:srgbClr val="FAC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08" name="object 23"/>
            <p:cNvGrpSpPr/>
            <p:nvPr/>
          </p:nvGrpSpPr>
          <p:grpSpPr>
            <a:xfrm>
              <a:off x="2402586" y="4247604"/>
              <a:ext cx="27143" cy="28412"/>
              <a:chOff x="0" y="0"/>
              <a:chExt cx="27142" cy="28411"/>
            </a:xfrm>
          </p:grpSpPr>
          <p:sp>
            <p:nvSpPr>
              <p:cNvPr id="3106" name="Shape"/>
              <p:cNvSpPr/>
              <p:nvPr/>
            </p:nvSpPr>
            <p:spPr>
              <a:xfrm>
                <a:off x="0" y="11366"/>
                <a:ext cx="18303" cy="17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383" y="9367"/>
                    </a:lnTo>
                    <a:lnTo>
                      <a:pt x="13986" y="1768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AF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7" name="Shape"/>
              <p:cNvSpPr/>
              <p:nvPr/>
            </p:nvSpPr>
            <p:spPr>
              <a:xfrm>
                <a:off x="10096" y="0"/>
                <a:ext cx="17047" cy="15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935" y="12738"/>
                    </a:lnTo>
                    <a:lnTo>
                      <a:pt x="8466" y="5665"/>
                    </a:lnTo>
                    <a:lnTo>
                      <a:pt x="0" y="0"/>
                    </a:lnTo>
                    <a:lnTo>
                      <a:pt x="3783" y="7541"/>
                    </a:lnTo>
                    <a:lnTo>
                      <a:pt x="13939" y="189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AF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09" name="object 24"/>
            <p:cNvSpPr/>
            <p:nvPr/>
          </p:nvSpPr>
          <p:spPr>
            <a:xfrm>
              <a:off x="1832636" y="4092334"/>
              <a:ext cx="273955" cy="49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38" y="2819"/>
                  </a:lnTo>
                  <a:lnTo>
                    <a:pt x="3385" y="5455"/>
                  </a:lnTo>
                  <a:lnTo>
                    <a:pt x="4949" y="6338"/>
                  </a:lnTo>
                  <a:lnTo>
                    <a:pt x="5791" y="6793"/>
                  </a:lnTo>
                  <a:lnTo>
                    <a:pt x="6370" y="7209"/>
                  </a:lnTo>
                  <a:lnTo>
                    <a:pt x="6516" y="7360"/>
                  </a:lnTo>
                  <a:lnTo>
                    <a:pt x="6391" y="7311"/>
                  </a:lnTo>
                  <a:lnTo>
                    <a:pt x="6370" y="7456"/>
                  </a:lnTo>
                  <a:lnTo>
                    <a:pt x="7860" y="7728"/>
                  </a:lnTo>
                  <a:lnTo>
                    <a:pt x="10979" y="8110"/>
                  </a:lnTo>
                  <a:lnTo>
                    <a:pt x="12491" y="8388"/>
                  </a:lnTo>
                  <a:lnTo>
                    <a:pt x="16773" y="10144"/>
                  </a:lnTo>
                  <a:lnTo>
                    <a:pt x="19010" y="12801"/>
                  </a:lnTo>
                  <a:lnTo>
                    <a:pt x="19382" y="14913"/>
                  </a:lnTo>
                  <a:lnTo>
                    <a:pt x="19353" y="17112"/>
                  </a:lnTo>
                  <a:lnTo>
                    <a:pt x="19202" y="19321"/>
                  </a:lnTo>
                  <a:lnTo>
                    <a:pt x="19210" y="21463"/>
                  </a:lnTo>
                  <a:lnTo>
                    <a:pt x="11148" y="21600"/>
                  </a:lnTo>
                  <a:lnTo>
                    <a:pt x="21400" y="21600"/>
                  </a:lnTo>
                  <a:lnTo>
                    <a:pt x="21389" y="19735"/>
                  </a:lnTo>
                  <a:lnTo>
                    <a:pt x="21517" y="17804"/>
                  </a:lnTo>
                  <a:lnTo>
                    <a:pt x="21600" y="15858"/>
                  </a:lnTo>
                  <a:lnTo>
                    <a:pt x="21457" y="13950"/>
                  </a:lnTo>
                  <a:lnTo>
                    <a:pt x="20905" y="12131"/>
                  </a:lnTo>
                  <a:lnTo>
                    <a:pt x="19763" y="10453"/>
                  </a:lnTo>
                  <a:lnTo>
                    <a:pt x="17849" y="8969"/>
                  </a:lnTo>
                  <a:lnTo>
                    <a:pt x="14979" y="7730"/>
                  </a:lnTo>
                  <a:lnTo>
                    <a:pt x="11716" y="7016"/>
                  </a:lnTo>
                  <a:lnTo>
                    <a:pt x="8649" y="6596"/>
                  </a:lnTo>
                  <a:lnTo>
                    <a:pt x="5948" y="5860"/>
                  </a:lnTo>
                  <a:lnTo>
                    <a:pt x="3782" y="4194"/>
                  </a:lnTo>
                  <a:lnTo>
                    <a:pt x="3236" y="3377"/>
                  </a:lnTo>
                  <a:lnTo>
                    <a:pt x="2788" y="2520"/>
                  </a:lnTo>
                  <a:lnTo>
                    <a:pt x="2364" y="1657"/>
                  </a:lnTo>
                  <a:lnTo>
                    <a:pt x="1892" y="822"/>
                  </a:lnTo>
                  <a:lnTo>
                    <a:pt x="392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0" name="object 25"/>
            <p:cNvSpPr/>
            <p:nvPr/>
          </p:nvSpPr>
          <p:spPr>
            <a:xfrm>
              <a:off x="1744270" y="4147883"/>
              <a:ext cx="243299" cy="44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28" y="1874"/>
                  </a:lnTo>
                  <a:lnTo>
                    <a:pt x="1544" y="4305"/>
                  </a:lnTo>
                  <a:lnTo>
                    <a:pt x="2697" y="6643"/>
                  </a:lnTo>
                  <a:lnTo>
                    <a:pt x="6157" y="9210"/>
                  </a:lnTo>
                  <a:lnTo>
                    <a:pt x="9254" y="10160"/>
                  </a:lnTo>
                  <a:lnTo>
                    <a:pt x="12530" y="11067"/>
                  </a:lnTo>
                  <a:lnTo>
                    <a:pt x="15186" y="11911"/>
                  </a:lnTo>
                  <a:lnTo>
                    <a:pt x="18293" y="13576"/>
                  </a:lnTo>
                  <a:lnTo>
                    <a:pt x="19625" y="15359"/>
                  </a:lnTo>
                  <a:lnTo>
                    <a:pt x="19701" y="17278"/>
                  </a:lnTo>
                  <a:lnTo>
                    <a:pt x="19039" y="19352"/>
                  </a:lnTo>
                  <a:lnTo>
                    <a:pt x="18156" y="21600"/>
                  </a:lnTo>
                  <a:lnTo>
                    <a:pt x="20285" y="21600"/>
                  </a:lnTo>
                  <a:lnTo>
                    <a:pt x="20754" y="19788"/>
                  </a:lnTo>
                  <a:lnTo>
                    <a:pt x="21268" y="17917"/>
                  </a:lnTo>
                  <a:lnTo>
                    <a:pt x="21600" y="16043"/>
                  </a:lnTo>
                  <a:lnTo>
                    <a:pt x="21519" y="14225"/>
                  </a:lnTo>
                  <a:lnTo>
                    <a:pt x="21294" y="13570"/>
                  </a:lnTo>
                  <a:lnTo>
                    <a:pt x="20631" y="12286"/>
                  </a:lnTo>
                  <a:lnTo>
                    <a:pt x="20398" y="11633"/>
                  </a:lnTo>
                  <a:lnTo>
                    <a:pt x="19465" y="11344"/>
                  </a:lnTo>
                  <a:lnTo>
                    <a:pt x="17505" y="10855"/>
                  </a:lnTo>
                  <a:lnTo>
                    <a:pt x="15409" y="10346"/>
                  </a:lnTo>
                  <a:lnTo>
                    <a:pt x="14066" y="9997"/>
                  </a:lnTo>
                  <a:lnTo>
                    <a:pt x="9849" y="8335"/>
                  </a:lnTo>
                  <a:lnTo>
                    <a:pt x="6164" y="6326"/>
                  </a:lnTo>
                  <a:lnTo>
                    <a:pt x="3678" y="4335"/>
                  </a:lnTo>
                  <a:lnTo>
                    <a:pt x="1569" y="2438"/>
                  </a:lnTo>
                  <a:lnTo>
                    <a:pt x="1477" y="2147"/>
                  </a:lnTo>
                  <a:lnTo>
                    <a:pt x="1661" y="2281"/>
                  </a:lnTo>
                  <a:lnTo>
                    <a:pt x="1906" y="2222"/>
                  </a:lnTo>
                  <a:lnTo>
                    <a:pt x="1466" y="1808"/>
                  </a:lnTo>
                  <a:lnTo>
                    <a:pt x="1209" y="1501"/>
                  </a:lnTo>
                  <a:lnTo>
                    <a:pt x="1244" y="1215"/>
                  </a:lnTo>
                  <a:lnTo>
                    <a:pt x="1681" y="864"/>
                  </a:lnTo>
                  <a:lnTo>
                    <a:pt x="1839" y="768"/>
                  </a:lnTo>
                  <a:lnTo>
                    <a:pt x="2017" y="610"/>
                  </a:lnTo>
                  <a:lnTo>
                    <a:pt x="2241" y="556"/>
                  </a:lnTo>
                  <a:lnTo>
                    <a:pt x="2018" y="432"/>
                  </a:lnTo>
                  <a:lnTo>
                    <a:pt x="1359" y="447"/>
                  </a:lnTo>
                  <a:lnTo>
                    <a:pt x="939" y="341"/>
                  </a:lnTo>
                  <a:lnTo>
                    <a:pt x="55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F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1" name="object 26"/>
            <p:cNvSpPr/>
            <p:nvPr/>
          </p:nvSpPr>
          <p:spPr>
            <a:xfrm>
              <a:off x="1728203" y="3970719"/>
              <a:ext cx="132210" cy="24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8417"/>
                  </a:lnTo>
                  <a:lnTo>
                    <a:pt x="16695" y="15059"/>
                  </a:lnTo>
                  <a:lnTo>
                    <a:pt x="13968" y="8124"/>
                  </a:lnTo>
                  <a:lnTo>
                    <a:pt x="13398" y="7003"/>
                  </a:lnTo>
                  <a:lnTo>
                    <a:pt x="12105" y="4780"/>
                  </a:lnTo>
                  <a:lnTo>
                    <a:pt x="11493" y="3668"/>
                  </a:lnTo>
                  <a:lnTo>
                    <a:pt x="10547" y="3111"/>
                  </a:lnTo>
                  <a:lnTo>
                    <a:pt x="9756" y="2606"/>
                  </a:lnTo>
                  <a:lnTo>
                    <a:pt x="8879" y="2137"/>
                  </a:lnTo>
                  <a:lnTo>
                    <a:pt x="7497" y="1632"/>
                  </a:lnTo>
                  <a:lnTo>
                    <a:pt x="7482" y="6219"/>
                  </a:lnTo>
                  <a:lnTo>
                    <a:pt x="6573" y="5242"/>
                  </a:lnTo>
                  <a:lnTo>
                    <a:pt x="7200" y="5896"/>
                  </a:lnTo>
                  <a:lnTo>
                    <a:pt x="7482" y="6219"/>
                  </a:lnTo>
                  <a:lnTo>
                    <a:pt x="7482" y="1635"/>
                  </a:lnTo>
                  <a:lnTo>
                    <a:pt x="6656" y="1744"/>
                  </a:lnTo>
                  <a:lnTo>
                    <a:pt x="5957" y="1562"/>
                  </a:lnTo>
                  <a:lnTo>
                    <a:pt x="5198" y="635"/>
                  </a:lnTo>
                  <a:lnTo>
                    <a:pt x="4378" y="369"/>
                  </a:lnTo>
                  <a:lnTo>
                    <a:pt x="1967" y="0"/>
                  </a:lnTo>
                  <a:lnTo>
                    <a:pt x="556" y="571"/>
                  </a:lnTo>
                  <a:lnTo>
                    <a:pt x="0" y="1701"/>
                  </a:lnTo>
                  <a:lnTo>
                    <a:pt x="151" y="3008"/>
                  </a:lnTo>
                  <a:lnTo>
                    <a:pt x="326" y="3448"/>
                  </a:lnTo>
                  <a:lnTo>
                    <a:pt x="357" y="3668"/>
                  </a:lnTo>
                  <a:lnTo>
                    <a:pt x="766" y="4969"/>
                  </a:lnTo>
                  <a:lnTo>
                    <a:pt x="622" y="6235"/>
                  </a:lnTo>
                  <a:lnTo>
                    <a:pt x="295" y="7454"/>
                  </a:lnTo>
                  <a:lnTo>
                    <a:pt x="151" y="8618"/>
                  </a:lnTo>
                  <a:lnTo>
                    <a:pt x="490" y="10158"/>
                  </a:lnTo>
                  <a:lnTo>
                    <a:pt x="1178" y="11973"/>
                  </a:lnTo>
                  <a:lnTo>
                    <a:pt x="1971" y="13816"/>
                  </a:lnTo>
                  <a:lnTo>
                    <a:pt x="2625" y="15440"/>
                  </a:lnTo>
                  <a:lnTo>
                    <a:pt x="3646" y="15746"/>
                  </a:lnTo>
                  <a:lnTo>
                    <a:pt x="4353" y="16047"/>
                  </a:lnTo>
                  <a:lnTo>
                    <a:pt x="5125" y="16238"/>
                  </a:lnTo>
                  <a:lnTo>
                    <a:pt x="6339" y="16210"/>
                  </a:lnTo>
                  <a:lnTo>
                    <a:pt x="6750" y="16430"/>
                  </a:lnTo>
                  <a:lnTo>
                    <a:pt x="10669" y="16554"/>
                  </a:lnTo>
                  <a:lnTo>
                    <a:pt x="14632" y="18095"/>
                  </a:lnTo>
                  <a:lnTo>
                    <a:pt x="18367" y="2009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AC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2" name="object 27"/>
            <p:cNvSpPr/>
            <p:nvPr/>
          </p:nvSpPr>
          <p:spPr>
            <a:xfrm>
              <a:off x="1798550" y="4012808"/>
              <a:ext cx="116727" cy="25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0" y="11"/>
                  </a:moveTo>
                  <a:lnTo>
                    <a:pt x="40" y="18"/>
                  </a:lnTo>
                  <a:lnTo>
                    <a:pt x="0" y="0"/>
                  </a:lnTo>
                  <a:lnTo>
                    <a:pt x="693" y="1097"/>
                  </a:lnTo>
                  <a:lnTo>
                    <a:pt x="2159" y="3289"/>
                  </a:lnTo>
                  <a:lnTo>
                    <a:pt x="2804" y="4396"/>
                  </a:lnTo>
                  <a:lnTo>
                    <a:pt x="5892" y="11239"/>
                  </a:lnTo>
                  <a:lnTo>
                    <a:pt x="8038" y="14552"/>
                  </a:lnTo>
                  <a:lnTo>
                    <a:pt x="11447" y="17693"/>
                  </a:lnTo>
                  <a:lnTo>
                    <a:pt x="18743" y="20917"/>
                  </a:lnTo>
                  <a:lnTo>
                    <a:pt x="21259" y="21600"/>
                  </a:lnTo>
                  <a:lnTo>
                    <a:pt x="21306" y="21314"/>
                  </a:lnTo>
                  <a:lnTo>
                    <a:pt x="21600" y="21410"/>
                  </a:lnTo>
                  <a:lnTo>
                    <a:pt x="21259" y="21112"/>
                  </a:lnTo>
                  <a:lnTo>
                    <a:pt x="19900" y="20288"/>
                  </a:lnTo>
                  <a:lnTo>
                    <a:pt x="17923" y="19387"/>
                  </a:lnTo>
                  <a:lnTo>
                    <a:pt x="15862" y="18480"/>
                  </a:lnTo>
                  <a:lnTo>
                    <a:pt x="14251" y="17638"/>
                  </a:lnTo>
                  <a:lnTo>
                    <a:pt x="11475" y="15223"/>
                  </a:lnTo>
                  <a:lnTo>
                    <a:pt x="9447" y="12419"/>
                  </a:lnTo>
                  <a:lnTo>
                    <a:pt x="6308" y="6838"/>
                  </a:lnTo>
                  <a:lnTo>
                    <a:pt x="5995" y="6690"/>
                  </a:lnTo>
                  <a:lnTo>
                    <a:pt x="5527" y="6665"/>
                  </a:lnTo>
                  <a:lnTo>
                    <a:pt x="5607" y="6405"/>
                  </a:lnTo>
                  <a:lnTo>
                    <a:pt x="5577" y="6271"/>
                  </a:lnTo>
                  <a:lnTo>
                    <a:pt x="5840" y="6295"/>
                  </a:lnTo>
                  <a:lnTo>
                    <a:pt x="5908" y="6234"/>
                  </a:lnTo>
                  <a:lnTo>
                    <a:pt x="5758" y="6223"/>
                  </a:lnTo>
                  <a:lnTo>
                    <a:pt x="6075" y="6079"/>
                  </a:lnTo>
                  <a:lnTo>
                    <a:pt x="5381" y="4494"/>
                  </a:lnTo>
                  <a:lnTo>
                    <a:pt x="4486" y="2884"/>
                  </a:lnTo>
                  <a:lnTo>
                    <a:pt x="3130" y="1379"/>
                  </a:lnTo>
                  <a:lnTo>
                    <a:pt x="1053" y="109"/>
                  </a:lnTo>
                  <a:lnTo>
                    <a:pt x="830" y="11"/>
                  </a:lnTo>
                  <a:close/>
                </a:path>
              </a:pathLst>
            </a:custGeom>
            <a:solidFill>
              <a:srgbClr val="F3AF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3" name="object 28"/>
            <p:cNvSpPr/>
            <p:nvPr/>
          </p:nvSpPr>
          <p:spPr>
            <a:xfrm>
              <a:off x="1757887" y="4165385"/>
              <a:ext cx="54558" cy="5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55" y="0"/>
                  </a:moveTo>
                  <a:lnTo>
                    <a:pt x="2106" y="61"/>
                  </a:lnTo>
                  <a:lnTo>
                    <a:pt x="156" y="2723"/>
                  </a:lnTo>
                  <a:lnTo>
                    <a:pt x="0" y="4895"/>
                  </a:lnTo>
                  <a:lnTo>
                    <a:pt x="1147" y="7225"/>
                  </a:lnTo>
                  <a:lnTo>
                    <a:pt x="10774" y="20006"/>
                  </a:lnTo>
                  <a:lnTo>
                    <a:pt x="12851" y="21600"/>
                  </a:lnTo>
                  <a:lnTo>
                    <a:pt x="14794" y="20827"/>
                  </a:lnTo>
                  <a:lnTo>
                    <a:pt x="17657" y="18823"/>
                  </a:lnTo>
                  <a:lnTo>
                    <a:pt x="20304" y="16510"/>
                  </a:lnTo>
                  <a:lnTo>
                    <a:pt x="21600" y="14813"/>
                  </a:lnTo>
                  <a:lnTo>
                    <a:pt x="20122" y="9485"/>
                  </a:lnTo>
                  <a:lnTo>
                    <a:pt x="15034" y="3844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rgbClr val="FDFE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14" name="object 29" descr="object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1230" y="4157156"/>
              <a:ext cx="317230" cy="432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17" name="object 30"/>
            <p:cNvGrpSpPr/>
            <p:nvPr/>
          </p:nvGrpSpPr>
          <p:grpSpPr>
            <a:xfrm>
              <a:off x="1826112" y="4251732"/>
              <a:ext cx="32013" cy="23017"/>
              <a:chOff x="0" y="0"/>
              <a:chExt cx="32012" cy="23016"/>
            </a:xfrm>
          </p:grpSpPr>
          <p:sp>
            <p:nvSpPr>
              <p:cNvPr id="3115" name="Triangl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4" y="522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3AF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16" name="Shape"/>
              <p:cNvSpPr/>
              <p:nvPr/>
            </p:nvSpPr>
            <p:spPr>
              <a:xfrm>
                <a:off x="7790" y="4711"/>
                <a:ext cx="24223" cy="18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"/>
                    </a:moveTo>
                    <a:lnTo>
                      <a:pt x="18576" y="0"/>
                    </a:lnTo>
                    <a:lnTo>
                      <a:pt x="0" y="21600"/>
                    </a:lnTo>
                    <a:lnTo>
                      <a:pt x="3455" y="20656"/>
                    </a:lnTo>
                    <a:lnTo>
                      <a:pt x="9786" y="14660"/>
                    </a:lnTo>
                    <a:lnTo>
                      <a:pt x="16005" y="7660"/>
                    </a:lnTo>
                    <a:lnTo>
                      <a:pt x="19131" y="3732"/>
                    </a:lnTo>
                    <a:lnTo>
                      <a:pt x="20275" y="1739"/>
                    </a:lnTo>
                    <a:lnTo>
                      <a:pt x="21600" y="434"/>
                    </a:lnTo>
                    <a:close/>
                  </a:path>
                </a:pathLst>
              </a:custGeom>
              <a:solidFill>
                <a:srgbClr val="F3AF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118" name="object 31" descr="object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6108" y="4088549"/>
              <a:ext cx="429833" cy="2549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9" name="object 32"/>
            <p:cNvSpPr/>
            <p:nvPr/>
          </p:nvSpPr>
          <p:spPr>
            <a:xfrm>
              <a:off x="1828419" y="4087292"/>
              <a:ext cx="295188" cy="25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" y="0"/>
                  </a:moveTo>
                  <a:lnTo>
                    <a:pt x="0" y="256"/>
                  </a:lnTo>
                  <a:lnTo>
                    <a:pt x="185" y="281"/>
                  </a:lnTo>
                  <a:lnTo>
                    <a:pt x="309" y="427"/>
                  </a:lnTo>
                  <a:lnTo>
                    <a:pt x="672" y="798"/>
                  </a:lnTo>
                  <a:lnTo>
                    <a:pt x="2064" y="2031"/>
                  </a:lnTo>
                  <a:lnTo>
                    <a:pt x="7685" y="7570"/>
                  </a:lnTo>
                  <a:lnTo>
                    <a:pt x="13271" y="13155"/>
                  </a:lnTo>
                  <a:lnTo>
                    <a:pt x="21600" y="21600"/>
                  </a:lnTo>
                  <a:lnTo>
                    <a:pt x="11717" y="224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7A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0" name="object 33"/>
            <p:cNvSpPr/>
            <p:nvPr/>
          </p:nvSpPr>
          <p:spPr>
            <a:xfrm>
              <a:off x="1994268" y="4053205"/>
              <a:ext cx="265039" cy="5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8" y="0"/>
                  </a:moveTo>
                  <a:lnTo>
                    <a:pt x="3545" y="0"/>
                  </a:lnTo>
                  <a:lnTo>
                    <a:pt x="2784" y="4595"/>
                  </a:lnTo>
                  <a:lnTo>
                    <a:pt x="1122" y="13913"/>
                  </a:lnTo>
                  <a:lnTo>
                    <a:pt x="311" y="19257"/>
                  </a:lnTo>
                  <a:lnTo>
                    <a:pt x="0" y="20943"/>
                  </a:lnTo>
                  <a:lnTo>
                    <a:pt x="252" y="21600"/>
                  </a:lnTo>
                  <a:lnTo>
                    <a:pt x="21600" y="20896"/>
                  </a:lnTo>
                  <a:lnTo>
                    <a:pt x="17948" y="0"/>
                  </a:lnTo>
                  <a:close/>
                </a:path>
              </a:pathLst>
            </a:custGeom>
            <a:solidFill>
              <a:srgbClr val="A9DB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21" name="object 34" descr="object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665" y="4039324"/>
              <a:ext cx="202427" cy="70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2" name="object 35" descr="object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433" y="4039324"/>
              <a:ext cx="201347" cy="69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3" name="object 36"/>
            <p:cNvSpPr/>
            <p:nvPr/>
          </p:nvSpPr>
          <p:spPr>
            <a:xfrm>
              <a:off x="2080058" y="4024032"/>
              <a:ext cx="271757" cy="2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8" y="0"/>
                  </a:moveTo>
                  <a:lnTo>
                    <a:pt x="9082" y="522"/>
                  </a:lnTo>
                  <a:lnTo>
                    <a:pt x="5161" y="1648"/>
                  </a:lnTo>
                  <a:lnTo>
                    <a:pt x="1405" y="2270"/>
                  </a:lnTo>
                  <a:lnTo>
                    <a:pt x="0" y="2270"/>
                  </a:lnTo>
                  <a:lnTo>
                    <a:pt x="146" y="7024"/>
                  </a:lnTo>
                  <a:lnTo>
                    <a:pt x="1125" y="3091"/>
                  </a:lnTo>
                  <a:lnTo>
                    <a:pt x="1584" y="5738"/>
                  </a:lnTo>
                  <a:lnTo>
                    <a:pt x="1449" y="18034"/>
                  </a:lnTo>
                  <a:lnTo>
                    <a:pt x="1621" y="20725"/>
                  </a:lnTo>
                  <a:lnTo>
                    <a:pt x="2231" y="17343"/>
                  </a:lnTo>
                  <a:lnTo>
                    <a:pt x="2208" y="21600"/>
                  </a:lnTo>
                  <a:lnTo>
                    <a:pt x="6085" y="21558"/>
                  </a:lnTo>
                  <a:lnTo>
                    <a:pt x="9921" y="20597"/>
                  </a:lnTo>
                  <a:lnTo>
                    <a:pt x="13739" y="18689"/>
                  </a:lnTo>
                  <a:lnTo>
                    <a:pt x="17565" y="15809"/>
                  </a:lnTo>
                  <a:lnTo>
                    <a:pt x="21421" y="11929"/>
                  </a:lnTo>
                  <a:lnTo>
                    <a:pt x="21600" y="10211"/>
                  </a:lnTo>
                  <a:lnTo>
                    <a:pt x="21197" y="8947"/>
                  </a:lnTo>
                  <a:lnTo>
                    <a:pt x="20244" y="6754"/>
                  </a:lnTo>
                  <a:lnTo>
                    <a:pt x="18910" y="4382"/>
                  </a:lnTo>
                  <a:lnTo>
                    <a:pt x="17565" y="2295"/>
                  </a:lnTo>
                  <a:lnTo>
                    <a:pt x="16656" y="1189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9DB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4" name="object 37"/>
            <p:cNvSpPr/>
            <p:nvPr/>
          </p:nvSpPr>
          <p:spPr>
            <a:xfrm>
              <a:off x="1902473" y="4025430"/>
              <a:ext cx="205654" cy="2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0"/>
                  </a:moveTo>
                  <a:lnTo>
                    <a:pt x="24" y="9102"/>
                  </a:lnTo>
                  <a:lnTo>
                    <a:pt x="0" y="14064"/>
                  </a:lnTo>
                  <a:lnTo>
                    <a:pt x="1086" y="10119"/>
                  </a:lnTo>
                  <a:lnTo>
                    <a:pt x="6390" y="14510"/>
                  </a:lnTo>
                  <a:lnTo>
                    <a:pt x="11359" y="17988"/>
                  </a:lnTo>
                  <a:lnTo>
                    <a:pt x="16346" y="20430"/>
                  </a:lnTo>
                  <a:lnTo>
                    <a:pt x="21569" y="21600"/>
                  </a:lnTo>
                  <a:lnTo>
                    <a:pt x="21600" y="17095"/>
                  </a:lnTo>
                  <a:lnTo>
                    <a:pt x="20794" y="20674"/>
                  </a:lnTo>
                  <a:lnTo>
                    <a:pt x="20566" y="17827"/>
                  </a:lnTo>
                  <a:lnTo>
                    <a:pt x="20745" y="4813"/>
                  </a:lnTo>
                  <a:lnTo>
                    <a:pt x="20139" y="2012"/>
                  </a:lnTo>
                  <a:lnTo>
                    <a:pt x="18845" y="6174"/>
                  </a:lnTo>
                  <a:lnTo>
                    <a:pt x="18652" y="1143"/>
                  </a:lnTo>
                  <a:lnTo>
                    <a:pt x="16531" y="1143"/>
                  </a:lnTo>
                  <a:lnTo>
                    <a:pt x="11821" y="1351"/>
                  </a:lnTo>
                  <a:lnTo>
                    <a:pt x="9465" y="1056"/>
                  </a:lnTo>
                  <a:lnTo>
                    <a:pt x="7116" y="0"/>
                  </a:lnTo>
                  <a:close/>
                </a:path>
              </a:pathLst>
            </a:custGeom>
            <a:solidFill>
              <a:srgbClr val="75C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5" name="object 38"/>
            <p:cNvSpPr/>
            <p:nvPr/>
          </p:nvSpPr>
          <p:spPr>
            <a:xfrm>
              <a:off x="2052283" y="3963581"/>
              <a:ext cx="237326" cy="6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8" y="0"/>
                  </a:moveTo>
                  <a:lnTo>
                    <a:pt x="1942" y="1260"/>
                  </a:lnTo>
                  <a:lnTo>
                    <a:pt x="1766" y="1238"/>
                  </a:lnTo>
                  <a:lnTo>
                    <a:pt x="703" y="4459"/>
                  </a:lnTo>
                  <a:lnTo>
                    <a:pt x="421" y="5971"/>
                  </a:lnTo>
                  <a:lnTo>
                    <a:pt x="0" y="6697"/>
                  </a:lnTo>
                  <a:lnTo>
                    <a:pt x="203" y="7997"/>
                  </a:lnTo>
                  <a:lnTo>
                    <a:pt x="1044" y="4550"/>
                  </a:lnTo>
                  <a:lnTo>
                    <a:pt x="1437" y="5185"/>
                  </a:lnTo>
                  <a:lnTo>
                    <a:pt x="1922" y="7618"/>
                  </a:lnTo>
                  <a:lnTo>
                    <a:pt x="2779" y="12757"/>
                  </a:lnTo>
                  <a:lnTo>
                    <a:pt x="3639" y="18213"/>
                  </a:lnTo>
                  <a:lnTo>
                    <a:pt x="4137" y="21600"/>
                  </a:lnTo>
                  <a:lnTo>
                    <a:pt x="8438" y="21350"/>
                  </a:lnTo>
                  <a:lnTo>
                    <a:pt x="12928" y="20897"/>
                  </a:lnTo>
                  <a:lnTo>
                    <a:pt x="17388" y="20687"/>
                  </a:lnTo>
                  <a:lnTo>
                    <a:pt x="21600" y="21165"/>
                  </a:lnTo>
                  <a:lnTo>
                    <a:pt x="20585" y="16967"/>
                  </a:lnTo>
                  <a:lnTo>
                    <a:pt x="20010" y="15341"/>
                  </a:lnTo>
                  <a:lnTo>
                    <a:pt x="19302" y="14685"/>
                  </a:lnTo>
                  <a:lnTo>
                    <a:pt x="19130" y="20305"/>
                  </a:lnTo>
                  <a:lnTo>
                    <a:pt x="17855" y="20315"/>
                  </a:lnTo>
                  <a:lnTo>
                    <a:pt x="17576" y="19329"/>
                  </a:lnTo>
                  <a:lnTo>
                    <a:pt x="17744" y="17642"/>
                  </a:lnTo>
                  <a:lnTo>
                    <a:pt x="17809" y="15550"/>
                  </a:lnTo>
                  <a:lnTo>
                    <a:pt x="17727" y="14490"/>
                  </a:lnTo>
                  <a:lnTo>
                    <a:pt x="17048" y="12886"/>
                  </a:lnTo>
                  <a:lnTo>
                    <a:pt x="16890" y="11665"/>
                  </a:lnTo>
                  <a:lnTo>
                    <a:pt x="15816" y="12195"/>
                  </a:lnTo>
                  <a:lnTo>
                    <a:pt x="15851" y="9557"/>
                  </a:lnTo>
                  <a:lnTo>
                    <a:pt x="14826" y="7944"/>
                  </a:lnTo>
                  <a:lnTo>
                    <a:pt x="14571" y="8957"/>
                  </a:lnTo>
                  <a:lnTo>
                    <a:pt x="14304" y="8640"/>
                  </a:lnTo>
                  <a:lnTo>
                    <a:pt x="14090" y="7515"/>
                  </a:lnTo>
                  <a:lnTo>
                    <a:pt x="13785" y="5217"/>
                  </a:lnTo>
                  <a:lnTo>
                    <a:pt x="13424" y="2794"/>
                  </a:lnTo>
                  <a:lnTo>
                    <a:pt x="13041" y="1295"/>
                  </a:lnTo>
                  <a:lnTo>
                    <a:pt x="12531" y="382"/>
                  </a:lnTo>
                  <a:lnTo>
                    <a:pt x="11677" y="1430"/>
                  </a:lnTo>
                  <a:lnTo>
                    <a:pt x="11145" y="1730"/>
                  </a:lnTo>
                  <a:lnTo>
                    <a:pt x="11272" y="2525"/>
                  </a:lnTo>
                  <a:lnTo>
                    <a:pt x="11375" y="3025"/>
                  </a:lnTo>
                  <a:lnTo>
                    <a:pt x="11935" y="1766"/>
                  </a:lnTo>
                  <a:lnTo>
                    <a:pt x="12658" y="3706"/>
                  </a:lnTo>
                  <a:lnTo>
                    <a:pt x="13286" y="6655"/>
                  </a:lnTo>
                  <a:lnTo>
                    <a:pt x="13557" y="8422"/>
                  </a:lnTo>
                  <a:lnTo>
                    <a:pt x="13583" y="9992"/>
                  </a:lnTo>
                  <a:lnTo>
                    <a:pt x="12605" y="9953"/>
                  </a:lnTo>
                  <a:lnTo>
                    <a:pt x="12408" y="10800"/>
                  </a:lnTo>
                  <a:lnTo>
                    <a:pt x="12715" y="12873"/>
                  </a:lnTo>
                  <a:lnTo>
                    <a:pt x="13115" y="14711"/>
                  </a:lnTo>
                  <a:lnTo>
                    <a:pt x="13385" y="16845"/>
                  </a:lnTo>
                  <a:lnTo>
                    <a:pt x="5687" y="14255"/>
                  </a:lnTo>
                  <a:lnTo>
                    <a:pt x="5055" y="10417"/>
                  </a:lnTo>
                  <a:lnTo>
                    <a:pt x="4343" y="6790"/>
                  </a:lnTo>
                  <a:lnTo>
                    <a:pt x="3571" y="3331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6" name="object 39"/>
            <p:cNvSpPr/>
            <p:nvPr/>
          </p:nvSpPr>
          <p:spPr>
            <a:xfrm>
              <a:off x="2082585" y="3953496"/>
              <a:ext cx="116764" cy="5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4" y="0"/>
                  </a:moveTo>
                  <a:lnTo>
                    <a:pt x="0" y="3673"/>
                  </a:lnTo>
                  <a:lnTo>
                    <a:pt x="1653" y="7218"/>
                  </a:lnTo>
                  <a:lnTo>
                    <a:pt x="3222" y="10899"/>
                  </a:lnTo>
                  <a:lnTo>
                    <a:pt x="4669" y="14759"/>
                  </a:lnTo>
                  <a:lnTo>
                    <a:pt x="5953" y="18843"/>
                  </a:lnTo>
                  <a:lnTo>
                    <a:pt x="21600" y="21600"/>
                  </a:lnTo>
                  <a:lnTo>
                    <a:pt x="21050" y="19329"/>
                  </a:lnTo>
                  <a:lnTo>
                    <a:pt x="20237" y="17372"/>
                  </a:lnTo>
                  <a:lnTo>
                    <a:pt x="19072" y="13242"/>
                  </a:lnTo>
                  <a:lnTo>
                    <a:pt x="17956" y="8025"/>
                  </a:lnTo>
                  <a:lnTo>
                    <a:pt x="17305" y="6360"/>
                  </a:lnTo>
                  <a:lnTo>
                    <a:pt x="17078" y="5569"/>
                  </a:lnTo>
                  <a:lnTo>
                    <a:pt x="15590" y="3749"/>
                  </a:lnTo>
                  <a:lnTo>
                    <a:pt x="13610" y="2403"/>
                  </a:lnTo>
                  <a:lnTo>
                    <a:pt x="11538" y="1463"/>
                  </a:lnTo>
                  <a:lnTo>
                    <a:pt x="9200" y="763"/>
                  </a:lnTo>
                  <a:lnTo>
                    <a:pt x="7814" y="0"/>
                  </a:lnTo>
                  <a:close/>
                </a:path>
              </a:pathLst>
            </a:custGeom>
            <a:solidFill>
              <a:srgbClr val="6F79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7" name="object 40"/>
            <p:cNvSpPr/>
            <p:nvPr/>
          </p:nvSpPr>
          <p:spPr>
            <a:xfrm>
              <a:off x="1970227" y="3973678"/>
              <a:ext cx="127511" cy="5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2"/>
                  </a:moveTo>
                  <a:lnTo>
                    <a:pt x="17476" y="4934"/>
                  </a:lnTo>
                  <a:lnTo>
                    <a:pt x="15843" y="1298"/>
                  </a:lnTo>
                  <a:lnTo>
                    <a:pt x="14279" y="5382"/>
                  </a:lnTo>
                  <a:lnTo>
                    <a:pt x="13900" y="3842"/>
                  </a:lnTo>
                  <a:lnTo>
                    <a:pt x="14683" y="2982"/>
                  </a:lnTo>
                  <a:lnTo>
                    <a:pt x="15208" y="1189"/>
                  </a:lnTo>
                  <a:lnTo>
                    <a:pt x="15826" y="0"/>
                  </a:lnTo>
                  <a:lnTo>
                    <a:pt x="14702" y="1401"/>
                  </a:lnTo>
                  <a:lnTo>
                    <a:pt x="12364" y="5825"/>
                  </a:lnTo>
                  <a:lnTo>
                    <a:pt x="11333" y="7169"/>
                  </a:lnTo>
                  <a:lnTo>
                    <a:pt x="11671" y="9780"/>
                  </a:lnTo>
                  <a:lnTo>
                    <a:pt x="13347" y="9786"/>
                  </a:lnTo>
                  <a:lnTo>
                    <a:pt x="14317" y="12824"/>
                  </a:lnTo>
                  <a:lnTo>
                    <a:pt x="14558" y="17233"/>
                  </a:lnTo>
                  <a:lnTo>
                    <a:pt x="14754" y="18943"/>
                  </a:lnTo>
                  <a:lnTo>
                    <a:pt x="13024" y="17670"/>
                  </a:lnTo>
                  <a:lnTo>
                    <a:pt x="10393" y="17603"/>
                  </a:lnTo>
                  <a:lnTo>
                    <a:pt x="7913" y="17887"/>
                  </a:lnTo>
                  <a:lnTo>
                    <a:pt x="6631" y="17660"/>
                  </a:lnTo>
                  <a:lnTo>
                    <a:pt x="6112" y="16476"/>
                  </a:lnTo>
                  <a:lnTo>
                    <a:pt x="5712" y="12762"/>
                  </a:lnTo>
                  <a:lnTo>
                    <a:pt x="5989" y="11006"/>
                  </a:lnTo>
                  <a:lnTo>
                    <a:pt x="6723" y="8215"/>
                  </a:lnTo>
                  <a:lnTo>
                    <a:pt x="7635" y="7257"/>
                  </a:lnTo>
                  <a:lnTo>
                    <a:pt x="9838" y="7169"/>
                  </a:lnTo>
                  <a:lnTo>
                    <a:pt x="6824" y="5222"/>
                  </a:lnTo>
                  <a:lnTo>
                    <a:pt x="4389" y="9147"/>
                  </a:lnTo>
                  <a:lnTo>
                    <a:pt x="2218" y="15533"/>
                  </a:lnTo>
                  <a:lnTo>
                    <a:pt x="0" y="20987"/>
                  </a:lnTo>
                  <a:lnTo>
                    <a:pt x="3788" y="21466"/>
                  </a:lnTo>
                  <a:lnTo>
                    <a:pt x="7586" y="21600"/>
                  </a:lnTo>
                  <a:lnTo>
                    <a:pt x="15184" y="21502"/>
                  </a:lnTo>
                  <a:lnTo>
                    <a:pt x="21600" y="21502"/>
                  </a:lnTo>
                  <a:close/>
                </a:path>
              </a:pathLst>
            </a:custGeom>
            <a:solidFill>
              <a:srgbClr val="353B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8" name="object 41"/>
            <p:cNvSpPr/>
            <p:nvPr/>
          </p:nvSpPr>
          <p:spPr>
            <a:xfrm>
              <a:off x="2003947" y="3991025"/>
              <a:ext cx="53392" cy="2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3" y="0"/>
                  </a:moveTo>
                  <a:lnTo>
                    <a:pt x="9855" y="243"/>
                  </a:lnTo>
                  <a:lnTo>
                    <a:pt x="4598" y="394"/>
                  </a:lnTo>
                  <a:lnTo>
                    <a:pt x="2417" y="2132"/>
                  </a:lnTo>
                  <a:lnTo>
                    <a:pt x="663" y="7203"/>
                  </a:lnTo>
                  <a:lnTo>
                    <a:pt x="0" y="10389"/>
                  </a:lnTo>
                  <a:lnTo>
                    <a:pt x="956" y="17125"/>
                  </a:lnTo>
                  <a:lnTo>
                    <a:pt x="2194" y="19274"/>
                  </a:lnTo>
                  <a:lnTo>
                    <a:pt x="5257" y="19684"/>
                  </a:lnTo>
                  <a:lnTo>
                    <a:pt x="11182" y="19169"/>
                  </a:lnTo>
                  <a:lnTo>
                    <a:pt x="17464" y="19286"/>
                  </a:lnTo>
                  <a:lnTo>
                    <a:pt x="21600" y="21600"/>
                  </a:lnTo>
                  <a:lnTo>
                    <a:pt x="21127" y="18499"/>
                  </a:lnTo>
                  <a:lnTo>
                    <a:pt x="20552" y="10501"/>
                  </a:lnTo>
                  <a:lnTo>
                    <a:pt x="18235" y="4988"/>
                  </a:lnTo>
                  <a:lnTo>
                    <a:pt x="14232" y="4980"/>
                  </a:lnTo>
                  <a:lnTo>
                    <a:pt x="13426" y="243"/>
                  </a:lnTo>
                  <a:lnTo>
                    <a:pt x="12583" y="682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9" name="object 42"/>
            <p:cNvSpPr/>
            <p:nvPr/>
          </p:nvSpPr>
          <p:spPr>
            <a:xfrm>
              <a:off x="2245394" y="4006495"/>
              <a:ext cx="18967" cy="1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85" y="0"/>
                  </a:lnTo>
                  <a:lnTo>
                    <a:pt x="14108" y="2801"/>
                  </a:lnTo>
                  <a:lnTo>
                    <a:pt x="7932" y="4052"/>
                  </a:lnTo>
                  <a:lnTo>
                    <a:pt x="6889" y="5269"/>
                  </a:lnTo>
                  <a:lnTo>
                    <a:pt x="2912" y="3318"/>
                  </a:lnTo>
                  <a:lnTo>
                    <a:pt x="2097" y="11346"/>
                  </a:lnTo>
                  <a:lnTo>
                    <a:pt x="0" y="17817"/>
                  </a:lnTo>
                  <a:lnTo>
                    <a:pt x="3492" y="21600"/>
                  </a:lnTo>
                  <a:lnTo>
                    <a:pt x="19445" y="215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3B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0" name="object 43"/>
            <p:cNvSpPr/>
            <p:nvPr/>
          </p:nvSpPr>
          <p:spPr>
            <a:xfrm>
              <a:off x="2237855" y="3991966"/>
              <a:ext cx="17668" cy="1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6" y="0"/>
                  </a:moveTo>
                  <a:lnTo>
                    <a:pt x="4115" y="6124"/>
                  </a:lnTo>
                  <a:lnTo>
                    <a:pt x="0" y="6642"/>
                  </a:lnTo>
                  <a:lnTo>
                    <a:pt x="2126" y="10800"/>
                  </a:lnTo>
                  <a:lnTo>
                    <a:pt x="11242" y="16259"/>
                  </a:lnTo>
                  <a:lnTo>
                    <a:pt x="12345" y="19869"/>
                  </a:lnTo>
                  <a:lnTo>
                    <a:pt x="16615" y="21600"/>
                  </a:lnTo>
                  <a:lnTo>
                    <a:pt x="17734" y="20519"/>
                  </a:lnTo>
                  <a:lnTo>
                    <a:pt x="21600" y="19869"/>
                  </a:lnTo>
                  <a:lnTo>
                    <a:pt x="17750" y="2233"/>
                  </a:lnTo>
                  <a:lnTo>
                    <a:pt x="11476" y="0"/>
                  </a:lnTo>
                  <a:close/>
                </a:path>
              </a:pathLst>
            </a:custGeom>
            <a:solidFill>
              <a:srgbClr val="6F79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1" name="object 44"/>
            <p:cNvSpPr/>
            <p:nvPr/>
          </p:nvSpPr>
          <p:spPr>
            <a:xfrm>
              <a:off x="2177264" y="3968743"/>
              <a:ext cx="24259" cy="2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75" y="0"/>
                  </a:moveTo>
                  <a:lnTo>
                    <a:pt x="0" y="3010"/>
                  </a:lnTo>
                  <a:lnTo>
                    <a:pt x="2126" y="5556"/>
                  </a:lnTo>
                  <a:lnTo>
                    <a:pt x="7498" y="17277"/>
                  </a:lnTo>
                  <a:lnTo>
                    <a:pt x="10109" y="21600"/>
                  </a:lnTo>
                  <a:lnTo>
                    <a:pt x="12032" y="19573"/>
                  </a:lnTo>
                  <a:lnTo>
                    <a:pt x="21600" y="19667"/>
                  </a:lnTo>
                  <a:lnTo>
                    <a:pt x="21351" y="15916"/>
                  </a:lnTo>
                  <a:lnTo>
                    <a:pt x="18694" y="11690"/>
                  </a:lnTo>
                  <a:lnTo>
                    <a:pt x="12554" y="4638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2" name="object 45"/>
            <p:cNvSpPr/>
            <p:nvPr/>
          </p:nvSpPr>
          <p:spPr>
            <a:xfrm>
              <a:off x="2082585" y="3712489"/>
              <a:ext cx="84571" cy="24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0" y="0"/>
                  </a:moveTo>
                  <a:lnTo>
                    <a:pt x="10381" y="3638"/>
                  </a:lnTo>
                  <a:lnTo>
                    <a:pt x="9673" y="4972"/>
                  </a:lnTo>
                  <a:lnTo>
                    <a:pt x="9008" y="4914"/>
                  </a:lnTo>
                  <a:lnTo>
                    <a:pt x="8136" y="4360"/>
                  </a:lnTo>
                  <a:lnTo>
                    <a:pt x="7306" y="3706"/>
                  </a:lnTo>
                  <a:lnTo>
                    <a:pt x="6769" y="3349"/>
                  </a:lnTo>
                  <a:lnTo>
                    <a:pt x="6711" y="3362"/>
                  </a:lnTo>
                  <a:lnTo>
                    <a:pt x="6082" y="3366"/>
                  </a:lnTo>
                  <a:lnTo>
                    <a:pt x="5803" y="3460"/>
                  </a:lnTo>
                  <a:lnTo>
                    <a:pt x="5861" y="3511"/>
                  </a:lnTo>
                  <a:lnTo>
                    <a:pt x="5744" y="3632"/>
                  </a:lnTo>
                  <a:lnTo>
                    <a:pt x="6467" y="4100"/>
                  </a:lnTo>
                  <a:lnTo>
                    <a:pt x="8489" y="5205"/>
                  </a:lnTo>
                  <a:lnTo>
                    <a:pt x="9027" y="5645"/>
                  </a:lnTo>
                  <a:lnTo>
                    <a:pt x="9211" y="6687"/>
                  </a:lnTo>
                  <a:lnTo>
                    <a:pt x="8960" y="9457"/>
                  </a:lnTo>
                  <a:lnTo>
                    <a:pt x="9027" y="10682"/>
                  </a:lnTo>
                  <a:lnTo>
                    <a:pt x="9301" y="11467"/>
                  </a:lnTo>
                  <a:lnTo>
                    <a:pt x="9703" y="12257"/>
                  </a:lnTo>
                  <a:lnTo>
                    <a:pt x="10639" y="13818"/>
                  </a:lnTo>
                  <a:lnTo>
                    <a:pt x="645" y="10963"/>
                  </a:lnTo>
                  <a:lnTo>
                    <a:pt x="253" y="11143"/>
                  </a:lnTo>
                  <a:lnTo>
                    <a:pt x="0" y="11298"/>
                  </a:lnTo>
                  <a:lnTo>
                    <a:pt x="2527" y="12168"/>
                  </a:lnTo>
                  <a:lnTo>
                    <a:pt x="5809" y="13152"/>
                  </a:lnTo>
                  <a:lnTo>
                    <a:pt x="8845" y="14175"/>
                  </a:lnTo>
                  <a:lnTo>
                    <a:pt x="10639" y="15161"/>
                  </a:lnTo>
                  <a:lnTo>
                    <a:pt x="11241" y="16619"/>
                  </a:lnTo>
                  <a:lnTo>
                    <a:pt x="11061" y="18235"/>
                  </a:lnTo>
                  <a:lnTo>
                    <a:pt x="10671" y="19867"/>
                  </a:lnTo>
                  <a:lnTo>
                    <a:pt x="10639" y="21376"/>
                  </a:lnTo>
                  <a:lnTo>
                    <a:pt x="10789" y="21377"/>
                  </a:lnTo>
                  <a:lnTo>
                    <a:pt x="12702" y="21563"/>
                  </a:lnTo>
                  <a:lnTo>
                    <a:pt x="13539" y="21600"/>
                  </a:lnTo>
                  <a:lnTo>
                    <a:pt x="13364" y="19851"/>
                  </a:lnTo>
                  <a:lnTo>
                    <a:pt x="13530" y="16353"/>
                  </a:lnTo>
                  <a:lnTo>
                    <a:pt x="13539" y="14601"/>
                  </a:lnTo>
                  <a:lnTo>
                    <a:pt x="13194" y="13298"/>
                  </a:lnTo>
                  <a:lnTo>
                    <a:pt x="12929" y="12555"/>
                  </a:lnTo>
                  <a:lnTo>
                    <a:pt x="13615" y="11856"/>
                  </a:lnTo>
                  <a:lnTo>
                    <a:pt x="20211" y="9303"/>
                  </a:lnTo>
                  <a:lnTo>
                    <a:pt x="21600" y="9059"/>
                  </a:lnTo>
                  <a:lnTo>
                    <a:pt x="21499" y="9041"/>
                  </a:lnTo>
                  <a:lnTo>
                    <a:pt x="20724" y="8565"/>
                  </a:lnTo>
                  <a:lnTo>
                    <a:pt x="19667" y="8612"/>
                  </a:lnTo>
                  <a:lnTo>
                    <a:pt x="12089" y="11523"/>
                  </a:lnTo>
                  <a:lnTo>
                    <a:pt x="10665" y="8976"/>
                  </a:lnTo>
                  <a:lnTo>
                    <a:pt x="11653" y="4153"/>
                  </a:lnTo>
                  <a:lnTo>
                    <a:pt x="16413" y="607"/>
                  </a:lnTo>
                  <a:lnTo>
                    <a:pt x="16764" y="214"/>
                  </a:lnTo>
                  <a:lnTo>
                    <a:pt x="16845" y="126"/>
                  </a:lnTo>
                  <a:lnTo>
                    <a:pt x="16387" y="87"/>
                  </a:lnTo>
                  <a:lnTo>
                    <a:pt x="16420" y="0"/>
                  </a:lnTo>
                  <a:close/>
                </a:path>
              </a:pathLst>
            </a:custGeom>
            <a:solidFill>
              <a:srgbClr val="5BA0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3" name="object 46"/>
            <p:cNvSpPr/>
            <p:nvPr/>
          </p:nvSpPr>
          <p:spPr>
            <a:xfrm>
              <a:off x="2143998" y="3534384"/>
              <a:ext cx="25938" cy="8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7" y="0"/>
                  </a:moveTo>
                  <a:lnTo>
                    <a:pt x="4019" y="5348"/>
                  </a:lnTo>
                  <a:lnTo>
                    <a:pt x="0" y="10895"/>
                  </a:lnTo>
                  <a:lnTo>
                    <a:pt x="633" y="16394"/>
                  </a:lnTo>
                  <a:lnTo>
                    <a:pt x="8252" y="21600"/>
                  </a:lnTo>
                  <a:lnTo>
                    <a:pt x="17936" y="16598"/>
                  </a:lnTo>
                  <a:lnTo>
                    <a:pt x="21600" y="10935"/>
                  </a:lnTo>
                  <a:lnTo>
                    <a:pt x="19116" y="5203"/>
                  </a:lnTo>
                  <a:lnTo>
                    <a:pt x="10357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36" name="object 47"/>
            <p:cNvGrpSpPr/>
            <p:nvPr/>
          </p:nvGrpSpPr>
          <p:grpSpPr>
            <a:xfrm>
              <a:off x="1919745" y="3581095"/>
              <a:ext cx="189829" cy="281563"/>
              <a:chOff x="0" y="0"/>
              <a:chExt cx="189828" cy="281562"/>
            </a:xfrm>
          </p:grpSpPr>
          <p:sp>
            <p:nvSpPr>
              <p:cNvPr id="3134" name="Shape"/>
              <p:cNvSpPr/>
              <p:nvPr/>
            </p:nvSpPr>
            <p:spPr>
              <a:xfrm>
                <a:off x="0" y="171082"/>
                <a:ext cx="165368" cy="110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05"/>
                    </a:moveTo>
                    <a:lnTo>
                      <a:pt x="20567" y="9080"/>
                    </a:lnTo>
                    <a:lnTo>
                      <a:pt x="15988" y="1919"/>
                    </a:lnTo>
                    <a:lnTo>
                      <a:pt x="10778" y="0"/>
                    </a:lnTo>
                    <a:lnTo>
                      <a:pt x="5167" y="422"/>
                    </a:lnTo>
                    <a:lnTo>
                      <a:pt x="0" y="2215"/>
                    </a:lnTo>
                    <a:lnTo>
                      <a:pt x="3054" y="9994"/>
                    </a:lnTo>
                    <a:lnTo>
                      <a:pt x="7345" y="17302"/>
                    </a:lnTo>
                    <a:lnTo>
                      <a:pt x="12601" y="21600"/>
                    </a:lnTo>
                    <a:lnTo>
                      <a:pt x="18549" y="20353"/>
                    </a:lnTo>
                    <a:lnTo>
                      <a:pt x="21399" y="16803"/>
                    </a:lnTo>
                    <a:lnTo>
                      <a:pt x="21600" y="16405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35" name="Shape"/>
              <p:cNvSpPr/>
              <p:nvPr/>
            </p:nvSpPr>
            <p:spPr>
              <a:xfrm>
                <a:off x="155892" y="-1"/>
                <a:ext cx="33937" cy="5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87"/>
                    </a:moveTo>
                    <a:lnTo>
                      <a:pt x="16855" y="7421"/>
                    </a:lnTo>
                    <a:lnTo>
                      <a:pt x="9102" y="1250"/>
                    </a:lnTo>
                    <a:lnTo>
                      <a:pt x="800" y="0"/>
                    </a:lnTo>
                    <a:lnTo>
                      <a:pt x="0" y="4145"/>
                    </a:lnTo>
                    <a:lnTo>
                      <a:pt x="5724" y="11256"/>
                    </a:lnTo>
                    <a:lnTo>
                      <a:pt x="14018" y="18139"/>
                    </a:lnTo>
                    <a:lnTo>
                      <a:pt x="20889" y="21600"/>
                    </a:lnTo>
                    <a:lnTo>
                      <a:pt x="21600" y="15287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37" name="object 48"/>
            <p:cNvSpPr/>
            <p:nvPr/>
          </p:nvSpPr>
          <p:spPr>
            <a:xfrm>
              <a:off x="1927949" y="3765397"/>
              <a:ext cx="154637" cy="7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80" y="4080"/>
                  </a:lnTo>
                  <a:lnTo>
                    <a:pt x="11194" y="8945"/>
                  </a:lnTo>
                  <a:lnTo>
                    <a:pt x="16511" y="14738"/>
                  </a:lnTo>
                  <a:lnTo>
                    <a:pt x="21600" y="21600"/>
                  </a:lnTo>
                  <a:lnTo>
                    <a:pt x="17361" y="14543"/>
                  </a:lnTo>
                  <a:lnTo>
                    <a:pt x="12701" y="8803"/>
                  </a:lnTo>
                  <a:lnTo>
                    <a:pt x="7752" y="4353"/>
                  </a:lnTo>
                  <a:lnTo>
                    <a:pt x="2498" y="1092"/>
                  </a:lnTo>
                  <a:lnTo>
                    <a:pt x="2613" y="458"/>
                  </a:lnTo>
                  <a:lnTo>
                    <a:pt x="2074" y="204"/>
                  </a:lnTo>
                  <a:lnTo>
                    <a:pt x="594" y="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8" name="object 49"/>
            <p:cNvSpPr/>
            <p:nvPr/>
          </p:nvSpPr>
          <p:spPr>
            <a:xfrm>
              <a:off x="2159496" y="3704171"/>
              <a:ext cx="174296" cy="12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61" y="3024"/>
                  </a:lnTo>
                  <a:lnTo>
                    <a:pt x="8272" y="9012"/>
                  </a:lnTo>
                  <a:lnTo>
                    <a:pt x="3502" y="13670"/>
                  </a:lnTo>
                  <a:lnTo>
                    <a:pt x="1395" y="16339"/>
                  </a:lnTo>
                  <a:lnTo>
                    <a:pt x="422" y="17302"/>
                  </a:lnTo>
                  <a:lnTo>
                    <a:pt x="159" y="17278"/>
                  </a:lnTo>
                  <a:lnTo>
                    <a:pt x="11" y="17472"/>
                  </a:lnTo>
                  <a:lnTo>
                    <a:pt x="33" y="17582"/>
                  </a:lnTo>
                  <a:lnTo>
                    <a:pt x="0" y="17764"/>
                  </a:lnTo>
                  <a:lnTo>
                    <a:pt x="11" y="17901"/>
                  </a:lnTo>
                  <a:lnTo>
                    <a:pt x="524" y="17811"/>
                  </a:lnTo>
                  <a:lnTo>
                    <a:pt x="900" y="18723"/>
                  </a:lnTo>
                  <a:lnTo>
                    <a:pt x="5177" y="21093"/>
                  </a:lnTo>
                  <a:lnTo>
                    <a:pt x="9120" y="21600"/>
                  </a:lnTo>
                  <a:lnTo>
                    <a:pt x="12772" y="19882"/>
                  </a:lnTo>
                  <a:lnTo>
                    <a:pt x="16124" y="15542"/>
                  </a:lnTo>
                  <a:lnTo>
                    <a:pt x="15811" y="15436"/>
                  </a:lnTo>
                  <a:lnTo>
                    <a:pt x="17364" y="12621"/>
                  </a:lnTo>
                  <a:lnTo>
                    <a:pt x="19379" y="7656"/>
                  </a:lnTo>
                  <a:lnTo>
                    <a:pt x="21057" y="27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AD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9" name="object 50"/>
            <p:cNvSpPr/>
            <p:nvPr/>
          </p:nvSpPr>
          <p:spPr>
            <a:xfrm>
              <a:off x="2159585" y="3699442"/>
              <a:ext cx="177993" cy="10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5" y="0"/>
                  </a:moveTo>
                  <a:lnTo>
                    <a:pt x="7611" y="2437"/>
                  </a:lnTo>
                  <a:lnTo>
                    <a:pt x="3122" y="6849"/>
                  </a:lnTo>
                  <a:lnTo>
                    <a:pt x="193" y="13316"/>
                  </a:lnTo>
                  <a:lnTo>
                    <a:pt x="0" y="21600"/>
                  </a:lnTo>
                  <a:lnTo>
                    <a:pt x="145" y="21371"/>
                  </a:lnTo>
                  <a:lnTo>
                    <a:pt x="402" y="21399"/>
                  </a:lnTo>
                  <a:lnTo>
                    <a:pt x="459" y="21345"/>
                  </a:lnTo>
                  <a:lnTo>
                    <a:pt x="4488" y="15030"/>
                  </a:lnTo>
                  <a:lnTo>
                    <a:pt x="9462" y="9139"/>
                  </a:lnTo>
                  <a:lnTo>
                    <a:pt x="14837" y="4348"/>
                  </a:lnTo>
                  <a:lnTo>
                    <a:pt x="20068" y="1329"/>
                  </a:lnTo>
                  <a:lnTo>
                    <a:pt x="21141" y="949"/>
                  </a:lnTo>
                  <a:lnTo>
                    <a:pt x="20609" y="4167"/>
                  </a:lnTo>
                  <a:lnTo>
                    <a:pt x="18966" y="9998"/>
                  </a:lnTo>
                  <a:lnTo>
                    <a:pt x="16993" y="15866"/>
                  </a:lnTo>
                  <a:lnTo>
                    <a:pt x="15472" y="19194"/>
                  </a:lnTo>
                  <a:lnTo>
                    <a:pt x="15779" y="19319"/>
                  </a:lnTo>
                  <a:lnTo>
                    <a:pt x="17364" y="16002"/>
                  </a:lnTo>
                  <a:lnTo>
                    <a:pt x="19385" y="9970"/>
                  </a:lnTo>
                  <a:lnTo>
                    <a:pt x="21057" y="3957"/>
                  </a:lnTo>
                  <a:lnTo>
                    <a:pt x="21600" y="697"/>
                  </a:lnTo>
                  <a:lnTo>
                    <a:pt x="19376" y="224"/>
                  </a:lnTo>
                  <a:lnTo>
                    <a:pt x="17055" y="0"/>
                  </a:lnTo>
                  <a:close/>
                </a:path>
              </a:pathLst>
            </a:custGeom>
            <a:solidFill>
              <a:srgbClr val="5BA0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0" name="object 51"/>
            <p:cNvSpPr/>
            <p:nvPr/>
          </p:nvSpPr>
          <p:spPr>
            <a:xfrm>
              <a:off x="2163370" y="3706063"/>
              <a:ext cx="161584" cy="9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837" y="3258"/>
                  </a:lnTo>
                  <a:lnTo>
                    <a:pt x="9917" y="8428"/>
                  </a:lnTo>
                  <a:lnTo>
                    <a:pt x="4438" y="14785"/>
                  </a:lnTo>
                  <a:lnTo>
                    <a:pt x="0" y="21600"/>
                  </a:lnTo>
                  <a:lnTo>
                    <a:pt x="987" y="20429"/>
                  </a:lnTo>
                  <a:lnTo>
                    <a:pt x="3259" y="17025"/>
                  </a:lnTo>
                  <a:lnTo>
                    <a:pt x="4304" y="15587"/>
                  </a:lnTo>
                  <a:lnTo>
                    <a:pt x="8405" y="11085"/>
                  </a:lnTo>
                  <a:lnTo>
                    <a:pt x="12706" y="7090"/>
                  </a:lnTo>
                  <a:lnTo>
                    <a:pt x="17130" y="3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EB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46" name="object 52"/>
            <p:cNvGrpSpPr/>
            <p:nvPr/>
          </p:nvGrpSpPr>
          <p:grpSpPr>
            <a:xfrm>
              <a:off x="2181243" y="3713113"/>
              <a:ext cx="48721" cy="63642"/>
              <a:chOff x="0" y="0"/>
              <a:chExt cx="48720" cy="63641"/>
            </a:xfrm>
          </p:grpSpPr>
          <p:sp>
            <p:nvSpPr>
              <p:cNvPr id="3141" name="Shape"/>
              <p:cNvSpPr/>
              <p:nvPr/>
            </p:nvSpPr>
            <p:spPr>
              <a:xfrm>
                <a:off x="0" y="28294"/>
                <a:ext cx="12701" cy="3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35" y="5200"/>
                    </a:lnTo>
                    <a:lnTo>
                      <a:pt x="2446" y="10579"/>
                    </a:lnTo>
                    <a:lnTo>
                      <a:pt x="0" y="16066"/>
                    </a:lnTo>
                    <a:lnTo>
                      <a:pt x="2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2" name="Shape"/>
              <p:cNvSpPr/>
              <p:nvPr/>
            </p:nvSpPr>
            <p:spPr>
              <a:xfrm>
                <a:off x="19678" y="37135"/>
                <a:ext cx="12703" cy="13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47"/>
                    </a:moveTo>
                    <a:lnTo>
                      <a:pt x="13518" y="0"/>
                    </a:lnTo>
                    <a:lnTo>
                      <a:pt x="10497" y="6937"/>
                    </a:lnTo>
                    <a:lnTo>
                      <a:pt x="0" y="14210"/>
                    </a:lnTo>
                    <a:lnTo>
                      <a:pt x="6004" y="21600"/>
                    </a:lnTo>
                    <a:lnTo>
                      <a:pt x="9099" y="16818"/>
                    </a:lnTo>
                    <a:lnTo>
                      <a:pt x="21600" y="4447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3" name="Shape"/>
              <p:cNvSpPr/>
              <p:nvPr/>
            </p:nvSpPr>
            <p:spPr>
              <a:xfrm>
                <a:off x="24842" y="16941"/>
                <a:ext cx="12702" cy="16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127" y="1522"/>
                    </a:lnTo>
                    <a:lnTo>
                      <a:pt x="0" y="20396"/>
                    </a:lnTo>
                    <a:lnTo>
                      <a:pt x="7236" y="21600"/>
                    </a:lnTo>
                    <a:lnTo>
                      <a:pt x="14785" y="15380"/>
                    </a:lnTo>
                    <a:lnTo>
                      <a:pt x="16995" y="68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4" name="Shape"/>
              <p:cNvSpPr/>
              <p:nvPr/>
            </p:nvSpPr>
            <p:spPr>
              <a:xfrm>
                <a:off x="32672" y="74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60"/>
                    </a:moveTo>
                    <a:lnTo>
                      <a:pt x="13054" y="0"/>
                    </a:lnTo>
                    <a:lnTo>
                      <a:pt x="3195" y="5044"/>
                    </a:lnTo>
                    <a:lnTo>
                      <a:pt x="3460" y="14821"/>
                    </a:lnTo>
                    <a:lnTo>
                      <a:pt x="0" y="21600"/>
                    </a:lnTo>
                    <a:lnTo>
                      <a:pt x="2147" y="18647"/>
                    </a:lnTo>
                    <a:lnTo>
                      <a:pt x="21600" y="9260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5" name="Shape"/>
              <p:cNvSpPr/>
              <p:nvPr/>
            </p:nvSpPr>
            <p:spPr>
              <a:xfrm>
                <a:off x="36018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"/>
                    </a:moveTo>
                    <a:lnTo>
                      <a:pt x="16674" y="0"/>
                    </a:lnTo>
                    <a:lnTo>
                      <a:pt x="14742" y="2325"/>
                    </a:lnTo>
                    <a:lnTo>
                      <a:pt x="0" y="18025"/>
                    </a:lnTo>
                    <a:lnTo>
                      <a:pt x="6755" y="20642"/>
                    </a:lnTo>
                    <a:lnTo>
                      <a:pt x="10848" y="21600"/>
                    </a:lnTo>
                    <a:lnTo>
                      <a:pt x="21600" y="1495"/>
                    </a:lnTo>
                    <a:close/>
                  </a:path>
                </a:pathLst>
              </a:custGeom>
              <a:solidFill>
                <a:srgbClr val="88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47" name="object 53"/>
            <p:cNvSpPr/>
            <p:nvPr/>
          </p:nvSpPr>
          <p:spPr>
            <a:xfrm>
              <a:off x="2131525" y="3617697"/>
              <a:ext cx="96223" cy="9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4" y="0"/>
                  </a:moveTo>
                  <a:lnTo>
                    <a:pt x="10858" y="1943"/>
                  </a:lnTo>
                  <a:lnTo>
                    <a:pt x="3534" y="6464"/>
                  </a:lnTo>
                  <a:lnTo>
                    <a:pt x="0" y="13153"/>
                  </a:lnTo>
                  <a:lnTo>
                    <a:pt x="2898" y="21600"/>
                  </a:lnTo>
                  <a:lnTo>
                    <a:pt x="3445" y="21343"/>
                  </a:lnTo>
                  <a:lnTo>
                    <a:pt x="3648" y="21077"/>
                  </a:lnTo>
                  <a:lnTo>
                    <a:pt x="3970" y="20331"/>
                  </a:lnTo>
                  <a:lnTo>
                    <a:pt x="4315" y="19896"/>
                  </a:lnTo>
                  <a:lnTo>
                    <a:pt x="20468" y="2842"/>
                  </a:lnTo>
                  <a:lnTo>
                    <a:pt x="21073" y="1979"/>
                  </a:lnTo>
                  <a:lnTo>
                    <a:pt x="21249" y="1776"/>
                  </a:lnTo>
                  <a:lnTo>
                    <a:pt x="21600" y="712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rgbClr val="ABD0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8" name="object 54"/>
            <p:cNvSpPr/>
            <p:nvPr/>
          </p:nvSpPr>
          <p:spPr>
            <a:xfrm>
              <a:off x="2146746" y="3616503"/>
              <a:ext cx="88584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6" y="0"/>
                  </a:moveTo>
                  <a:lnTo>
                    <a:pt x="17289" y="262"/>
                  </a:lnTo>
                  <a:lnTo>
                    <a:pt x="19751" y="956"/>
                  </a:lnTo>
                  <a:lnTo>
                    <a:pt x="19370" y="1993"/>
                  </a:lnTo>
                  <a:lnTo>
                    <a:pt x="19178" y="2191"/>
                  </a:lnTo>
                  <a:lnTo>
                    <a:pt x="18522" y="3033"/>
                  </a:lnTo>
                  <a:lnTo>
                    <a:pt x="14736" y="7078"/>
                  </a:lnTo>
                  <a:lnTo>
                    <a:pt x="10052" y="11243"/>
                  </a:lnTo>
                  <a:lnTo>
                    <a:pt x="5216" y="15460"/>
                  </a:lnTo>
                  <a:lnTo>
                    <a:pt x="975" y="19660"/>
                  </a:lnTo>
                  <a:lnTo>
                    <a:pt x="601" y="20083"/>
                  </a:lnTo>
                  <a:lnTo>
                    <a:pt x="251" y="20811"/>
                  </a:lnTo>
                  <a:lnTo>
                    <a:pt x="52" y="21045"/>
                  </a:lnTo>
                  <a:lnTo>
                    <a:pt x="0" y="21285"/>
                  </a:lnTo>
                  <a:lnTo>
                    <a:pt x="436" y="21383"/>
                  </a:lnTo>
                  <a:lnTo>
                    <a:pt x="359" y="21600"/>
                  </a:lnTo>
                  <a:lnTo>
                    <a:pt x="9692" y="19984"/>
                  </a:lnTo>
                  <a:lnTo>
                    <a:pt x="15816" y="15521"/>
                  </a:lnTo>
                  <a:lnTo>
                    <a:pt x="19522" y="8867"/>
                  </a:lnTo>
                  <a:lnTo>
                    <a:pt x="21600" y="677"/>
                  </a:lnTo>
                  <a:lnTo>
                    <a:pt x="21346" y="0"/>
                  </a:lnTo>
                  <a:close/>
                </a:path>
              </a:pathLst>
            </a:custGeom>
            <a:solidFill>
              <a:srgbClr val="88BD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9" name="object 55"/>
            <p:cNvSpPr/>
            <p:nvPr/>
          </p:nvSpPr>
          <p:spPr>
            <a:xfrm>
              <a:off x="2150746" y="3630320"/>
              <a:ext cx="71960" cy="7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219" y="16143"/>
                  </a:lnTo>
                  <a:lnTo>
                    <a:pt x="11173" y="10665"/>
                  </a:lnTo>
                  <a:lnTo>
                    <a:pt x="16940" y="52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D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0" name="object 56"/>
            <p:cNvSpPr/>
            <p:nvPr/>
          </p:nvSpPr>
          <p:spPr>
            <a:xfrm>
              <a:off x="2037585" y="3670595"/>
              <a:ext cx="67950" cy="8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995" y="16394"/>
                  </a:lnTo>
                  <a:lnTo>
                    <a:pt x="21528" y="21600"/>
                  </a:lnTo>
                  <a:lnTo>
                    <a:pt x="21455" y="21445"/>
                  </a:lnTo>
                  <a:lnTo>
                    <a:pt x="21600" y="21094"/>
                  </a:lnTo>
                  <a:lnTo>
                    <a:pt x="21302" y="20492"/>
                  </a:lnTo>
                  <a:lnTo>
                    <a:pt x="21459" y="19604"/>
                  </a:lnTo>
                  <a:lnTo>
                    <a:pt x="21128" y="18986"/>
                  </a:lnTo>
                  <a:lnTo>
                    <a:pt x="17033" y="14239"/>
                  </a:lnTo>
                  <a:lnTo>
                    <a:pt x="12610" y="9710"/>
                  </a:lnTo>
                  <a:lnTo>
                    <a:pt x="7730" y="5531"/>
                  </a:lnTo>
                  <a:lnTo>
                    <a:pt x="2266" y="1830"/>
                  </a:lnTo>
                  <a:lnTo>
                    <a:pt x="2920" y="1513"/>
                  </a:lnTo>
                  <a:lnTo>
                    <a:pt x="4576" y="2459"/>
                  </a:lnTo>
                  <a:lnTo>
                    <a:pt x="6380" y="3622"/>
                  </a:lnTo>
                  <a:lnTo>
                    <a:pt x="7482" y="3954"/>
                  </a:lnTo>
                  <a:lnTo>
                    <a:pt x="6178" y="1886"/>
                  </a:lnTo>
                  <a:lnTo>
                    <a:pt x="7482" y="1337"/>
                  </a:lnTo>
                  <a:lnTo>
                    <a:pt x="5692" y="938"/>
                  </a:lnTo>
                  <a:lnTo>
                    <a:pt x="2772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A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1" name="object 57"/>
            <p:cNvSpPr/>
            <p:nvPr/>
          </p:nvSpPr>
          <p:spPr>
            <a:xfrm>
              <a:off x="2057019" y="3675761"/>
              <a:ext cx="59641" cy="7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" y="0"/>
                  </a:moveTo>
                  <a:lnTo>
                    <a:pt x="0" y="605"/>
                  </a:lnTo>
                  <a:lnTo>
                    <a:pt x="819" y="1912"/>
                  </a:lnTo>
                  <a:lnTo>
                    <a:pt x="1486" y="2883"/>
                  </a:lnTo>
                  <a:lnTo>
                    <a:pt x="4903" y="6711"/>
                  </a:lnTo>
                  <a:lnTo>
                    <a:pt x="9131" y="10461"/>
                  </a:lnTo>
                  <a:lnTo>
                    <a:pt x="13423" y="14562"/>
                  </a:lnTo>
                  <a:lnTo>
                    <a:pt x="17033" y="19441"/>
                  </a:lnTo>
                  <a:lnTo>
                    <a:pt x="17410" y="20122"/>
                  </a:lnTo>
                  <a:lnTo>
                    <a:pt x="17230" y="21100"/>
                  </a:lnTo>
                  <a:lnTo>
                    <a:pt x="17488" y="21600"/>
                  </a:lnTo>
                  <a:lnTo>
                    <a:pt x="17883" y="21296"/>
                  </a:lnTo>
                  <a:lnTo>
                    <a:pt x="18776" y="21285"/>
                  </a:lnTo>
                  <a:lnTo>
                    <a:pt x="18859" y="21242"/>
                  </a:lnTo>
                  <a:lnTo>
                    <a:pt x="19783" y="20738"/>
                  </a:lnTo>
                  <a:lnTo>
                    <a:pt x="21444" y="18232"/>
                  </a:lnTo>
                  <a:lnTo>
                    <a:pt x="21600" y="17460"/>
                  </a:lnTo>
                  <a:lnTo>
                    <a:pt x="20793" y="10828"/>
                  </a:lnTo>
                  <a:lnTo>
                    <a:pt x="16222" y="5868"/>
                  </a:lnTo>
                  <a:lnTo>
                    <a:pt x="9312" y="2340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88BD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2" name="object 58"/>
            <p:cNvSpPr/>
            <p:nvPr/>
          </p:nvSpPr>
          <p:spPr>
            <a:xfrm>
              <a:off x="2044713" y="3676442"/>
              <a:ext cx="59336" cy="6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9" y="0"/>
                  </a:moveTo>
                  <a:lnTo>
                    <a:pt x="0" y="391"/>
                  </a:lnTo>
                  <a:lnTo>
                    <a:pt x="6257" y="4966"/>
                  </a:lnTo>
                  <a:lnTo>
                    <a:pt x="11845" y="10133"/>
                  </a:lnTo>
                  <a:lnTo>
                    <a:pt x="16911" y="15731"/>
                  </a:lnTo>
                  <a:lnTo>
                    <a:pt x="21600" y="21600"/>
                  </a:lnTo>
                  <a:lnTo>
                    <a:pt x="17972" y="16124"/>
                  </a:lnTo>
                  <a:lnTo>
                    <a:pt x="13658" y="11522"/>
                  </a:lnTo>
                  <a:lnTo>
                    <a:pt x="9408" y="7313"/>
                  </a:lnTo>
                  <a:lnTo>
                    <a:pt x="5973" y="3017"/>
                  </a:lnTo>
                  <a:lnTo>
                    <a:pt x="4711" y="2606"/>
                  </a:lnTo>
                  <a:lnTo>
                    <a:pt x="2645" y="116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3" name="object 59"/>
            <p:cNvSpPr/>
            <p:nvPr/>
          </p:nvSpPr>
          <p:spPr>
            <a:xfrm>
              <a:off x="51683" y="1175949"/>
              <a:ext cx="336959" cy="3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5" y="0"/>
                  </a:moveTo>
                  <a:lnTo>
                    <a:pt x="2918" y="450"/>
                  </a:lnTo>
                  <a:lnTo>
                    <a:pt x="610" y="2941"/>
                  </a:lnTo>
                  <a:lnTo>
                    <a:pt x="84" y="7493"/>
                  </a:lnTo>
                  <a:lnTo>
                    <a:pt x="0" y="12682"/>
                  </a:lnTo>
                  <a:lnTo>
                    <a:pt x="282" y="17665"/>
                  </a:lnTo>
                  <a:lnTo>
                    <a:pt x="855" y="21600"/>
                  </a:lnTo>
                  <a:lnTo>
                    <a:pt x="20875" y="21600"/>
                  </a:lnTo>
                  <a:lnTo>
                    <a:pt x="21600" y="7852"/>
                  </a:lnTo>
                  <a:lnTo>
                    <a:pt x="20172" y="1582"/>
                  </a:lnTo>
                  <a:lnTo>
                    <a:pt x="17914" y="365"/>
                  </a:lnTo>
                  <a:lnTo>
                    <a:pt x="16147" y="1774"/>
                  </a:lnTo>
                  <a:lnTo>
                    <a:pt x="16120" y="12008"/>
                  </a:lnTo>
                  <a:lnTo>
                    <a:pt x="15695" y="17815"/>
                  </a:lnTo>
                  <a:lnTo>
                    <a:pt x="14988" y="18809"/>
                  </a:lnTo>
                  <a:lnTo>
                    <a:pt x="14120" y="14604"/>
                  </a:lnTo>
                  <a:lnTo>
                    <a:pt x="14859" y="14482"/>
                  </a:lnTo>
                  <a:lnTo>
                    <a:pt x="14993" y="11562"/>
                  </a:lnTo>
                  <a:lnTo>
                    <a:pt x="14550" y="606"/>
                  </a:lnTo>
                  <a:lnTo>
                    <a:pt x="7165" y="0"/>
                  </a:lnTo>
                  <a:close/>
                </a:path>
              </a:pathLst>
            </a:custGeom>
            <a:solidFill>
              <a:srgbClr val="C2D5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4" name="object 60"/>
            <p:cNvSpPr/>
            <p:nvPr/>
          </p:nvSpPr>
          <p:spPr>
            <a:xfrm>
              <a:off x="271959" y="1170252"/>
              <a:ext cx="31612" cy="3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8" y="0"/>
                  </a:moveTo>
                  <a:lnTo>
                    <a:pt x="20003" y="45"/>
                  </a:lnTo>
                  <a:lnTo>
                    <a:pt x="18328" y="5081"/>
                  </a:lnTo>
                  <a:lnTo>
                    <a:pt x="14190" y="2773"/>
                  </a:lnTo>
                  <a:lnTo>
                    <a:pt x="11744" y="2582"/>
                  </a:lnTo>
                  <a:lnTo>
                    <a:pt x="9155" y="3357"/>
                  </a:lnTo>
                  <a:lnTo>
                    <a:pt x="4582" y="3949"/>
                  </a:lnTo>
                  <a:lnTo>
                    <a:pt x="7223" y="9824"/>
                  </a:lnTo>
                  <a:lnTo>
                    <a:pt x="9304" y="14573"/>
                  </a:lnTo>
                  <a:lnTo>
                    <a:pt x="7878" y="17403"/>
                  </a:lnTo>
                  <a:lnTo>
                    <a:pt x="0" y="17523"/>
                  </a:lnTo>
                  <a:lnTo>
                    <a:pt x="9252" y="21600"/>
                  </a:lnTo>
                  <a:lnTo>
                    <a:pt x="16781" y="20636"/>
                  </a:lnTo>
                  <a:lnTo>
                    <a:pt x="21320" y="15005"/>
                  </a:lnTo>
                  <a:lnTo>
                    <a:pt x="21600" y="5081"/>
                  </a:lnTo>
                  <a:lnTo>
                    <a:pt x="20628" y="0"/>
                  </a:lnTo>
                  <a:close/>
                </a:path>
              </a:pathLst>
            </a:custGeom>
            <a:solidFill>
              <a:srgbClr val="9EB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5" name="object 61" descr="object 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888" y="347344"/>
              <a:ext cx="856439" cy="869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6" name="object 62"/>
            <p:cNvSpPr/>
            <p:nvPr/>
          </p:nvSpPr>
          <p:spPr>
            <a:xfrm>
              <a:off x="681013" y="205561"/>
              <a:ext cx="220334" cy="2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0" y="0"/>
                  </a:moveTo>
                  <a:lnTo>
                    <a:pt x="0" y="0"/>
                  </a:lnTo>
                  <a:lnTo>
                    <a:pt x="37" y="5671"/>
                  </a:lnTo>
                  <a:lnTo>
                    <a:pt x="3610" y="16722"/>
                  </a:lnTo>
                  <a:lnTo>
                    <a:pt x="7657" y="21131"/>
                  </a:lnTo>
                  <a:lnTo>
                    <a:pt x="11048" y="21600"/>
                  </a:lnTo>
                  <a:lnTo>
                    <a:pt x="14456" y="20848"/>
                  </a:lnTo>
                  <a:lnTo>
                    <a:pt x="18374" y="18082"/>
                  </a:lnTo>
                  <a:lnTo>
                    <a:pt x="21600" y="11058"/>
                  </a:lnTo>
                  <a:lnTo>
                    <a:pt x="21189" y="7361"/>
                  </a:lnTo>
                  <a:lnTo>
                    <a:pt x="20079" y="4045"/>
                  </a:lnTo>
                  <a:lnTo>
                    <a:pt x="18837" y="1471"/>
                  </a:lnTo>
                  <a:lnTo>
                    <a:pt x="18030" y="0"/>
                  </a:lnTo>
                  <a:close/>
                </a:path>
              </a:pathLst>
            </a:custGeom>
            <a:solidFill>
              <a:srgbClr val="EA7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7" name="object 63"/>
            <p:cNvSpPr/>
            <p:nvPr/>
          </p:nvSpPr>
          <p:spPr>
            <a:xfrm>
              <a:off x="740398" y="155080"/>
              <a:ext cx="99633" cy="2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3" y="0"/>
                  </a:moveTo>
                  <a:lnTo>
                    <a:pt x="4503" y="4754"/>
                  </a:lnTo>
                  <a:lnTo>
                    <a:pt x="267" y="18771"/>
                  </a:lnTo>
                  <a:lnTo>
                    <a:pt x="0" y="21600"/>
                  </a:lnTo>
                  <a:lnTo>
                    <a:pt x="21600" y="19850"/>
                  </a:lnTo>
                  <a:lnTo>
                    <a:pt x="21256" y="15560"/>
                  </a:lnTo>
                  <a:lnTo>
                    <a:pt x="21438" y="5610"/>
                  </a:lnTo>
                  <a:lnTo>
                    <a:pt x="20146" y="2364"/>
                  </a:lnTo>
                  <a:lnTo>
                    <a:pt x="16413" y="0"/>
                  </a:lnTo>
                  <a:close/>
                </a:path>
              </a:pathLst>
            </a:custGeom>
            <a:solidFill>
              <a:srgbClr val="F9A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8" name="object 64"/>
            <p:cNvSpPr/>
            <p:nvPr/>
          </p:nvSpPr>
          <p:spPr>
            <a:xfrm>
              <a:off x="736576" y="176821"/>
              <a:ext cx="107291" cy="1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8" y="0"/>
                  </a:moveTo>
                  <a:lnTo>
                    <a:pt x="769" y="2161"/>
                  </a:lnTo>
                  <a:lnTo>
                    <a:pt x="360" y="7987"/>
                  </a:lnTo>
                  <a:lnTo>
                    <a:pt x="0" y="15216"/>
                  </a:lnTo>
                  <a:lnTo>
                    <a:pt x="0" y="21600"/>
                  </a:lnTo>
                  <a:lnTo>
                    <a:pt x="21600" y="15116"/>
                  </a:lnTo>
                  <a:lnTo>
                    <a:pt x="21421" y="9290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EA7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9" name="object 65"/>
            <p:cNvSpPr/>
            <p:nvPr/>
          </p:nvSpPr>
          <p:spPr>
            <a:xfrm>
              <a:off x="681013" y="195230"/>
              <a:ext cx="18392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4" y="0"/>
                  </a:moveTo>
                  <a:lnTo>
                    <a:pt x="9533" y="2377"/>
                  </a:lnTo>
                  <a:lnTo>
                    <a:pt x="3103" y="10166"/>
                  </a:lnTo>
                  <a:lnTo>
                    <a:pt x="1203" y="145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9" y="16913"/>
                  </a:lnTo>
                  <a:lnTo>
                    <a:pt x="19934" y="8538"/>
                  </a:lnTo>
                  <a:lnTo>
                    <a:pt x="19126" y="6022"/>
                  </a:lnTo>
                  <a:lnTo>
                    <a:pt x="16176" y="632"/>
                  </a:lnTo>
                  <a:lnTo>
                    <a:pt x="12864" y="0"/>
                  </a:lnTo>
                  <a:close/>
                </a:path>
              </a:pathLst>
            </a:custGeom>
            <a:solidFill>
              <a:srgbClr val="F9A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0" name="object 66"/>
            <p:cNvSpPr/>
            <p:nvPr/>
          </p:nvSpPr>
          <p:spPr>
            <a:xfrm>
              <a:off x="736576" y="188676"/>
              <a:ext cx="1103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1" y="0"/>
                  </a:moveTo>
                  <a:lnTo>
                    <a:pt x="0" y="12960"/>
                  </a:lnTo>
                  <a:lnTo>
                    <a:pt x="0" y="21600"/>
                  </a:lnTo>
                  <a:lnTo>
                    <a:pt x="5015" y="18574"/>
                  </a:lnTo>
                  <a:lnTo>
                    <a:pt x="10570" y="16601"/>
                  </a:lnTo>
                  <a:lnTo>
                    <a:pt x="16092" y="17126"/>
                  </a:lnTo>
                  <a:lnTo>
                    <a:pt x="21011" y="21600"/>
                  </a:lnTo>
                  <a:lnTo>
                    <a:pt x="21600" y="13875"/>
                  </a:lnTo>
                  <a:lnTo>
                    <a:pt x="21127" y="7752"/>
                  </a:lnTo>
                  <a:lnTo>
                    <a:pt x="21011" y="0"/>
                  </a:lnTo>
                  <a:close/>
                </a:path>
              </a:pathLst>
            </a:custGeom>
            <a:solidFill>
              <a:srgbClr val="5F2C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61" name="object 67" descr="object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256" y="554686"/>
              <a:ext cx="175033" cy="612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2" name="object 68"/>
            <p:cNvSpPr/>
            <p:nvPr/>
          </p:nvSpPr>
          <p:spPr>
            <a:xfrm>
              <a:off x="1012470" y="397153"/>
              <a:ext cx="38316" cy="5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1" y="0"/>
                  </a:moveTo>
                  <a:lnTo>
                    <a:pt x="13414" y="685"/>
                  </a:lnTo>
                  <a:lnTo>
                    <a:pt x="7431" y="3085"/>
                  </a:lnTo>
                  <a:lnTo>
                    <a:pt x="2187" y="5787"/>
                  </a:lnTo>
                  <a:lnTo>
                    <a:pt x="0" y="7377"/>
                  </a:lnTo>
                  <a:lnTo>
                    <a:pt x="143" y="8118"/>
                  </a:lnTo>
                  <a:lnTo>
                    <a:pt x="2069" y="7135"/>
                  </a:lnTo>
                  <a:lnTo>
                    <a:pt x="4296" y="9806"/>
                  </a:lnTo>
                  <a:lnTo>
                    <a:pt x="6623" y="14569"/>
                  </a:lnTo>
                  <a:lnTo>
                    <a:pt x="7017" y="14749"/>
                  </a:lnTo>
                  <a:lnTo>
                    <a:pt x="9937" y="14927"/>
                  </a:lnTo>
                  <a:lnTo>
                    <a:pt x="12074" y="14227"/>
                  </a:lnTo>
                  <a:lnTo>
                    <a:pt x="13167" y="15145"/>
                  </a:lnTo>
                  <a:lnTo>
                    <a:pt x="12959" y="20182"/>
                  </a:lnTo>
                  <a:lnTo>
                    <a:pt x="18897" y="21600"/>
                  </a:lnTo>
                  <a:lnTo>
                    <a:pt x="21600" y="14518"/>
                  </a:lnTo>
                  <a:lnTo>
                    <a:pt x="21198" y="5223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E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3" name="object 69"/>
            <p:cNvSpPr/>
            <p:nvPr/>
          </p:nvSpPr>
          <p:spPr>
            <a:xfrm>
              <a:off x="976059" y="425894"/>
              <a:ext cx="31549" cy="5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7" y="0"/>
                  </a:moveTo>
                  <a:lnTo>
                    <a:pt x="0" y="5214"/>
                  </a:lnTo>
                  <a:lnTo>
                    <a:pt x="669" y="6033"/>
                  </a:lnTo>
                  <a:lnTo>
                    <a:pt x="991" y="7055"/>
                  </a:lnTo>
                  <a:lnTo>
                    <a:pt x="4465" y="10986"/>
                  </a:lnTo>
                  <a:lnTo>
                    <a:pt x="11248" y="18044"/>
                  </a:lnTo>
                  <a:lnTo>
                    <a:pt x="14434" y="21600"/>
                  </a:lnTo>
                  <a:lnTo>
                    <a:pt x="19030" y="19571"/>
                  </a:lnTo>
                  <a:lnTo>
                    <a:pt x="21182" y="16294"/>
                  </a:lnTo>
                  <a:lnTo>
                    <a:pt x="21600" y="12598"/>
                  </a:lnTo>
                  <a:lnTo>
                    <a:pt x="20991" y="9311"/>
                  </a:lnTo>
                  <a:lnTo>
                    <a:pt x="19484" y="7338"/>
                  </a:lnTo>
                  <a:lnTo>
                    <a:pt x="17928" y="6779"/>
                  </a:lnTo>
                  <a:lnTo>
                    <a:pt x="17574" y="5530"/>
                  </a:lnTo>
                  <a:lnTo>
                    <a:pt x="19678" y="1491"/>
                  </a:lnTo>
                  <a:lnTo>
                    <a:pt x="18765" y="1224"/>
                  </a:lnTo>
                  <a:lnTo>
                    <a:pt x="16165" y="276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F8C8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4" name="object 70"/>
            <p:cNvSpPr/>
            <p:nvPr/>
          </p:nvSpPr>
          <p:spPr>
            <a:xfrm>
              <a:off x="997141" y="418235"/>
              <a:ext cx="38687" cy="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4276" y="503"/>
                  </a:lnTo>
                  <a:lnTo>
                    <a:pt x="8183" y="3186"/>
                  </a:lnTo>
                  <a:lnTo>
                    <a:pt x="4864" y="2224"/>
                  </a:lnTo>
                  <a:lnTo>
                    <a:pt x="4276" y="3013"/>
                  </a:lnTo>
                  <a:lnTo>
                    <a:pt x="2560" y="5738"/>
                  </a:lnTo>
                  <a:lnTo>
                    <a:pt x="2849" y="6580"/>
                  </a:lnTo>
                  <a:lnTo>
                    <a:pt x="4118" y="6957"/>
                  </a:lnTo>
                  <a:lnTo>
                    <a:pt x="5346" y="8288"/>
                  </a:lnTo>
                  <a:lnTo>
                    <a:pt x="5843" y="10505"/>
                  </a:lnTo>
                  <a:lnTo>
                    <a:pt x="5503" y="12997"/>
                  </a:lnTo>
                  <a:lnTo>
                    <a:pt x="3747" y="15207"/>
                  </a:lnTo>
                  <a:lnTo>
                    <a:pt x="0" y="16575"/>
                  </a:lnTo>
                  <a:lnTo>
                    <a:pt x="1559" y="18107"/>
                  </a:lnTo>
                  <a:lnTo>
                    <a:pt x="1815" y="20658"/>
                  </a:lnTo>
                  <a:lnTo>
                    <a:pt x="6417" y="21600"/>
                  </a:lnTo>
                  <a:lnTo>
                    <a:pt x="8906" y="19630"/>
                  </a:lnTo>
                  <a:lnTo>
                    <a:pt x="13426" y="17354"/>
                  </a:lnTo>
                  <a:lnTo>
                    <a:pt x="17918" y="14940"/>
                  </a:lnTo>
                  <a:lnTo>
                    <a:pt x="20323" y="12556"/>
                  </a:lnTo>
                  <a:lnTo>
                    <a:pt x="17028" y="10827"/>
                  </a:lnTo>
                  <a:lnTo>
                    <a:pt x="11434" y="7634"/>
                  </a:lnTo>
                  <a:lnTo>
                    <a:pt x="7744" y="4642"/>
                  </a:lnTo>
                  <a:lnTo>
                    <a:pt x="10162" y="3516"/>
                  </a:lnTo>
                  <a:lnTo>
                    <a:pt x="12514" y="4979"/>
                  </a:lnTo>
                  <a:lnTo>
                    <a:pt x="15091" y="6343"/>
                  </a:lnTo>
                  <a:lnTo>
                    <a:pt x="17743" y="7674"/>
                  </a:lnTo>
                  <a:lnTo>
                    <a:pt x="20323" y="9040"/>
                  </a:lnTo>
                  <a:lnTo>
                    <a:pt x="21464" y="9050"/>
                  </a:lnTo>
                  <a:lnTo>
                    <a:pt x="21330" y="7908"/>
                  </a:lnTo>
                  <a:lnTo>
                    <a:pt x="21600" y="4275"/>
                  </a:lnTo>
                  <a:lnTo>
                    <a:pt x="20517" y="3681"/>
                  </a:lnTo>
                  <a:lnTo>
                    <a:pt x="18401" y="4134"/>
                  </a:lnTo>
                  <a:lnTo>
                    <a:pt x="15508" y="4019"/>
                  </a:lnTo>
                  <a:lnTo>
                    <a:pt x="15118" y="3902"/>
                  </a:lnTo>
                  <a:lnTo>
                    <a:pt x="12813" y="819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F3AD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65" name="object 71" descr="object 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8204" y="230466"/>
              <a:ext cx="249658" cy="477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6" name="object 72" descr="object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" y="757756"/>
              <a:ext cx="2108394" cy="539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7" name="object 73" descr="object 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0535" y="398120"/>
              <a:ext cx="189676" cy="465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8" name="object 74" descr="object 7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79219" y="870392"/>
              <a:ext cx="65140" cy="91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9" name="object 75" descr="object 7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283" y="889558"/>
              <a:ext cx="129643" cy="18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0" name="object 76"/>
            <p:cNvSpPr/>
            <p:nvPr/>
          </p:nvSpPr>
          <p:spPr>
            <a:xfrm>
              <a:off x="39556" y="1000580"/>
              <a:ext cx="416815" cy="11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2" y="0"/>
                  </a:moveTo>
                  <a:lnTo>
                    <a:pt x="1762" y="1371"/>
                  </a:lnTo>
                  <a:lnTo>
                    <a:pt x="1272" y="5348"/>
                  </a:lnTo>
                  <a:lnTo>
                    <a:pt x="1569" y="10271"/>
                  </a:lnTo>
                  <a:lnTo>
                    <a:pt x="451" y="9891"/>
                  </a:lnTo>
                  <a:lnTo>
                    <a:pt x="0" y="12705"/>
                  </a:lnTo>
                  <a:lnTo>
                    <a:pt x="35" y="16954"/>
                  </a:lnTo>
                  <a:lnTo>
                    <a:pt x="377" y="20880"/>
                  </a:lnTo>
                  <a:lnTo>
                    <a:pt x="8008" y="21309"/>
                  </a:lnTo>
                  <a:lnTo>
                    <a:pt x="15705" y="21555"/>
                  </a:lnTo>
                  <a:lnTo>
                    <a:pt x="20830" y="21600"/>
                  </a:lnTo>
                  <a:lnTo>
                    <a:pt x="21402" y="19402"/>
                  </a:lnTo>
                  <a:lnTo>
                    <a:pt x="21600" y="17109"/>
                  </a:lnTo>
                  <a:lnTo>
                    <a:pt x="21388" y="14904"/>
                  </a:lnTo>
                  <a:lnTo>
                    <a:pt x="20731" y="12967"/>
                  </a:lnTo>
                  <a:lnTo>
                    <a:pt x="20268" y="12310"/>
                  </a:lnTo>
                  <a:lnTo>
                    <a:pt x="19455" y="11780"/>
                  </a:lnTo>
                  <a:lnTo>
                    <a:pt x="19043" y="11170"/>
                  </a:lnTo>
                  <a:lnTo>
                    <a:pt x="18884" y="11750"/>
                  </a:lnTo>
                  <a:lnTo>
                    <a:pt x="18468" y="12503"/>
                  </a:lnTo>
                  <a:lnTo>
                    <a:pt x="18030" y="13129"/>
                  </a:lnTo>
                  <a:lnTo>
                    <a:pt x="17802" y="13327"/>
                  </a:lnTo>
                  <a:lnTo>
                    <a:pt x="17754" y="13201"/>
                  </a:lnTo>
                  <a:lnTo>
                    <a:pt x="17684" y="10476"/>
                  </a:lnTo>
                  <a:lnTo>
                    <a:pt x="17355" y="9372"/>
                  </a:lnTo>
                  <a:lnTo>
                    <a:pt x="16488" y="7947"/>
                  </a:lnTo>
                  <a:lnTo>
                    <a:pt x="15529" y="8441"/>
                  </a:lnTo>
                  <a:lnTo>
                    <a:pt x="14627" y="10208"/>
                  </a:lnTo>
                  <a:lnTo>
                    <a:pt x="13930" y="12607"/>
                  </a:lnTo>
                  <a:lnTo>
                    <a:pt x="13022" y="8581"/>
                  </a:lnTo>
                  <a:lnTo>
                    <a:pt x="11670" y="7092"/>
                  </a:lnTo>
                  <a:lnTo>
                    <a:pt x="10603" y="8721"/>
                  </a:lnTo>
                  <a:lnTo>
                    <a:pt x="10554" y="14047"/>
                  </a:lnTo>
                  <a:lnTo>
                    <a:pt x="10145" y="13501"/>
                  </a:lnTo>
                  <a:lnTo>
                    <a:pt x="9715" y="13315"/>
                  </a:lnTo>
                  <a:lnTo>
                    <a:pt x="9283" y="13495"/>
                  </a:lnTo>
                  <a:lnTo>
                    <a:pt x="8866" y="14047"/>
                  </a:lnTo>
                  <a:lnTo>
                    <a:pt x="8696" y="10615"/>
                  </a:lnTo>
                  <a:lnTo>
                    <a:pt x="8536" y="9074"/>
                  </a:lnTo>
                  <a:lnTo>
                    <a:pt x="8220" y="7572"/>
                  </a:lnTo>
                  <a:lnTo>
                    <a:pt x="7235" y="5773"/>
                  </a:lnTo>
                  <a:lnTo>
                    <a:pt x="6203" y="6357"/>
                  </a:lnTo>
                  <a:lnTo>
                    <a:pt x="5323" y="8717"/>
                  </a:lnTo>
                  <a:lnTo>
                    <a:pt x="4795" y="12247"/>
                  </a:lnTo>
                  <a:lnTo>
                    <a:pt x="4682" y="9794"/>
                  </a:lnTo>
                  <a:lnTo>
                    <a:pt x="4534" y="7358"/>
                  </a:lnTo>
                  <a:lnTo>
                    <a:pt x="4306" y="5029"/>
                  </a:lnTo>
                  <a:lnTo>
                    <a:pt x="3951" y="2897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71" name="object 77" descr="object 7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9599" y="1049780"/>
              <a:ext cx="174499" cy="65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2" name="object 78" descr="object 7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8185" y="968680"/>
              <a:ext cx="181746" cy="10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3" name="object 79" descr="object 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95763" y="697966"/>
              <a:ext cx="82660" cy="17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4" name="object 80"/>
            <p:cNvSpPr/>
            <p:nvPr/>
          </p:nvSpPr>
          <p:spPr>
            <a:xfrm>
              <a:off x="693942" y="1115643"/>
              <a:ext cx="79631" cy="2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8" y="0"/>
                  </a:moveTo>
                  <a:lnTo>
                    <a:pt x="1168" y="0"/>
                  </a:lnTo>
                  <a:lnTo>
                    <a:pt x="913" y="4582"/>
                  </a:lnTo>
                  <a:lnTo>
                    <a:pt x="417" y="9475"/>
                  </a:lnTo>
                  <a:lnTo>
                    <a:pt x="0" y="16635"/>
                  </a:lnTo>
                  <a:lnTo>
                    <a:pt x="265" y="19380"/>
                  </a:lnTo>
                  <a:lnTo>
                    <a:pt x="131" y="21600"/>
                  </a:lnTo>
                  <a:lnTo>
                    <a:pt x="21438" y="21600"/>
                  </a:lnTo>
                  <a:lnTo>
                    <a:pt x="21228" y="16337"/>
                  </a:lnTo>
                  <a:lnTo>
                    <a:pt x="21600" y="6265"/>
                  </a:lnTo>
                  <a:lnTo>
                    <a:pt x="21438" y="0"/>
                  </a:lnTo>
                  <a:close/>
                </a:path>
              </a:pathLst>
            </a:custGeom>
            <a:solidFill>
              <a:srgbClr val="789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5" name="object 81"/>
            <p:cNvSpPr/>
            <p:nvPr/>
          </p:nvSpPr>
          <p:spPr>
            <a:xfrm>
              <a:off x="1591082" y="868487"/>
              <a:ext cx="59400" cy="8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22" y="2561"/>
                  </a:lnTo>
                  <a:lnTo>
                    <a:pt x="11110" y="4915"/>
                  </a:lnTo>
                  <a:lnTo>
                    <a:pt x="5844" y="7126"/>
                  </a:lnTo>
                  <a:lnTo>
                    <a:pt x="0" y="9256"/>
                  </a:lnTo>
                  <a:lnTo>
                    <a:pt x="4877" y="21600"/>
                  </a:lnTo>
                  <a:lnTo>
                    <a:pt x="8753" y="21175"/>
                  </a:lnTo>
                  <a:lnTo>
                    <a:pt x="12860" y="20886"/>
                  </a:lnTo>
                  <a:lnTo>
                    <a:pt x="16982" y="20696"/>
                  </a:lnTo>
                  <a:lnTo>
                    <a:pt x="20903" y="205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6" name="object 82"/>
            <p:cNvSpPr/>
            <p:nvPr/>
          </p:nvSpPr>
          <p:spPr>
            <a:xfrm>
              <a:off x="1367880" y="305192"/>
              <a:ext cx="170525" cy="29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3277" y="12861"/>
                  </a:lnTo>
                  <a:lnTo>
                    <a:pt x="5703" y="12435"/>
                  </a:lnTo>
                  <a:lnTo>
                    <a:pt x="2542" y="16848"/>
                  </a:lnTo>
                  <a:lnTo>
                    <a:pt x="1106" y="19080"/>
                  </a:lnTo>
                  <a:lnTo>
                    <a:pt x="0" y="21316"/>
                  </a:lnTo>
                  <a:lnTo>
                    <a:pt x="913" y="21056"/>
                  </a:lnTo>
                  <a:lnTo>
                    <a:pt x="1836" y="20820"/>
                  </a:lnTo>
                  <a:lnTo>
                    <a:pt x="2781" y="20619"/>
                  </a:lnTo>
                  <a:lnTo>
                    <a:pt x="3761" y="20463"/>
                  </a:lnTo>
                  <a:lnTo>
                    <a:pt x="6923" y="20167"/>
                  </a:lnTo>
                  <a:lnTo>
                    <a:pt x="10424" y="20034"/>
                  </a:lnTo>
                  <a:lnTo>
                    <a:pt x="13930" y="20081"/>
                  </a:lnTo>
                  <a:lnTo>
                    <a:pt x="17110" y="20321"/>
                  </a:lnTo>
                  <a:lnTo>
                    <a:pt x="18262" y="20546"/>
                  </a:lnTo>
                  <a:lnTo>
                    <a:pt x="19394" y="20891"/>
                  </a:lnTo>
                  <a:lnTo>
                    <a:pt x="20506" y="21270"/>
                  </a:lnTo>
                  <a:lnTo>
                    <a:pt x="21600" y="21600"/>
                  </a:lnTo>
                  <a:lnTo>
                    <a:pt x="21024" y="20186"/>
                  </a:lnTo>
                  <a:lnTo>
                    <a:pt x="18998" y="17249"/>
                  </a:lnTo>
                  <a:lnTo>
                    <a:pt x="15411" y="12435"/>
                  </a:lnTo>
                  <a:lnTo>
                    <a:pt x="15927" y="12392"/>
                  </a:lnTo>
                  <a:lnTo>
                    <a:pt x="16675" y="12675"/>
                  </a:lnTo>
                  <a:lnTo>
                    <a:pt x="17398" y="12909"/>
                  </a:lnTo>
                  <a:lnTo>
                    <a:pt x="17837" y="12718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9EB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77" name="object 83" descr="object 8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32434" y="575309"/>
              <a:ext cx="220334" cy="134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8" name="object 84" descr="object 8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03693" y="688391"/>
              <a:ext cx="289308" cy="243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9" name="object 85" descr="object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35101" y="902969"/>
              <a:ext cx="169394" cy="107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0" name="object 86" descr="object 8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30452" y="837831"/>
              <a:ext cx="178195" cy="278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1" name="object 87" descr="object 8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7716" y="341592"/>
              <a:ext cx="270156" cy="618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85" name="object 88"/>
            <p:cNvGrpSpPr/>
            <p:nvPr/>
          </p:nvGrpSpPr>
          <p:grpSpPr>
            <a:xfrm>
              <a:off x="198182" y="111684"/>
              <a:ext cx="1833580" cy="894756"/>
              <a:chOff x="0" y="0"/>
              <a:chExt cx="1833579" cy="894755"/>
            </a:xfrm>
          </p:grpSpPr>
          <p:sp>
            <p:nvSpPr>
              <p:cNvPr id="3182" name="Shape"/>
              <p:cNvSpPr/>
              <p:nvPr/>
            </p:nvSpPr>
            <p:spPr>
              <a:xfrm>
                <a:off x="0" y="-1"/>
                <a:ext cx="429185" cy="47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"/>
                    </a:moveTo>
                    <a:lnTo>
                      <a:pt x="21551" y="172"/>
                    </a:lnTo>
                    <a:lnTo>
                      <a:pt x="21476" y="112"/>
                    </a:lnTo>
                    <a:lnTo>
                      <a:pt x="21504" y="0"/>
                    </a:lnTo>
                    <a:lnTo>
                      <a:pt x="19268" y="1139"/>
                    </a:lnTo>
                    <a:lnTo>
                      <a:pt x="17124" y="2372"/>
                    </a:lnTo>
                    <a:lnTo>
                      <a:pt x="15073" y="3694"/>
                    </a:lnTo>
                    <a:lnTo>
                      <a:pt x="13116" y="5106"/>
                    </a:lnTo>
                    <a:lnTo>
                      <a:pt x="11256" y="6603"/>
                    </a:lnTo>
                    <a:lnTo>
                      <a:pt x="9492" y="8185"/>
                    </a:lnTo>
                    <a:lnTo>
                      <a:pt x="7828" y="9849"/>
                    </a:lnTo>
                    <a:lnTo>
                      <a:pt x="6264" y="11593"/>
                    </a:lnTo>
                    <a:lnTo>
                      <a:pt x="4801" y="13413"/>
                    </a:lnTo>
                    <a:lnTo>
                      <a:pt x="3443" y="15310"/>
                    </a:lnTo>
                    <a:lnTo>
                      <a:pt x="2188" y="17280"/>
                    </a:lnTo>
                    <a:lnTo>
                      <a:pt x="1040" y="19320"/>
                    </a:lnTo>
                    <a:lnTo>
                      <a:pt x="0" y="21430"/>
                    </a:lnTo>
                    <a:lnTo>
                      <a:pt x="118" y="21600"/>
                    </a:lnTo>
                    <a:lnTo>
                      <a:pt x="483" y="21501"/>
                    </a:lnTo>
                    <a:lnTo>
                      <a:pt x="1205" y="21169"/>
                    </a:lnTo>
                    <a:lnTo>
                      <a:pt x="2061" y="21058"/>
                    </a:lnTo>
                    <a:lnTo>
                      <a:pt x="2509" y="21042"/>
                    </a:lnTo>
                    <a:lnTo>
                      <a:pt x="2799" y="20775"/>
                    </a:lnTo>
                    <a:lnTo>
                      <a:pt x="3216" y="19829"/>
                    </a:lnTo>
                    <a:lnTo>
                      <a:pt x="3552" y="19630"/>
                    </a:lnTo>
                    <a:lnTo>
                      <a:pt x="3568" y="19564"/>
                    </a:lnTo>
                    <a:lnTo>
                      <a:pt x="3584" y="19136"/>
                    </a:lnTo>
                    <a:lnTo>
                      <a:pt x="3538" y="18683"/>
                    </a:lnTo>
                    <a:lnTo>
                      <a:pt x="3578" y="18172"/>
                    </a:lnTo>
                    <a:lnTo>
                      <a:pt x="3857" y="17569"/>
                    </a:lnTo>
                    <a:lnTo>
                      <a:pt x="4309" y="17153"/>
                    </a:lnTo>
                    <a:lnTo>
                      <a:pt x="4908" y="16815"/>
                    </a:lnTo>
                    <a:lnTo>
                      <a:pt x="5440" y="16572"/>
                    </a:lnTo>
                    <a:lnTo>
                      <a:pt x="5689" y="16441"/>
                    </a:lnTo>
                    <a:lnTo>
                      <a:pt x="5738" y="16346"/>
                    </a:lnTo>
                    <a:lnTo>
                      <a:pt x="5640" y="16003"/>
                    </a:lnTo>
                    <a:lnTo>
                      <a:pt x="5959" y="15402"/>
                    </a:lnTo>
                    <a:lnTo>
                      <a:pt x="6103" y="15005"/>
                    </a:lnTo>
                    <a:lnTo>
                      <a:pt x="6208" y="14654"/>
                    </a:lnTo>
                    <a:lnTo>
                      <a:pt x="6364" y="14272"/>
                    </a:lnTo>
                    <a:lnTo>
                      <a:pt x="6704" y="13734"/>
                    </a:lnTo>
                    <a:lnTo>
                      <a:pt x="7547" y="12710"/>
                    </a:lnTo>
                    <a:lnTo>
                      <a:pt x="7907" y="12190"/>
                    </a:lnTo>
                    <a:lnTo>
                      <a:pt x="7946" y="12012"/>
                    </a:lnTo>
                    <a:lnTo>
                      <a:pt x="7977" y="11722"/>
                    </a:lnTo>
                    <a:lnTo>
                      <a:pt x="8046" y="11383"/>
                    </a:lnTo>
                    <a:lnTo>
                      <a:pt x="9607" y="10402"/>
                    </a:lnTo>
                    <a:lnTo>
                      <a:pt x="9677" y="10416"/>
                    </a:lnTo>
                    <a:lnTo>
                      <a:pt x="10445" y="10387"/>
                    </a:lnTo>
                    <a:lnTo>
                      <a:pt x="12209" y="11460"/>
                    </a:lnTo>
                    <a:lnTo>
                      <a:pt x="12299" y="12042"/>
                    </a:lnTo>
                    <a:lnTo>
                      <a:pt x="12343" y="12103"/>
                    </a:lnTo>
                    <a:lnTo>
                      <a:pt x="12549" y="12278"/>
                    </a:lnTo>
                    <a:lnTo>
                      <a:pt x="13149" y="12598"/>
                    </a:lnTo>
                    <a:lnTo>
                      <a:pt x="13403" y="12797"/>
                    </a:lnTo>
                    <a:lnTo>
                      <a:pt x="13583" y="12997"/>
                    </a:lnTo>
                    <a:lnTo>
                      <a:pt x="13795" y="13677"/>
                    </a:lnTo>
                    <a:lnTo>
                      <a:pt x="13837" y="13708"/>
                    </a:lnTo>
                    <a:lnTo>
                      <a:pt x="14050" y="13761"/>
                    </a:lnTo>
                    <a:lnTo>
                      <a:pt x="14950" y="13951"/>
                    </a:lnTo>
                    <a:lnTo>
                      <a:pt x="15284" y="14055"/>
                    </a:lnTo>
                    <a:lnTo>
                      <a:pt x="15755" y="14323"/>
                    </a:lnTo>
                    <a:lnTo>
                      <a:pt x="16189" y="14641"/>
                    </a:lnTo>
                    <a:lnTo>
                      <a:pt x="16592" y="14991"/>
                    </a:lnTo>
                    <a:lnTo>
                      <a:pt x="16971" y="15357"/>
                    </a:lnTo>
                    <a:lnTo>
                      <a:pt x="17550" y="13755"/>
                    </a:lnTo>
                    <a:lnTo>
                      <a:pt x="17796" y="12942"/>
                    </a:lnTo>
                    <a:lnTo>
                      <a:pt x="17936" y="12103"/>
                    </a:lnTo>
                    <a:lnTo>
                      <a:pt x="18225" y="12233"/>
                    </a:lnTo>
                    <a:lnTo>
                      <a:pt x="18548" y="10219"/>
                    </a:lnTo>
                    <a:lnTo>
                      <a:pt x="18995" y="8073"/>
                    </a:lnTo>
                    <a:lnTo>
                      <a:pt x="19514" y="5935"/>
                    </a:lnTo>
                    <a:lnTo>
                      <a:pt x="20321" y="3009"/>
                    </a:lnTo>
                    <a:lnTo>
                      <a:pt x="21057" y="1039"/>
                    </a:lnTo>
                    <a:lnTo>
                      <a:pt x="21600" y="261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83" name="Shape"/>
              <p:cNvSpPr/>
              <p:nvPr/>
            </p:nvSpPr>
            <p:spPr>
              <a:xfrm>
                <a:off x="739560" y="115759"/>
                <a:ext cx="266321" cy="24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80"/>
                    </a:moveTo>
                    <a:lnTo>
                      <a:pt x="20979" y="11105"/>
                    </a:lnTo>
                    <a:lnTo>
                      <a:pt x="20599" y="10193"/>
                    </a:lnTo>
                    <a:lnTo>
                      <a:pt x="19859" y="9282"/>
                    </a:lnTo>
                    <a:lnTo>
                      <a:pt x="19096" y="8472"/>
                    </a:lnTo>
                    <a:lnTo>
                      <a:pt x="18648" y="7864"/>
                    </a:lnTo>
                    <a:lnTo>
                      <a:pt x="18590" y="7484"/>
                    </a:lnTo>
                    <a:lnTo>
                      <a:pt x="18554" y="6892"/>
                    </a:lnTo>
                    <a:lnTo>
                      <a:pt x="18487" y="6233"/>
                    </a:lnTo>
                    <a:lnTo>
                      <a:pt x="18337" y="5645"/>
                    </a:lnTo>
                    <a:lnTo>
                      <a:pt x="16445" y="2626"/>
                    </a:lnTo>
                    <a:lnTo>
                      <a:pt x="13969" y="759"/>
                    </a:lnTo>
                    <a:lnTo>
                      <a:pt x="11164" y="0"/>
                    </a:lnTo>
                    <a:lnTo>
                      <a:pt x="8282" y="307"/>
                    </a:lnTo>
                    <a:lnTo>
                      <a:pt x="5577" y="1635"/>
                    </a:lnTo>
                    <a:lnTo>
                      <a:pt x="3301" y="3940"/>
                    </a:lnTo>
                    <a:lnTo>
                      <a:pt x="1710" y="7180"/>
                    </a:lnTo>
                    <a:lnTo>
                      <a:pt x="1530" y="7750"/>
                    </a:lnTo>
                    <a:lnTo>
                      <a:pt x="1660" y="8922"/>
                    </a:lnTo>
                    <a:lnTo>
                      <a:pt x="1400" y="9675"/>
                    </a:lnTo>
                    <a:lnTo>
                      <a:pt x="118" y="9753"/>
                    </a:lnTo>
                    <a:lnTo>
                      <a:pt x="0" y="10337"/>
                    </a:lnTo>
                    <a:lnTo>
                      <a:pt x="709" y="10447"/>
                    </a:lnTo>
                    <a:lnTo>
                      <a:pt x="1463" y="10663"/>
                    </a:lnTo>
                    <a:lnTo>
                      <a:pt x="2146" y="11036"/>
                    </a:lnTo>
                    <a:lnTo>
                      <a:pt x="2642" y="11618"/>
                    </a:lnTo>
                    <a:lnTo>
                      <a:pt x="2893" y="12364"/>
                    </a:lnTo>
                    <a:lnTo>
                      <a:pt x="2919" y="13011"/>
                    </a:lnTo>
                    <a:lnTo>
                      <a:pt x="2885" y="13603"/>
                    </a:lnTo>
                    <a:lnTo>
                      <a:pt x="2953" y="14178"/>
                    </a:lnTo>
                    <a:lnTo>
                      <a:pt x="3363" y="14801"/>
                    </a:lnTo>
                    <a:lnTo>
                      <a:pt x="4130" y="15674"/>
                    </a:lnTo>
                    <a:lnTo>
                      <a:pt x="4931" y="16546"/>
                    </a:lnTo>
                    <a:lnTo>
                      <a:pt x="5439" y="17164"/>
                    </a:lnTo>
                    <a:lnTo>
                      <a:pt x="6526" y="16993"/>
                    </a:lnTo>
                    <a:lnTo>
                      <a:pt x="6358" y="16684"/>
                    </a:lnTo>
                    <a:lnTo>
                      <a:pt x="6081" y="16900"/>
                    </a:lnTo>
                    <a:lnTo>
                      <a:pt x="6061" y="16737"/>
                    </a:lnTo>
                    <a:lnTo>
                      <a:pt x="6375" y="16388"/>
                    </a:lnTo>
                    <a:lnTo>
                      <a:pt x="7129" y="15794"/>
                    </a:lnTo>
                    <a:lnTo>
                      <a:pt x="7990" y="15266"/>
                    </a:lnTo>
                    <a:lnTo>
                      <a:pt x="8625" y="15115"/>
                    </a:lnTo>
                    <a:lnTo>
                      <a:pt x="9110" y="16264"/>
                    </a:lnTo>
                    <a:lnTo>
                      <a:pt x="9167" y="18308"/>
                    </a:lnTo>
                    <a:lnTo>
                      <a:pt x="8779" y="19865"/>
                    </a:lnTo>
                    <a:lnTo>
                      <a:pt x="7925" y="19553"/>
                    </a:lnTo>
                    <a:lnTo>
                      <a:pt x="7916" y="19679"/>
                    </a:lnTo>
                    <a:lnTo>
                      <a:pt x="7935" y="20067"/>
                    </a:lnTo>
                    <a:lnTo>
                      <a:pt x="7770" y="20064"/>
                    </a:lnTo>
                    <a:lnTo>
                      <a:pt x="8120" y="20525"/>
                    </a:lnTo>
                    <a:lnTo>
                      <a:pt x="8357" y="21133"/>
                    </a:lnTo>
                    <a:lnTo>
                      <a:pt x="8703" y="21600"/>
                    </a:lnTo>
                    <a:lnTo>
                      <a:pt x="9296" y="21439"/>
                    </a:lnTo>
                    <a:lnTo>
                      <a:pt x="9016" y="19936"/>
                    </a:lnTo>
                    <a:lnTo>
                      <a:pt x="9219" y="19821"/>
                    </a:lnTo>
                    <a:lnTo>
                      <a:pt x="10259" y="19914"/>
                    </a:lnTo>
                    <a:lnTo>
                      <a:pt x="10567" y="19894"/>
                    </a:lnTo>
                    <a:lnTo>
                      <a:pt x="12697" y="19969"/>
                    </a:lnTo>
                    <a:lnTo>
                      <a:pt x="13759" y="19852"/>
                    </a:lnTo>
                    <a:lnTo>
                      <a:pt x="14452" y="19382"/>
                    </a:lnTo>
                    <a:lnTo>
                      <a:pt x="14423" y="18940"/>
                    </a:lnTo>
                    <a:lnTo>
                      <a:pt x="14483" y="18795"/>
                    </a:lnTo>
                    <a:lnTo>
                      <a:pt x="14385" y="18613"/>
                    </a:lnTo>
                    <a:lnTo>
                      <a:pt x="14530" y="18529"/>
                    </a:lnTo>
                    <a:lnTo>
                      <a:pt x="20435" y="18529"/>
                    </a:lnTo>
                    <a:lnTo>
                      <a:pt x="20567" y="18453"/>
                    </a:lnTo>
                    <a:lnTo>
                      <a:pt x="20885" y="16943"/>
                    </a:lnTo>
                    <a:lnTo>
                      <a:pt x="20979" y="16651"/>
                    </a:lnTo>
                    <a:lnTo>
                      <a:pt x="21158" y="15897"/>
                    </a:lnTo>
                    <a:lnTo>
                      <a:pt x="21461" y="14135"/>
                    </a:lnTo>
                    <a:lnTo>
                      <a:pt x="21600" y="13580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84" name="Shape"/>
              <p:cNvSpPr/>
              <p:nvPr/>
            </p:nvSpPr>
            <p:spPr>
              <a:xfrm>
                <a:off x="1254951" y="120915"/>
                <a:ext cx="578629" cy="77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26"/>
                    </a:moveTo>
                    <a:lnTo>
                      <a:pt x="21475" y="19768"/>
                    </a:lnTo>
                    <a:lnTo>
                      <a:pt x="21306" y="18312"/>
                    </a:lnTo>
                    <a:lnTo>
                      <a:pt x="21075" y="16864"/>
                    </a:lnTo>
                    <a:lnTo>
                      <a:pt x="20766" y="15426"/>
                    </a:lnTo>
                    <a:lnTo>
                      <a:pt x="20362" y="14004"/>
                    </a:lnTo>
                    <a:lnTo>
                      <a:pt x="19847" y="12602"/>
                    </a:lnTo>
                    <a:lnTo>
                      <a:pt x="19204" y="11225"/>
                    </a:lnTo>
                    <a:lnTo>
                      <a:pt x="18480" y="11149"/>
                    </a:lnTo>
                    <a:lnTo>
                      <a:pt x="17684" y="10998"/>
                    </a:lnTo>
                    <a:lnTo>
                      <a:pt x="16994" y="10734"/>
                    </a:lnTo>
                    <a:lnTo>
                      <a:pt x="16593" y="10316"/>
                    </a:lnTo>
                    <a:lnTo>
                      <a:pt x="17565" y="10178"/>
                    </a:lnTo>
                    <a:lnTo>
                      <a:pt x="18054" y="10141"/>
                    </a:lnTo>
                    <a:lnTo>
                      <a:pt x="18560" y="10155"/>
                    </a:lnTo>
                    <a:lnTo>
                      <a:pt x="18573" y="10035"/>
                    </a:lnTo>
                    <a:lnTo>
                      <a:pt x="17556" y="8167"/>
                    </a:lnTo>
                    <a:lnTo>
                      <a:pt x="16584" y="6825"/>
                    </a:lnTo>
                    <a:lnTo>
                      <a:pt x="15453" y="5469"/>
                    </a:lnTo>
                    <a:lnTo>
                      <a:pt x="14226" y="4160"/>
                    </a:lnTo>
                    <a:lnTo>
                      <a:pt x="12965" y="2956"/>
                    </a:lnTo>
                    <a:lnTo>
                      <a:pt x="11730" y="1919"/>
                    </a:lnTo>
                    <a:lnTo>
                      <a:pt x="11521" y="1757"/>
                    </a:lnTo>
                    <a:lnTo>
                      <a:pt x="11489" y="1545"/>
                    </a:lnTo>
                    <a:lnTo>
                      <a:pt x="11086" y="1438"/>
                    </a:lnTo>
                    <a:lnTo>
                      <a:pt x="10819" y="1413"/>
                    </a:lnTo>
                    <a:lnTo>
                      <a:pt x="10462" y="1418"/>
                    </a:lnTo>
                    <a:lnTo>
                      <a:pt x="9978" y="1438"/>
                    </a:lnTo>
                    <a:lnTo>
                      <a:pt x="9847" y="1350"/>
                    </a:lnTo>
                    <a:lnTo>
                      <a:pt x="8477" y="658"/>
                    </a:lnTo>
                    <a:lnTo>
                      <a:pt x="8223" y="621"/>
                    </a:lnTo>
                    <a:lnTo>
                      <a:pt x="8046" y="582"/>
                    </a:lnTo>
                    <a:lnTo>
                      <a:pt x="7869" y="488"/>
                    </a:lnTo>
                    <a:lnTo>
                      <a:pt x="7651" y="345"/>
                    </a:lnTo>
                    <a:lnTo>
                      <a:pt x="7417" y="200"/>
                    </a:lnTo>
                    <a:lnTo>
                      <a:pt x="7188" y="101"/>
                    </a:lnTo>
                    <a:lnTo>
                      <a:pt x="6675" y="14"/>
                    </a:lnTo>
                    <a:lnTo>
                      <a:pt x="6077" y="0"/>
                    </a:lnTo>
                    <a:lnTo>
                      <a:pt x="5499" y="77"/>
                    </a:lnTo>
                    <a:lnTo>
                      <a:pt x="5042" y="262"/>
                    </a:lnTo>
                    <a:lnTo>
                      <a:pt x="4812" y="417"/>
                    </a:lnTo>
                    <a:lnTo>
                      <a:pt x="4768" y="729"/>
                    </a:lnTo>
                    <a:lnTo>
                      <a:pt x="4721" y="770"/>
                    </a:lnTo>
                    <a:lnTo>
                      <a:pt x="4574" y="844"/>
                    </a:lnTo>
                    <a:lnTo>
                      <a:pt x="3983" y="1109"/>
                    </a:lnTo>
                    <a:lnTo>
                      <a:pt x="3826" y="1171"/>
                    </a:lnTo>
                    <a:lnTo>
                      <a:pt x="3778" y="1178"/>
                    </a:lnTo>
                    <a:lnTo>
                      <a:pt x="3132" y="1082"/>
                    </a:lnTo>
                    <a:lnTo>
                      <a:pt x="2527" y="1172"/>
                    </a:lnTo>
                    <a:lnTo>
                      <a:pt x="2307" y="1460"/>
                    </a:lnTo>
                    <a:lnTo>
                      <a:pt x="2182" y="1491"/>
                    </a:lnTo>
                    <a:lnTo>
                      <a:pt x="1667" y="1568"/>
                    </a:lnTo>
                    <a:lnTo>
                      <a:pt x="1284" y="1573"/>
                    </a:lnTo>
                    <a:lnTo>
                      <a:pt x="876" y="1644"/>
                    </a:lnTo>
                    <a:lnTo>
                      <a:pt x="286" y="1919"/>
                    </a:lnTo>
                    <a:lnTo>
                      <a:pt x="254" y="1938"/>
                    </a:lnTo>
                    <a:lnTo>
                      <a:pt x="57" y="2020"/>
                    </a:lnTo>
                    <a:lnTo>
                      <a:pt x="0" y="2026"/>
                    </a:lnTo>
                    <a:lnTo>
                      <a:pt x="2074" y="6813"/>
                    </a:lnTo>
                    <a:lnTo>
                      <a:pt x="1945" y="6885"/>
                    </a:lnTo>
                    <a:lnTo>
                      <a:pt x="1731" y="6797"/>
                    </a:lnTo>
                    <a:lnTo>
                      <a:pt x="1511" y="6690"/>
                    </a:lnTo>
                    <a:lnTo>
                      <a:pt x="1359" y="6706"/>
                    </a:lnTo>
                    <a:lnTo>
                      <a:pt x="2416" y="8518"/>
                    </a:lnTo>
                    <a:lnTo>
                      <a:pt x="3013" y="9623"/>
                    </a:lnTo>
                    <a:lnTo>
                      <a:pt x="3183" y="10155"/>
                    </a:lnTo>
                    <a:lnTo>
                      <a:pt x="2860" y="10031"/>
                    </a:lnTo>
                    <a:lnTo>
                      <a:pt x="2533" y="9889"/>
                    </a:lnTo>
                    <a:lnTo>
                      <a:pt x="2199" y="9759"/>
                    </a:lnTo>
                    <a:lnTo>
                      <a:pt x="1860" y="9674"/>
                    </a:lnTo>
                    <a:lnTo>
                      <a:pt x="3719" y="12241"/>
                    </a:lnTo>
                    <a:lnTo>
                      <a:pt x="4180" y="11425"/>
                    </a:lnTo>
                    <a:lnTo>
                      <a:pt x="4655" y="10614"/>
                    </a:lnTo>
                    <a:lnTo>
                      <a:pt x="5144" y="9806"/>
                    </a:lnTo>
                    <a:lnTo>
                      <a:pt x="5650" y="9006"/>
                    </a:lnTo>
                    <a:lnTo>
                      <a:pt x="4506" y="9326"/>
                    </a:lnTo>
                    <a:lnTo>
                      <a:pt x="4766" y="8816"/>
                    </a:lnTo>
                    <a:lnTo>
                      <a:pt x="5272" y="7785"/>
                    </a:lnTo>
                    <a:lnTo>
                      <a:pt x="5508" y="7267"/>
                    </a:lnTo>
                    <a:lnTo>
                      <a:pt x="6943" y="3935"/>
                    </a:lnTo>
                    <a:lnTo>
                      <a:pt x="7438" y="2829"/>
                    </a:lnTo>
                    <a:lnTo>
                      <a:pt x="7512" y="2643"/>
                    </a:lnTo>
                    <a:lnTo>
                      <a:pt x="7647" y="2255"/>
                    </a:lnTo>
                    <a:lnTo>
                      <a:pt x="7724" y="2080"/>
                    </a:lnTo>
                    <a:lnTo>
                      <a:pt x="7936" y="1698"/>
                    </a:lnTo>
                    <a:lnTo>
                      <a:pt x="7975" y="1705"/>
                    </a:lnTo>
                    <a:lnTo>
                      <a:pt x="8025" y="1833"/>
                    </a:lnTo>
                    <a:lnTo>
                      <a:pt x="8154" y="2080"/>
                    </a:lnTo>
                    <a:lnTo>
                      <a:pt x="8545" y="2876"/>
                    </a:lnTo>
                    <a:lnTo>
                      <a:pt x="8922" y="3680"/>
                    </a:lnTo>
                    <a:lnTo>
                      <a:pt x="9656" y="5289"/>
                    </a:lnTo>
                    <a:lnTo>
                      <a:pt x="10437" y="5371"/>
                    </a:lnTo>
                    <a:lnTo>
                      <a:pt x="11100" y="5604"/>
                    </a:lnTo>
                    <a:lnTo>
                      <a:pt x="11702" y="5932"/>
                    </a:lnTo>
                    <a:lnTo>
                      <a:pt x="12302" y="6305"/>
                    </a:lnTo>
                    <a:lnTo>
                      <a:pt x="12558" y="5438"/>
                    </a:lnTo>
                    <a:lnTo>
                      <a:pt x="12717" y="5009"/>
                    </a:lnTo>
                    <a:lnTo>
                      <a:pt x="12945" y="4620"/>
                    </a:lnTo>
                    <a:lnTo>
                      <a:pt x="15449" y="10583"/>
                    </a:lnTo>
                    <a:lnTo>
                      <a:pt x="15146" y="10513"/>
                    </a:lnTo>
                    <a:lnTo>
                      <a:pt x="14818" y="10360"/>
                    </a:lnTo>
                    <a:lnTo>
                      <a:pt x="14483" y="10218"/>
                    </a:lnTo>
                    <a:lnTo>
                      <a:pt x="14162" y="10182"/>
                    </a:lnTo>
                    <a:lnTo>
                      <a:pt x="14662" y="10449"/>
                    </a:lnTo>
                    <a:lnTo>
                      <a:pt x="16450" y="13979"/>
                    </a:lnTo>
                    <a:lnTo>
                      <a:pt x="14734" y="13605"/>
                    </a:lnTo>
                    <a:lnTo>
                      <a:pt x="15654" y="14513"/>
                    </a:lnTo>
                    <a:lnTo>
                      <a:pt x="16389" y="15539"/>
                    </a:lnTo>
                    <a:lnTo>
                      <a:pt x="17064" y="16600"/>
                    </a:lnTo>
                    <a:lnTo>
                      <a:pt x="17809" y="17615"/>
                    </a:lnTo>
                    <a:lnTo>
                      <a:pt x="17381" y="17542"/>
                    </a:lnTo>
                    <a:lnTo>
                      <a:pt x="16527" y="17237"/>
                    </a:lnTo>
                    <a:lnTo>
                      <a:pt x="15652" y="16901"/>
                    </a:lnTo>
                    <a:lnTo>
                      <a:pt x="15163" y="16733"/>
                    </a:lnTo>
                    <a:lnTo>
                      <a:pt x="18954" y="20450"/>
                    </a:lnTo>
                    <a:lnTo>
                      <a:pt x="15413" y="19942"/>
                    </a:lnTo>
                    <a:lnTo>
                      <a:pt x="15393" y="20162"/>
                    </a:lnTo>
                    <a:lnTo>
                      <a:pt x="15461" y="20399"/>
                    </a:lnTo>
                    <a:lnTo>
                      <a:pt x="15663" y="20851"/>
                    </a:lnTo>
                    <a:lnTo>
                      <a:pt x="16454" y="20650"/>
                    </a:lnTo>
                    <a:lnTo>
                      <a:pt x="17425" y="20564"/>
                    </a:lnTo>
                    <a:lnTo>
                      <a:pt x="19132" y="20851"/>
                    </a:lnTo>
                    <a:lnTo>
                      <a:pt x="19692" y="21499"/>
                    </a:lnTo>
                    <a:lnTo>
                      <a:pt x="19776" y="21600"/>
                    </a:lnTo>
                    <a:lnTo>
                      <a:pt x="20031" y="21558"/>
                    </a:lnTo>
                    <a:lnTo>
                      <a:pt x="21126" y="21303"/>
                    </a:lnTo>
                    <a:lnTo>
                      <a:pt x="21600" y="21226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86" name="object 89"/>
            <p:cNvSpPr/>
            <p:nvPr/>
          </p:nvSpPr>
          <p:spPr>
            <a:xfrm>
              <a:off x="1315188" y="673061"/>
              <a:ext cx="32577" cy="4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15" y="3454"/>
                  </a:lnTo>
                  <a:lnTo>
                    <a:pt x="0" y="19011"/>
                  </a:lnTo>
                  <a:lnTo>
                    <a:pt x="10796" y="21600"/>
                  </a:lnTo>
                  <a:lnTo>
                    <a:pt x="11882" y="20523"/>
                  </a:lnTo>
                  <a:lnTo>
                    <a:pt x="11292" y="16657"/>
                  </a:lnTo>
                  <a:lnTo>
                    <a:pt x="11436" y="16416"/>
                  </a:lnTo>
                  <a:lnTo>
                    <a:pt x="13817" y="12337"/>
                  </a:lnTo>
                  <a:lnTo>
                    <a:pt x="16347" y="8156"/>
                  </a:lnTo>
                  <a:lnTo>
                    <a:pt x="18963" y="40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87" name="object 90" descr="object 9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24903" y="0"/>
              <a:ext cx="1125209" cy="680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8" name="object 91"/>
            <p:cNvSpPr/>
            <p:nvPr/>
          </p:nvSpPr>
          <p:spPr>
            <a:xfrm>
              <a:off x="819962" y="70512"/>
              <a:ext cx="271059" cy="7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8" y="0"/>
                  </a:moveTo>
                  <a:lnTo>
                    <a:pt x="8512" y="1752"/>
                  </a:lnTo>
                  <a:lnTo>
                    <a:pt x="5875" y="10776"/>
                  </a:lnTo>
                  <a:lnTo>
                    <a:pt x="5645" y="11851"/>
                  </a:lnTo>
                  <a:lnTo>
                    <a:pt x="4972" y="12067"/>
                  </a:lnTo>
                  <a:lnTo>
                    <a:pt x="3094" y="11355"/>
                  </a:lnTo>
                  <a:lnTo>
                    <a:pt x="2286" y="11323"/>
                  </a:lnTo>
                  <a:lnTo>
                    <a:pt x="1297" y="12608"/>
                  </a:lnTo>
                  <a:lnTo>
                    <a:pt x="408" y="15170"/>
                  </a:lnTo>
                  <a:lnTo>
                    <a:pt x="0" y="18311"/>
                  </a:lnTo>
                  <a:lnTo>
                    <a:pt x="455" y="21335"/>
                  </a:lnTo>
                  <a:lnTo>
                    <a:pt x="21600" y="21600"/>
                  </a:lnTo>
                  <a:lnTo>
                    <a:pt x="21334" y="18981"/>
                  </a:lnTo>
                  <a:lnTo>
                    <a:pt x="20778" y="18300"/>
                  </a:lnTo>
                  <a:lnTo>
                    <a:pt x="19691" y="18701"/>
                  </a:lnTo>
                  <a:lnTo>
                    <a:pt x="19320" y="15082"/>
                  </a:lnTo>
                  <a:lnTo>
                    <a:pt x="18720" y="12292"/>
                  </a:lnTo>
                  <a:lnTo>
                    <a:pt x="17554" y="10269"/>
                  </a:lnTo>
                  <a:lnTo>
                    <a:pt x="17092" y="9881"/>
                  </a:lnTo>
                  <a:lnTo>
                    <a:pt x="16100" y="10883"/>
                  </a:lnTo>
                  <a:lnTo>
                    <a:pt x="15974" y="10733"/>
                  </a:lnTo>
                  <a:lnTo>
                    <a:pt x="15610" y="7771"/>
                  </a:lnTo>
                  <a:lnTo>
                    <a:pt x="14229" y="3558"/>
                  </a:lnTo>
                  <a:lnTo>
                    <a:pt x="12948" y="1101"/>
                  </a:lnTo>
                  <a:lnTo>
                    <a:pt x="11508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89" name="object 92" descr="object 9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99580" y="195889"/>
              <a:ext cx="226654" cy="65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0" name="object 93"/>
            <p:cNvSpPr/>
            <p:nvPr/>
          </p:nvSpPr>
          <p:spPr>
            <a:xfrm>
              <a:off x="959548" y="421106"/>
              <a:ext cx="18430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8" y="0"/>
                  </a:moveTo>
                  <a:lnTo>
                    <a:pt x="5651" y="5345"/>
                  </a:lnTo>
                  <a:lnTo>
                    <a:pt x="2179" y="10875"/>
                  </a:lnTo>
                  <a:lnTo>
                    <a:pt x="0" y="16367"/>
                  </a:lnTo>
                  <a:lnTo>
                    <a:pt x="1400" y="21600"/>
                  </a:lnTo>
                  <a:lnTo>
                    <a:pt x="7170" y="18921"/>
                  </a:lnTo>
                  <a:lnTo>
                    <a:pt x="12611" y="16156"/>
                  </a:lnTo>
                  <a:lnTo>
                    <a:pt x="17495" y="13260"/>
                  </a:lnTo>
                  <a:lnTo>
                    <a:pt x="21600" y="10190"/>
                  </a:lnTo>
                  <a:lnTo>
                    <a:pt x="21049" y="9757"/>
                  </a:lnTo>
                  <a:lnTo>
                    <a:pt x="20498" y="8639"/>
                  </a:lnTo>
                  <a:lnTo>
                    <a:pt x="19352" y="7742"/>
                  </a:lnTo>
                  <a:lnTo>
                    <a:pt x="17964" y="5921"/>
                  </a:lnTo>
                  <a:lnTo>
                    <a:pt x="15398" y="2777"/>
                  </a:lnTo>
                  <a:lnTo>
                    <a:pt x="12003" y="179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91" name="object 94" descr="object 9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6457" y="834731"/>
              <a:ext cx="170524" cy="148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2" name="object 95"/>
            <p:cNvSpPr/>
            <p:nvPr/>
          </p:nvSpPr>
          <p:spPr>
            <a:xfrm>
              <a:off x="391694" y="341047"/>
              <a:ext cx="143702" cy="32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" y="0"/>
                  </a:moveTo>
                  <a:lnTo>
                    <a:pt x="0" y="36"/>
                  </a:lnTo>
                  <a:lnTo>
                    <a:pt x="2431" y="3399"/>
                  </a:lnTo>
                  <a:lnTo>
                    <a:pt x="4968" y="6746"/>
                  </a:lnTo>
                  <a:lnTo>
                    <a:pt x="7541" y="10088"/>
                  </a:lnTo>
                  <a:lnTo>
                    <a:pt x="10307" y="13738"/>
                  </a:lnTo>
                  <a:lnTo>
                    <a:pt x="10255" y="13917"/>
                  </a:lnTo>
                  <a:lnTo>
                    <a:pt x="10368" y="14072"/>
                  </a:lnTo>
                  <a:lnTo>
                    <a:pt x="10955" y="14708"/>
                  </a:lnTo>
                  <a:lnTo>
                    <a:pt x="11680" y="15392"/>
                  </a:lnTo>
                  <a:lnTo>
                    <a:pt x="12325" y="16101"/>
                  </a:lnTo>
                  <a:lnTo>
                    <a:pt x="12672" y="16815"/>
                  </a:lnTo>
                  <a:lnTo>
                    <a:pt x="8352" y="15922"/>
                  </a:lnTo>
                  <a:lnTo>
                    <a:pt x="9881" y="17323"/>
                  </a:lnTo>
                  <a:lnTo>
                    <a:pt x="11315" y="18745"/>
                  </a:lnTo>
                  <a:lnTo>
                    <a:pt x="14113" y="21600"/>
                  </a:lnTo>
                  <a:lnTo>
                    <a:pt x="20449" y="16560"/>
                  </a:lnTo>
                  <a:lnTo>
                    <a:pt x="14688" y="17581"/>
                  </a:lnTo>
                  <a:lnTo>
                    <a:pt x="16629" y="15042"/>
                  </a:lnTo>
                  <a:lnTo>
                    <a:pt x="18349" y="12473"/>
                  </a:lnTo>
                  <a:lnTo>
                    <a:pt x="21600" y="7310"/>
                  </a:lnTo>
                  <a:lnTo>
                    <a:pt x="20469" y="6771"/>
                  </a:lnTo>
                  <a:lnTo>
                    <a:pt x="19264" y="6256"/>
                  </a:lnTo>
                  <a:lnTo>
                    <a:pt x="17967" y="5790"/>
                  </a:lnTo>
                  <a:lnTo>
                    <a:pt x="16560" y="5396"/>
                  </a:lnTo>
                  <a:lnTo>
                    <a:pt x="15564" y="5242"/>
                  </a:lnTo>
                  <a:lnTo>
                    <a:pt x="12874" y="4963"/>
                  </a:lnTo>
                  <a:lnTo>
                    <a:pt x="12240" y="4885"/>
                  </a:lnTo>
                  <a:lnTo>
                    <a:pt x="12112" y="4840"/>
                  </a:lnTo>
                  <a:lnTo>
                    <a:pt x="11480" y="3840"/>
                  </a:lnTo>
                  <a:lnTo>
                    <a:pt x="10944" y="3545"/>
                  </a:lnTo>
                  <a:lnTo>
                    <a:pt x="10186" y="3252"/>
                  </a:lnTo>
                  <a:lnTo>
                    <a:pt x="8392" y="2782"/>
                  </a:lnTo>
                  <a:lnTo>
                    <a:pt x="7777" y="2524"/>
                  </a:lnTo>
                  <a:lnTo>
                    <a:pt x="7645" y="2435"/>
                  </a:lnTo>
                  <a:lnTo>
                    <a:pt x="7378" y="1579"/>
                  </a:lnTo>
                  <a:lnTo>
                    <a:pt x="6912" y="1249"/>
                  </a:lnTo>
                  <a:lnTo>
                    <a:pt x="5507" y="511"/>
                  </a:lnTo>
                  <a:lnTo>
                    <a:pt x="3926" y="126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F1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93" name="object 96" descr="object 9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11796" y="422071"/>
              <a:ext cx="70893" cy="134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4" name="object 97"/>
            <p:cNvSpPr/>
            <p:nvPr/>
          </p:nvSpPr>
          <p:spPr>
            <a:xfrm>
              <a:off x="834288" y="496785"/>
              <a:ext cx="103458" cy="29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0" y="3953"/>
                  </a:lnTo>
                  <a:lnTo>
                    <a:pt x="41" y="13765"/>
                  </a:lnTo>
                  <a:lnTo>
                    <a:pt x="0" y="21600"/>
                  </a:lnTo>
                  <a:lnTo>
                    <a:pt x="2009" y="21149"/>
                  </a:lnTo>
                  <a:lnTo>
                    <a:pt x="4012" y="20501"/>
                  </a:lnTo>
                  <a:lnTo>
                    <a:pt x="5909" y="19837"/>
                  </a:lnTo>
                  <a:lnTo>
                    <a:pt x="7599" y="19341"/>
                  </a:lnTo>
                  <a:lnTo>
                    <a:pt x="5200" y="19271"/>
                  </a:lnTo>
                  <a:lnTo>
                    <a:pt x="21600" y="7130"/>
                  </a:lnTo>
                  <a:lnTo>
                    <a:pt x="14000" y="7835"/>
                  </a:lnTo>
                  <a:lnTo>
                    <a:pt x="13820" y="7667"/>
                  </a:lnTo>
                  <a:lnTo>
                    <a:pt x="14414" y="7622"/>
                  </a:lnTo>
                  <a:lnTo>
                    <a:pt x="14401" y="7483"/>
                  </a:lnTo>
                  <a:lnTo>
                    <a:pt x="14557" y="6792"/>
                  </a:lnTo>
                  <a:lnTo>
                    <a:pt x="15017" y="6069"/>
                  </a:lnTo>
                  <a:lnTo>
                    <a:pt x="15569" y="5347"/>
                  </a:lnTo>
                  <a:lnTo>
                    <a:pt x="16000" y="4659"/>
                  </a:lnTo>
                  <a:lnTo>
                    <a:pt x="11785" y="3893"/>
                  </a:lnTo>
                  <a:lnTo>
                    <a:pt x="8132" y="269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5" name="object 98"/>
            <p:cNvSpPr/>
            <p:nvPr/>
          </p:nvSpPr>
          <p:spPr>
            <a:xfrm>
              <a:off x="564135" y="788740"/>
              <a:ext cx="90744" cy="32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1" y="1"/>
                  </a:moveTo>
                  <a:lnTo>
                    <a:pt x="13441" y="0"/>
                  </a:lnTo>
                  <a:lnTo>
                    <a:pt x="8664" y="78"/>
                  </a:lnTo>
                  <a:lnTo>
                    <a:pt x="7778" y="678"/>
                  </a:lnTo>
                  <a:lnTo>
                    <a:pt x="8770" y="976"/>
                  </a:lnTo>
                  <a:lnTo>
                    <a:pt x="8664" y="1596"/>
                  </a:lnTo>
                  <a:lnTo>
                    <a:pt x="7581" y="4391"/>
                  </a:lnTo>
                  <a:lnTo>
                    <a:pt x="5655" y="7298"/>
                  </a:lnTo>
                  <a:lnTo>
                    <a:pt x="3524" y="10216"/>
                  </a:lnTo>
                  <a:lnTo>
                    <a:pt x="1826" y="13042"/>
                  </a:lnTo>
                  <a:lnTo>
                    <a:pt x="1293" y="14446"/>
                  </a:lnTo>
                  <a:lnTo>
                    <a:pt x="516" y="17267"/>
                  </a:lnTo>
                  <a:lnTo>
                    <a:pt x="0" y="18670"/>
                  </a:lnTo>
                  <a:lnTo>
                    <a:pt x="580" y="18823"/>
                  </a:lnTo>
                  <a:lnTo>
                    <a:pt x="260" y="19205"/>
                  </a:lnTo>
                  <a:lnTo>
                    <a:pt x="1139" y="19302"/>
                  </a:lnTo>
                  <a:lnTo>
                    <a:pt x="9372" y="19668"/>
                  </a:lnTo>
                  <a:lnTo>
                    <a:pt x="11893" y="20235"/>
                  </a:lnTo>
                  <a:lnTo>
                    <a:pt x="9121" y="21453"/>
                  </a:lnTo>
                  <a:lnTo>
                    <a:pt x="11599" y="21500"/>
                  </a:lnTo>
                  <a:lnTo>
                    <a:pt x="14124" y="21582"/>
                  </a:lnTo>
                  <a:lnTo>
                    <a:pt x="16655" y="21600"/>
                  </a:lnTo>
                  <a:lnTo>
                    <a:pt x="19154" y="21453"/>
                  </a:lnTo>
                  <a:lnTo>
                    <a:pt x="19216" y="19117"/>
                  </a:lnTo>
                  <a:lnTo>
                    <a:pt x="19442" y="16771"/>
                  </a:lnTo>
                  <a:lnTo>
                    <a:pt x="20067" y="12093"/>
                  </a:lnTo>
                  <a:lnTo>
                    <a:pt x="18966" y="11989"/>
                  </a:lnTo>
                  <a:lnTo>
                    <a:pt x="18664" y="11635"/>
                  </a:lnTo>
                  <a:lnTo>
                    <a:pt x="18721" y="11194"/>
                  </a:lnTo>
                  <a:lnTo>
                    <a:pt x="18698" y="10829"/>
                  </a:lnTo>
                  <a:lnTo>
                    <a:pt x="17570" y="8006"/>
                  </a:lnTo>
                  <a:lnTo>
                    <a:pt x="18454" y="5807"/>
                  </a:lnTo>
                  <a:lnTo>
                    <a:pt x="20145" y="3716"/>
                  </a:lnTo>
                  <a:lnTo>
                    <a:pt x="21437" y="1217"/>
                  </a:lnTo>
                  <a:lnTo>
                    <a:pt x="21600" y="528"/>
                  </a:lnTo>
                  <a:lnTo>
                    <a:pt x="20593" y="295"/>
                  </a:lnTo>
                  <a:lnTo>
                    <a:pt x="18015" y="78"/>
                  </a:lnTo>
                  <a:lnTo>
                    <a:pt x="16021" y="1"/>
                  </a:lnTo>
                  <a:close/>
                </a:path>
              </a:pathLst>
            </a:custGeom>
            <a:solidFill>
              <a:srgbClr val="55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6" name="object 99"/>
            <p:cNvSpPr/>
            <p:nvPr/>
          </p:nvSpPr>
          <p:spPr>
            <a:xfrm>
              <a:off x="637944" y="807173"/>
              <a:ext cx="18153" cy="14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333" y="0"/>
                  </a:lnTo>
                  <a:lnTo>
                    <a:pt x="12877" y="5545"/>
                  </a:lnTo>
                  <a:lnTo>
                    <a:pt x="4422" y="10182"/>
                  </a:lnTo>
                  <a:lnTo>
                    <a:pt x="0" y="15059"/>
                  </a:lnTo>
                  <a:lnTo>
                    <a:pt x="5641" y="21321"/>
                  </a:lnTo>
                  <a:lnTo>
                    <a:pt x="12487" y="21600"/>
                  </a:lnTo>
                  <a:lnTo>
                    <a:pt x="14466" y="16208"/>
                  </a:lnTo>
                  <a:lnTo>
                    <a:pt x="19442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8B0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7" name="object 100"/>
            <p:cNvSpPr/>
            <p:nvPr/>
          </p:nvSpPr>
          <p:spPr>
            <a:xfrm>
              <a:off x="639241" y="952791"/>
              <a:ext cx="12702" cy="1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3" y="0"/>
                  </a:moveTo>
                  <a:lnTo>
                    <a:pt x="854" y="6230"/>
                  </a:lnTo>
                  <a:lnTo>
                    <a:pt x="0" y="13765"/>
                  </a:lnTo>
                  <a:lnTo>
                    <a:pt x="4491" y="19817"/>
                  </a:lnTo>
                  <a:lnTo>
                    <a:pt x="20878" y="21600"/>
                  </a:lnTo>
                  <a:lnTo>
                    <a:pt x="21600" y="15154"/>
                  </a:lnTo>
                  <a:lnTo>
                    <a:pt x="20159" y="8593"/>
                  </a:lnTo>
                  <a:lnTo>
                    <a:pt x="20878" y="214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1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8" name="object 101"/>
            <p:cNvSpPr/>
            <p:nvPr/>
          </p:nvSpPr>
          <p:spPr>
            <a:xfrm>
              <a:off x="460668" y="799515"/>
              <a:ext cx="139867" cy="27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2" y="0"/>
                  </a:moveTo>
                  <a:lnTo>
                    <a:pt x="14899" y="216"/>
                  </a:lnTo>
                  <a:lnTo>
                    <a:pt x="12793" y="628"/>
                  </a:lnTo>
                  <a:lnTo>
                    <a:pt x="10541" y="990"/>
                  </a:lnTo>
                  <a:lnTo>
                    <a:pt x="8581" y="1057"/>
                  </a:lnTo>
                  <a:lnTo>
                    <a:pt x="10930" y="3732"/>
                  </a:lnTo>
                  <a:lnTo>
                    <a:pt x="12236" y="5389"/>
                  </a:lnTo>
                  <a:lnTo>
                    <a:pt x="12576" y="6193"/>
                  </a:lnTo>
                  <a:lnTo>
                    <a:pt x="0" y="2945"/>
                  </a:lnTo>
                  <a:lnTo>
                    <a:pt x="17754" y="10799"/>
                  </a:lnTo>
                  <a:lnTo>
                    <a:pt x="14794" y="10912"/>
                  </a:lnTo>
                  <a:lnTo>
                    <a:pt x="11903" y="10720"/>
                  </a:lnTo>
                  <a:lnTo>
                    <a:pt x="9053" y="10360"/>
                  </a:lnTo>
                  <a:lnTo>
                    <a:pt x="6215" y="9968"/>
                  </a:lnTo>
                  <a:lnTo>
                    <a:pt x="6374" y="10279"/>
                  </a:lnTo>
                  <a:lnTo>
                    <a:pt x="5929" y="10255"/>
                  </a:lnTo>
                  <a:lnTo>
                    <a:pt x="5698" y="10596"/>
                  </a:lnTo>
                  <a:lnTo>
                    <a:pt x="5623" y="11122"/>
                  </a:lnTo>
                  <a:lnTo>
                    <a:pt x="5327" y="11479"/>
                  </a:lnTo>
                  <a:lnTo>
                    <a:pt x="6080" y="11717"/>
                  </a:lnTo>
                  <a:lnTo>
                    <a:pt x="7051" y="11762"/>
                  </a:lnTo>
                  <a:lnTo>
                    <a:pt x="7545" y="11933"/>
                  </a:lnTo>
                  <a:lnTo>
                    <a:pt x="9955" y="13665"/>
                  </a:lnTo>
                  <a:lnTo>
                    <a:pt x="10850" y="16187"/>
                  </a:lnTo>
                  <a:lnTo>
                    <a:pt x="10130" y="18735"/>
                  </a:lnTo>
                  <a:lnTo>
                    <a:pt x="7694" y="20543"/>
                  </a:lnTo>
                  <a:lnTo>
                    <a:pt x="7790" y="20582"/>
                  </a:lnTo>
                  <a:lnTo>
                    <a:pt x="8696" y="21595"/>
                  </a:lnTo>
                  <a:lnTo>
                    <a:pt x="9026" y="21600"/>
                  </a:lnTo>
                  <a:lnTo>
                    <a:pt x="10829" y="20575"/>
                  </a:lnTo>
                  <a:lnTo>
                    <a:pt x="12786" y="20401"/>
                  </a:lnTo>
                  <a:lnTo>
                    <a:pt x="15979" y="21449"/>
                  </a:lnTo>
                  <a:lnTo>
                    <a:pt x="16313" y="19773"/>
                  </a:lnTo>
                  <a:lnTo>
                    <a:pt x="16818" y="16404"/>
                  </a:lnTo>
                  <a:lnTo>
                    <a:pt x="17163" y="14727"/>
                  </a:lnTo>
                  <a:lnTo>
                    <a:pt x="18265" y="11352"/>
                  </a:lnTo>
                  <a:lnTo>
                    <a:pt x="19648" y="7867"/>
                  </a:lnTo>
                  <a:lnTo>
                    <a:pt x="20897" y="4394"/>
                  </a:lnTo>
                  <a:lnTo>
                    <a:pt x="21600" y="1057"/>
                  </a:lnTo>
                  <a:lnTo>
                    <a:pt x="20281" y="932"/>
                  </a:lnTo>
                  <a:lnTo>
                    <a:pt x="18853" y="554"/>
                  </a:lnTo>
                  <a:lnTo>
                    <a:pt x="17503" y="164"/>
                  </a:lnTo>
                  <a:lnTo>
                    <a:pt x="16422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9" name="object 102"/>
            <p:cNvSpPr/>
            <p:nvPr/>
          </p:nvSpPr>
          <p:spPr>
            <a:xfrm>
              <a:off x="556477" y="117436"/>
              <a:ext cx="145607" cy="38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6" y="0"/>
                  </a:moveTo>
                  <a:lnTo>
                    <a:pt x="7696" y="2140"/>
                  </a:lnTo>
                  <a:lnTo>
                    <a:pt x="4370" y="6994"/>
                  </a:lnTo>
                  <a:lnTo>
                    <a:pt x="2837" y="9628"/>
                  </a:lnTo>
                  <a:lnTo>
                    <a:pt x="1520" y="12274"/>
                  </a:lnTo>
                  <a:lnTo>
                    <a:pt x="567" y="14757"/>
                  </a:lnTo>
                  <a:lnTo>
                    <a:pt x="241" y="19902"/>
                  </a:lnTo>
                  <a:lnTo>
                    <a:pt x="0" y="21600"/>
                  </a:lnTo>
                  <a:lnTo>
                    <a:pt x="2764" y="19674"/>
                  </a:lnTo>
                  <a:lnTo>
                    <a:pt x="6225" y="17225"/>
                  </a:lnTo>
                  <a:lnTo>
                    <a:pt x="10091" y="14958"/>
                  </a:lnTo>
                  <a:lnTo>
                    <a:pt x="14068" y="13580"/>
                  </a:lnTo>
                  <a:lnTo>
                    <a:pt x="16060" y="13330"/>
                  </a:lnTo>
                  <a:lnTo>
                    <a:pt x="17933" y="13246"/>
                  </a:lnTo>
                  <a:lnTo>
                    <a:pt x="19757" y="13222"/>
                  </a:lnTo>
                  <a:lnTo>
                    <a:pt x="21600" y="13153"/>
                  </a:lnTo>
                  <a:lnTo>
                    <a:pt x="19895" y="12992"/>
                  </a:lnTo>
                  <a:lnTo>
                    <a:pt x="19980" y="12912"/>
                  </a:lnTo>
                  <a:lnTo>
                    <a:pt x="20513" y="12954"/>
                  </a:lnTo>
                  <a:lnTo>
                    <a:pt x="18777" y="10368"/>
                  </a:lnTo>
                  <a:lnTo>
                    <a:pt x="17078" y="7673"/>
                  </a:lnTo>
                  <a:lnTo>
                    <a:pt x="15227" y="4948"/>
                  </a:lnTo>
                  <a:lnTo>
                    <a:pt x="13086" y="2340"/>
                  </a:lnTo>
                  <a:lnTo>
                    <a:pt x="10516" y="0"/>
                  </a:lnTo>
                  <a:close/>
                </a:path>
              </a:pathLst>
            </a:custGeom>
            <a:solidFill>
              <a:srgbClr val="C6E5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0" name="object 103"/>
            <p:cNvSpPr/>
            <p:nvPr/>
          </p:nvSpPr>
          <p:spPr>
            <a:xfrm>
              <a:off x="485586" y="378954"/>
              <a:ext cx="164771" cy="34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42" y="0"/>
                  </a:moveTo>
                  <a:lnTo>
                    <a:pt x="8680" y="1176"/>
                  </a:lnTo>
                  <a:lnTo>
                    <a:pt x="8038" y="2317"/>
                  </a:lnTo>
                  <a:lnTo>
                    <a:pt x="6530" y="4564"/>
                  </a:lnTo>
                  <a:lnTo>
                    <a:pt x="3694" y="9488"/>
                  </a:lnTo>
                  <a:lnTo>
                    <a:pt x="2194" y="11938"/>
                  </a:lnTo>
                  <a:lnTo>
                    <a:pt x="501" y="14360"/>
                  </a:lnTo>
                  <a:lnTo>
                    <a:pt x="5526" y="13386"/>
                  </a:lnTo>
                  <a:lnTo>
                    <a:pt x="0" y="18193"/>
                  </a:lnTo>
                  <a:lnTo>
                    <a:pt x="2470" y="20743"/>
                  </a:lnTo>
                  <a:lnTo>
                    <a:pt x="3265" y="21600"/>
                  </a:lnTo>
                  <a:lnTo>
                    <a:pt x="7680" y="21294"/>
                  </a:lnTo>
                  <a:lnTo>
                    <a:pt x="12092" y="21052"/>
                  </a:lnTo>
                  <a:lnTo>
                    <a:pt x="16518" y="20871"/>
                  </a:lnTo>
                  <a:lnTo>
                    <a:pt x="21110" y="20746"/>
                  </a:lnTo>
                  <a:lnTo>
                    <a:pt x="21560" y="20506"/>
                  </a:lnTo>
                  <a:lnTo>
                    <a:pt x="21600" y="20505"/>
                  </a:lnTo>
                  <a:lnTo>
                    <a:pt x="21600" y="18923"/>
                  </a:lnTo>
                  <a:lnTo>
                    <a:pt x="20296" y="18570"/>
                  </a:lnTo>
                  <a:lnTo>
                    <a:pt x="20121" y="18101"/>
                  </a:lnTo>
                  <a:lnTo>
                    <a:pt x="20622" y="17527"/>
                  </a:lnTo>
                  <a:lnTo>
                    <a:pt x="21397" y="16804"/>
                  </a:lnTo>
                  <a:lnTo>
                    <a:pt x="21300" y="16659"/>
                  </a:lnTo>
                  <a:lnTo>
                    <a:pt x="21349" y="16611"/>
                  </a:lnTo>
                  <a:lnTo>
                    <a:pt x="20078" y="16135"/>
                  </a:lnTo>
                  <a:lnTo>
                    <a:pt x="18393" y="15534"/>
                  </a:lnTo>
                  <a:lnTo>
                    <a:pt x="16868" y="14894"/>
                  </a:lnTo>
                  <a:lnTo>
                    <a:pt x="16074" y="14299"/>
                  </a:lnTo>
                  <a:lnTo>
                    <a:pt x="12901" y="13605"/>
                  </a:lnTo>
                  <a:lnTo>
                    <a:pt x="10203" y="12697"/>
                  </a:lnTo>
                  <a:lnTo>
                    <a:pt x="8431" y="11449"/>
                  </a:lnTo>
                  <a:lnTo>
                    <a:pt x="8036" y="9735"/>
                  </a:lnTo>
                  <a:lnTo>
                    <a:pt x="8267" y="9313"/>
                  </a:lnTo>
                  <a:lnTo>
                    <a:pt x="9066" y="8402"/>
                  </a:lnTo>
                  <a:lnTo>
                    <a:pt x="9293" y="7971"/>
                  </a:lnTo>
                  <a:lnTo>
                    <a:pt x="9507" y="6038"/>
                  </a:lnTo>
                  <a:lnTo>
                    <a:pt x="9535" y="2108"/>
                  </a:lnTo>
                  <a:lnTo>
                    <a:pt x="9794" y="183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9EB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1" name="object 104"/>
            <p:cNvSpPr/>
            <p:nvPr/>
          </p:nvSpPr>
          <p:spPr>
            <a:xfrm>
              <a:off x="470257" y="701585"/>
              <a:ext cx="191759" cy="10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52" y="47"/>
                  </a:lnTo>
                  <a:lnTo>
                    <a:pt x="19866" y="818"/>
                  </a:lnTo>
                  <a:lnTo>
                    <a:pt x="15920" y="1220"/>
                  </a:lnTo>
                  <a:lnTo>
                    <a:pt x="12117" y="1804"/>
                  </a:lnTo>
                  <a:lnTo>
                    <a:pt x="8326" y="2585"/>
                  </a:lnTo>
                  <a:lnTo>
                    <a:pt x="4532" y="3570"/>
                  </a:lnTo>
                  <a:lnTo>
                    <a:pt x="5230" y="6014"/>
                  </a:lnTo>
                  <a:lnTo>
                    <a:pt x="5547" y="7464"/>
                  </a:lnTo>
                  <a:lnTo>
                    <a:pt x="5503" y="8275"/>
                  </a:lnTo>
                  <a:lnTo>
                    <a:pt x="4259" y="7407"/>
                  </a:lnTo>
                  <a:lnTo>
                    <a:pt x="3043" y="6436"/>
                  </a:lnTo>
                  <a:lnTo>
                    <a:pt x="647" y="4354"/>
                  </a:lnTo>
                  <a:lnTo>
                    <a:pt x="0" y="4354"/>
                  </a:lnTo>
                  <a:lnTo>
                    <a:pt x="953" y="8404"/>
                  </a:lnTo>
                  <a:lnTo>
                    <a:pt x="2140" y="12598"/>
                  </a:lnTo>
                  <a:lnTo>
                    <a:pt x="3390" y="16786"/>
                  </a:lnTo>
                  <a:lnTo>
                    <a:pt x="4532" y="20815"/>
                  </a:lnTo>
                  <a:lnTo>
                    <a:pt x="7071" y="20232"/>
                  </a:lnTo>
                  <a:lnTo>
                    <a:pt x="12132" y="18588"/>
                  </a:lnTo>
                  <a:lnTo>
                    <a:pt x="14675" y="18072"/>
                  </a:lnTo>
                  <a:lnTo>
                    <a:pt x="16935" y="17829"/>
                  </a:lnTo>
                  <a:lnTo>
                    <a:pt x="18156" y="17832"/>
                  </a:lnTo>
                  <a:lnTo>
                    <a:pt x="19099" y="18072"/>
                  </a:lnTo>
                  <a:lnTo>
                    <a:pt x="20320" y="18745"/>
                  </a:lnTo>
                  <a:lnTo>
                    <a:pt x="20796" y="19467"/>
                  </a:lnTo>
                  <a:lnTo>
                    <a:pt x="20719" y="21600"/>
                  </a:lnTo>
                  <a:lnTo>
                    <a:pt x="20933" y="21600"/>
                  </a:lnTo>
                  <a:lnTo>
                    <a:pt x="21079" y="16515"/>
                  </a:lnTo>
                  <a:lnTo>
                    <a:pt x="21435" y="6315"/>
                  </a:lnTo>
                  <a:lnTo>
                    <a:pt x="21581" y="12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2" name="object 105"/>
            <p:cNvSpPr/>
            <p:nvPr/>
          </p:nvSpPr>
          <p:spPr>
            <a:xfrm>
              <a:off x="510490" y="789926"/>
              <a:ext cx="9049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4" y="0"/>
                  </a:moveTo>
                  <a:lnTo>
                    <a:pt x="16105" y="2370"/>
                  </a:lnTo>
                  <a:lnTo>
                    <a:pt x="5382" y="9916"/>
                  </a:lnTo>
                  <a:lnTo>
                    <a:pt x="0" y="12595"/>
                  </a:lnTo>
                  <a:lnTo>
                    <a:pt x="385" y="15744"/>
                  </a:lnTo>
                  <a:lnTo>
                    <a:pt x="1091" y="19239"/>
                  </a:lnTo>
                  <a:lnTo>
                    <a:pt x="1370" y="21600"/>
                  </a:lnTo>
                  <a:lnTo>
                    <a:pt x="4400" y="20800"/>
                  </a:lnTo>
                  <a:lnTo>
                    <a:pt x="7880" y="16483"/>
                  </a:lnTo>
                  <a:lnTo>
                    <a:pt x="11136" y="11576"/>
                  </a:lnTo>
                  <a:lnTo>
                    <a:pt x="13490" y="9005"/>
                  </a:lnTo>
                  <a:lnTo>
                    <a:pt x="15162" y="10953"/>
                  </a:lnTo>
                  <a:lnTo>
                    <a:pt x="17248" y="15606"/>
                  </a:lnTo>
                  <a:lnTo>
                    <a:pt x="19456" y="20109"/>
                  </a:lnTo>
                  <a:lnTo>
                    <a:pt x="21494" y="21600"/>
                  </a:lnTo>
                  <a:lnTo>
                    <a:pt x="21600" y="12774"/>
                  </a:lnTo>
                  <a:lnTo>
                    <a:pt x="20606" y="8528"/>
                  </a:lnTo>
                  <a:lnTo>
                    <a:pt x="21494" y="0"/>
                  </a:lnTo>
                  <a:close/>
                </a:path>
              </a:pathLst>
            </a:custGeom>
            <a:solidFill>
              <a:srgbClr val="55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3" name="object 106"/>
            <p:cNvSpPr/>
            <p:nvPr/>
          </p:nvSpPr>
          <p:spPr>
            <a:xfrm>
              <a:off x="370625" y="878037"/>
              <a:ext cx="36401" cy="19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6" y="0"/>
                  </a:moveTo>
                  <a:lnTo>
                    <a:pt x="1138" y="1286"/>
                  </a:lnTo>
                  <a:lnTo>
                    <a:pt x="0" y="15185"/>
                  </a:lnTo>
                  <a:lnTo>
                    <a:pt x="3615" y="15988"/>
                  </a:lnTo>
                  <a:lnTo>
                    <a:pt x="5521" y="17144"/>
                  </a:lnTo>
                  <a:lnTo>
                    <a:pt x="5237" y="18336"/>
                  </a:lnTo>
                  <a:lnTo>
                    <a:pt x="2276" y="19249"/>
                  </a:lnTo>
                  <a:lnTo>
                    <a:pt x="6036" y="19905"/>
                  </a:lnTo>
                  <a:lnTo>
                    <a:pt x="6843" y="21525"/>
                  </a:lnTo>
                  <a:lnTo>
                    <a:pt x="7393" y="21600"/>
                  </a:lnTo>
                  <a:lnTo>
                    <a:pt x="9996" y="21482"/>
                  </a:lnTo>
                  <a:lnTo>
                    <a:pt x="15016" y="21110"/>
                  </a:lnTo>
                  <a:lnTo>
                    <a:pt x="19776" y="20662"/>
                  </a:lnTo>
                  <a:lnTo>
                    <a:pt x="21600" y="20317"/>
                  </a:lnTo>
                  <a:lnTo>
                    <a:pt x="18193" y="1286"/>
                  </a:lnTo>
                  <a:lnTo>
                    <a:pt x="13209" y="43"/>
                  </a:lnTo>
                  <a:lnTo>
                    <a:pt x="9236" y="0"/>
                  </a:lnTo>
                  <a:close/>
                </a:path>
              </a:pathLst>
            </a:custGeom>
            <a:solidFill>
              <a:srgbClr val="4A32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04" name="object 107" descr="object 10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93395" y="341592"/>
              <a:ext cx="382233" cy="611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5" name="object 108" descr="object 10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39015" y="385660"/>
              <a:ext cx="121655" cy="272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6" name="object 109"/>
            <p:cNvSpPr/>
            <p:nvPr/>
          </p:nvSpPr>
          <p:spPr>
            <a:xfrm>
              <a:off x="464858" y="7136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76" y="0"/>
                  </a:moveTo>
                  <a:lnTo>
                    <a:pt x="6474" y="0"/>
                  </a:lnTo>
                  <a:lnTo>
                    <a:pt x="0" y="10821"/>
                  </a:lnTo>
                  <a:lnTo>
                    <a:pt x="1374" y="16974"/>
                  </a:lnTo>
                  <a:lnTo>
                    <a:pt x="8451" y="20740"/>
                  </a:lnTo>
                  <a:lnTo>
                    <a:pt x="8651" y="21600"/>
                  </a:lnTo>
                  <a:lnTo>
                    <a:pt x="21600" y="21600"/>
                  </a:lnTo>
                  <a:lnTo>
                    <a:pt x="18735" y="19310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B4D3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7" name="object 110"/>
            <p:cNvSpPr/>
            <p:nvPr/>
          </p:nvSpPr>
          <p:spPr>
            <a:xfrm>
              <a:off x="1648563" y="856881"/>
              <a:ext cx="32577" cy="9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6" y="0"/>
                  </a:moveTo>
                  <a:lnTo>
                    <a:pt x="10189" y="33"/>
                  </a:lnTo>
                  <a:lnTo>
                    <a:pt x="3276" y="2312"/>
                  </a:lnTo>
                  <a:lnTo>
                    <a:pt x="1271" y="2781"/>
                  </a:lnTo>
                  <a:lnTo>
                    <a:pt x="0" y="21140"/>
                  </a:lnTo>
                  <a:lnTo>
                    <a:pt x="4906" y="21186"/>
                  </a:lnTo>
                  <a:lnTo>
                    <a:pt x="16111" y="21542"/>
                  </a:lnTo>
                  <a:lnTo>
                    <a:pt x="21600" y="21600"/>
                  </a:lnTo>
                  <a:lnTo>
                    <a:pt x="20328" y="3237"/>
                  </a:lnTo>
                  <a:lnTo>
                    <a:pt x="18787" y="2842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4A32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8" name="object 111"/>
            <p:cNvSpPr/>
            <p:nvPr/>
          </p:nvSpPr>
          <p:spPr>
            <a:xfrm>
              <a:off x="1600670" y="328421"/>
              <a:ext cx="127255" cy="1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0"/>
                  </a:moveTo>
                  <a:lnTo>
                    <a:pt x="9677" y="1244"/>
                  </a:lnTo>
                  <a:lnTo>
                    <a:pt x="8780" y="628"/>
                  </a:lnTo>
                  <a:lnTo>
                    <a:pt x="6527" y="5148"/>
                  </a:lnTo>
                  <a:lnTo>
                    <a:pt x="0" y="18761"/>
                  </a:lnTo>
                  <a:lnTo>
                    <a:pt x="1793" y="19036"/>
                  </a:lnTo>
                  <a:lnTo>
                    <a:pt x="657" y="20319"/>
                  </a:lnTo>
                  <a:lnTo>
                    <a:pt x="974" y="20617"/>
                  </a:lnTo>
                  <a:lnTo>
                    <a:pt x="2968" y="20501"/>
                  </a:lnTo>
                  <a:lnTo>
                    <a:pt x="6147" y="18984"/>
                  </a:lnTo>
                  <a:lnTo>
                    <a:pt x="9464" y="17274"/>
                  </a:lnTo>
                  <a:lnTo>
                    <a:pt x="11869" y="16575"/>
                  </a:lnTo>
                  <a:lnTo>
                    <a:pt x="13172" y="17418"/>
                  </a:lnTo>
                  <a:lnTo>
                    <a:pt x="15662" y="19182"/>
                  </a:lnTo>
                  <a:lnTo>
                    <a:pt x="18532" y="20900"/>
                  </a:lnTo>
                  <a:lnTo>
                    <a:pt x="20975" y="21600"/>
                  </a:lnTo>
                  <a:lnTo>
                    <a:pt x="21600" y="21321"/>
                  </a:lnTo>
                  <a:lnTo>
                    <a:pt x="21337" y="21254"/>
                  </a:lnTo>
                  <a:lnTo>
                    <a:pt x="21300" y="20944"/>
                  </a:lnTo>
                  <a:lnTo>
                    <a:pt x="20954" y="20196"/>
                  </a:lnTo>
                  <a:lnTo>
                    <a:pt x="18862" y="16357"/>
                  </a:lnTo>
                  <a:lnTo>
                    <a:pt x="18075" y="16668"/>
                  </a:lnTo>
                  <a:lnTo>
                    <a:pt x="17369" y="16201"/>
                  </a:lnTo>
                  <a:lnTo>
                    <a:pt x="16678" y="15674"/>
                  </a:lnTo>
                  <a:lnTo>
                    <a:pt x="15935" y="15811"/>
                  </a:lnTo>
                  <a:lnTo>
                    <a:pt x="16180" y="16281"/>
                  </a:lnTo>
                  <a:lnTo>
                    <a:pt x="16870" y="17074"/>
                  </a:lnTo>
                  <a:lnTo>
                    <a:pt x="17377" y="17809"/>
                  </a:lnTo>
                  <a:lnTo>
                    <a:pt x="17073" y="18105"/>
                  </a:lnTo>
                  <a:lnTo>
                    <a:pt x="14889" y="16387"/>
                  </a:lnTo>
                  <a:lnTo>
                    <a:pt x="12639" y="15646"/>
                  </a:lnTo>
                  <a:lnTo>
                    <a:pt x="10045" y="15396"/>
                  </a:lnTo>
                  <a:lnTo>
                    <a:pt x="6829" y="15155"/>
                  </a:lnTo>
                  <a:lnTo>
                    <a:pt x="13007" y="3905"/>
                  </a:lnTo>
                  <a:lnTo>
                    <a:pt x="11388" y="1025"/>
                  </a:lnTo>
                  <a:lnTo>
                    <a:pt x="11057" y="520"/>
                  </a:lnTo>
                  <a:lnTo>
                    <a:pt x="10309" y="0"/>
                  </a:lnTo>
                  <a:close/>
                </a:path>
              </a:pathLst>
            </a:custGeom>
            <a:solidFill>
              <a:srgbClr val="88B0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9" name="object 112"/>
            <p:cNvSpPr/>
            <p:nvPr/>
          </p:nvSpPr>
          <p:spPr>
            <a:xfrm>
              <a:off x="1640905" y="362673"/>
              <a:ext cx="70893" cy="12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0" y="0"/>
                  </a:moveTo>
                  <a:lnTo>
                    <a:pt x="0" y="17113"/>
                  </a:lnTo>
                  <a:lnTo>
                    <a:pt x="5773" y="17480"/>
                  </a:lnTo>
                  <a:lnTo>
                    <a:pt x="10429" y="17860"/>
                  </a:lnTo>
                  <a:lnTo>
                    <a:pt x="14467" y="18988"/>
                  </a:lnTo>
                  <a:lnTo>
                    <a:pt x="18388" y="21600"/>
                  </a:lnTo>
                  <a:lnTo>
                    <a:pt x="18934" y="21150"/>
                  </a:lnTo>
                  <a:lnTo>
                    <a:pt x="18024" y="20033"/>
                  </a:lnTo>
                  <a:lnTo>
                    <a:pt x="16786" y="18827"/>
                  </a:lnTo>
                  <a:lnTo>
                    <a:pt x="16345" y="18111"/>
                  </a:lnTo>
                  <a:lnTo>
                    <a:pt x="17678" y="17903"/>
                  </a:lnTo>
                  <a:lnTo>
                    <a:pt x="18919" y="18704"/>
                  </a:lnTo>
                  <a:lnTo>
                    <a:pt x="20186" y="19415"/>
                  </a:lnTo>
                  <a:lnTo>
                    <a:pt x="21600" y="18941"/>
                  </a:lnTo>
                  <a:lnTo>
                    <a:pt x="20630" y="17704"/>
                  </a:lnTo>
                  <a:lnTo>
                    <a:pt x="18468" y="15350"/>
                  </a:lnTo>
                  <a:lnTo>
                    <a:pt x="17514" y="14124"/>
                  </a:lnTo>
                  <a:lnTo>
                    <a:pt x="16675" y="12420"/>
                  </a:lnTo>
                  <a:lnTo>
                    <a:pt x="16558" y="11135"/>
                  </a:lnTo>
                  <a:lnTo>
                    <a:pt x="16627" y="9848"/>
                  </a:lnTo>
                  <a:lnTo>
                    <a:pt x="16345" y="8141"/>
                  </a:lnTo>
                  <a:lnTo>
                    <a:pt x="15468" y="6170"/>
                  </a:lnTo>
                  <a:lnTo>
                    <a:pt x="14138" y="4046"/>
                  </a:lnTo>
                  <a:lnTo>
                    <a:pt x="12598" y="1934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94C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10" name="object 113" descr="object 113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76922" y="293701"/>
              <a:ext cx="366115" cy="642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1" name="object 114"/>
            <p:cNvSpPr/>
            <p:nvPr/>
          </p:nvSpPr>
          <p:spPr>
            <a:xfrm>
              <a:off x="1729030" y="811961"/>
              <a:ext cx="61316" cy="5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06" y="5687"/>
                  </a:lnTo>
                  <a:lnTo>
                    <a:pt x="9442" y="11171"/>
                  </a:lnTo>
                  <a:lnTo>
                    <a:pt x="14451" y="16470"/>
                  </a:lnTo>
                  <a:lnTo>
                    <a:pt x="19573" y="21600"/>
                  </a:lnTo>
                  <a:lnTo>
                    <a:pt x="21600" y="14277"/>
                  </a:lnTo>
                  <a:lnTo>
                    <a:pt x="15966" y="11187"/>
                  </a:lnTo>
                  <a:lnTo>
                    <a:pt x="10550" y="7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2" name="object 115"/>
            <p:cNvSpPr/>
            <p:nvPr/>
          </p:nvSpPr>
          <p:spPr>
            <a:xfrm>
              <a:off x="1719453" y="543724"/>
              <a:ext cx="32577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69" y="5324"/>
                  </a:lnTo>
                  <a:lnTo>
                    <a:pt x="8569" y="10707"/>
                  </a:lnTo>
                  <a:lnTo>
                    <a:pt x="12613" y="16136"/>
                  </a:lnTo>
                  <a:lnTo>
                    <a:pt x="16513" y="21600"/>
                  </a:lnTo>
                  <a:lnTo>
                    <a:pt x="19440" y="18369"/>
                  </a:lnTo>
                  <a:lnTo>
                    <a:pt x="20693" y="14333"/>
                  </a:lnTo>
                  <a:lnTo>
                    <a:pt x="21127" y="10468"/>
                  </a:lnTo>
                  <a:lnTo>
                    <a:pt x="21600" y="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3" name="object 116"/>
            <p:cNvSpPr/>
            <p:nvPr/>
          </p:nvSpPr>
          <p:spPr>
            <a:xfrm>
              <a:off x="1713714" y="757363"/>
              <a:ext cx="58434" cy="4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36" y="0"/>
                  </a:moveTo>
                  <a:lnTo>
                    <a:pt x="6319" y="263"/>
                  </a:lnTo>
                  <a:lnTo>
                    <a:pt x="183" y="5270"/>
                  </a:lnTo>
                  <a:lnTo>
                    <a:pt x="0" y="6608"/>
                  </a:lnTo>
                  <a:lnTo>
                    <a:pt x="1471" y="10666"/>
                  </a:lnTo>
                  <a:lnTo>
                    <a:pt x="4911" y="15325"/>
                  </a:lnTo>
                  <a:lnTo>
                    <a:pt x="8817" y="19261"/>
                  </a:lnTo>
                  <a:lnTo>
                    <a:pt x="11685" y="21151"/>
                  </a:lnTo>
                  <a:lnTo>
                    <a:pt x="11873" y="21197"/>
                  </a:lnTo>
                  <a:lnTo>
                    <a:pt x="11605" y="19106"/>
                  </a:lnTo>
                  <a:lnTo>
                    <a:pt x="16703" y="19503"/>
                  </a:lnTo>
                  <a:lnTo>
                    <a:pt x="19750" y="21600"/>
                  </a:lnTo>
                  <a:lnTo>
                    <a:pt x="21600" y="21151"/>
                  </a:lnTo>
                  <a:lnTo>
                    <a:pt x="16286" y="14542"/>
                  </a:lnTo>
                  <a:lnTo>
                    <a:pt x="19309" y="9798"/>
                  </a:lnTo>
                  <a:lnTo>
                    <a:pt x="18009" y="4539"/>
                  </a:lnTo>
                  <a:lnTo>
                    <a:pt x="13634" y="646"/>
                  </a:lnTo>
                  <a:lnTo>
                    <a:pt x="7436" y="0"/>
                  </a:lnTo>
                  <a:close/>
                </a:path>
              </a:pathLst>
            </a:custGeom>
            <a:solidFill>
              <a:srgbClr val="487D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16" name="object 117"/>
            <p:cNvGrpSpPr/>
            <p:nvPr/>
          </p:nvGrpSpPr>
          <p:grpSpPr>
            <a:xfrm>
              <a:off x="1621738" y="515949"/>
              <a:ext cx="67084" cy="114965"/>
              <a:chOff x="0" y="0"/>
              <a:chExt cx="67083" cy="114964"/>
            </a:xfrm>
          </p:grpSpPr>
          <p:sp>
            <p:nvSpPr>
              <p:cNvPr id="3214" name="Shape"/>
              <p:cNvSpPr/>
              <p:nvPr/>
            </p:nvSpPr>
            <p:spPr>
              <a:xfrm>
                <a:off x="0" y="-1"/>
                <a:ext cx="44515" cy="8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16"/>
                    </a:moveTo>
                    <a:lnTo>
                      <a:pt x="21286" y="6636"/>
                    </a:lnTo>
                    <a:lnTo>
                      <a:pt x="20441" y="2060"/>
                    </a:lnTo>
                    <a:lnTo>
                      <a:pt x="19061" y="0"/>
                    </a:lnTo>
                    <a:lnTo>
                      <a:pt x="0" y="20741"/>
                    </a:lnTo>
                    <a:lnTo>
                      <a:pt x="3260" y="21600"/>
                    </a:lnTo>
                    <a:lnTo>
                      <a:pt x="10513" y="19281"/>
                    </a:lnTo>
                    <a:lnTo>
                      <a:pt x="17859" y="16029"/>
                    </a:lnTo>
                    <a:lnTo>
                      <a:pt x="21385" y="14084"/>
                    </a:lnTo>
                    <a:lnTo>
                      <a:pt x="21600" y="11416"/>
                    </a:lnTo>
                    <a:close/>
                  </a:path>
                </a:pathLst>
              </a:custGeom>
              <a:solidFill>
                <a:srgbClr val="609F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15" name="Shape"/>
              <p:cNvSpPr/>
              <p:nvPr/>
            </p:nvSpPr>
            <p:spPr>
              <a:xfrm>
                <a:off x="43764" y="29705"/>
                <a:ext cx="23320" cy="8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12"/>
                    </a:moveTo>
                    <a:lnTo>
                      <a:pt x="20812" y="6580"/>
                    </a:lnTo>
                    <a:lnTo>
                      <a:pt x="16259" y="1454"/>
                    </a:lnTo>
                    <a:lnTo>
                      <a:pt x="15341" y="714"/>
                    </a:lnTo>
                    <a:lnTo>
                      <a:pt x="17965" y="0"/>
                    </a:lnTo>
                    <a:lnTo>
                      <a:pt x="11823" y="241"/>
                    </a:lnTo>
                    <a:lnTo>
                      <a:pt x="7012" y="5686"/>
                    </a:lnTo>
                    <a:lnTo>
                      <a:pt x="1035" y="11255"/>
                    </a:lnTo>
                    <a:lnTo>
                      <a:pt x="0" y="16658"/>
                    </a:lnTo>
                    <a:lnTo>
                      <a:pt x="10047" y="21600"/>
                    </a:lnTo>
                    <a:lnTo>
                      <a:pt x="18153" y="16754"/>
                    </a:lnTo>
                    <a:lnTo>
                      <a:pt x="21600" y="11712"/>
                    </a:lnTo>
                    <a:close/>
                  </a:path>
                </a:pathLst>
              </a:custGeom>
              <a:solidFill>
                <a:srgbClr val="609F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217" name="object 118"/>
            <p:cNvSpPr/>
            <p:nvPr/>
          </p:nvSpPr>
          <p:spPr>
            <a:xfrm>
              <a:off x="1682623" y="690295"/>
              <a:ext cx="38418" cy="5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" y="0"/>
                  </a:moveTo>
                  <a:lnTo>
                    <a:pt x="0" y="3944"/>
                  </a:lnTo>
                  <a:lnTo>
                    <a:pt x="4955" y="10931"/>
                  </a:lnTo>
                  <a:lnTo>
                    <a:pt x="12670" y="17852"/>
                  </a:lnTo>
                  <a:lnTo>
                    <a:pt x="19095" y="21600"/>
                  </a:lnTo>
                  <a:lnTo>
                    <a:pt x="21600" y="14784"/>
                  </a:lnTo>
                  <a:lnTo>
                    <a:pt x="17816" y="7171"/>
                  </a:lnTo>
                  <a:lnTo>
                    <a:pt x="10362" y="1373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548B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8" name="object 119"/>
            <p:cNvSpPr/>
            <p:nvPr/>
          </p:nvSpPr>
          <p:spPr>
            <a:xfrm>
              <a:off x="1711034" y="588758"/>
              <a:ext cx="30358" cy="4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4200"/>
                  </a:lnTo>
                  <a:lnTo>
                    <a:pt x="4866" y="11383"/>
                  </a:lnTo>
                  <a:lnTo>
                    <a:pt x="11488" y="18274"/>
                  </a:lnTo>
                  <a:lnTo>
                    <a:pt x="15534" y="21600"/>
                  </a:lnTo>
                  <a:lnTo>
                    <a:pt x="21600" y="19204"/>
                  </a:lnTo>
                  <a:lnTo>
                    <a:pt x="21061" y="10164"/>
                  </a:lnTo>
                  <a:lnTo>
                    <a:pt x="14181" y="1442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9" name="object 120"/>
            <p:cNvSpPr/>
            <p:nvPr/>
          </p:nvSpPr>
          <p:spPr>
            <a:xfrm>
              <a:off x="1533665" y="9196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21" y="0"/>
                  </a:moveTo>
                  <a:lnTo>
                    <a:pt x="9182" y="1754"/>
                  </a:lnTo>
                  <a:lnTo>
                    <a:pt x="4514" y="3760"/>
                  </a:lnTo>
                  <a:lnTo>
                    <a:pt x="0" y="5407"/>
                  </a:lnTo>
                  <a:lnTo>
                    <a:pt x="18426" y="21600"/>
                  </a:lnTo>
                  <a:lnTo>
                    <a:pt x="17999" y="14613"/>
                  </a:lnTo>
                  <a:lnTo>
                    <a:pt x="21600" y="1396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rgbClr val="FE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0" name="object 121"/>
            <p:cNvSpPr/>
            <p:nvPr/>
          </p:nvSpPr>
          <p:spPr>
            <a:xfrm>
              <a:off x="483668" y="929791"/>
              <a:ext cx="15330" cy="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231"/>
                  </a:lnTo>
                  <a:lnTo>
                    <a:pt x="4080" y="5461"/>
                  </a:lnTo>
                  <a:lnTo>
                    <a:pt x="5941" y="14296"/>
                  </a:lnTo>
                  <a:lnTo>
                    <a:pt x="14281" y="21600"/>
                  </a:lnTo>
                  <a:lnTo>
                    <a:pt x="14262" y="16311"/>
                  </a:lnTo>
                  <a:lnTo>
                    <a:pt x="16196" y="17254"/>
                  </a:lnTo>
                  <a:lnTo>
                    <a:pt x="18899" y="12151"/>
                  </a:lnTo>
                  <a:lnTo>
                    <a:pt x="19578" y="4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1" name="object 122"/>
            <p:cNvSpPr/>
            <p:nvPr/>
          </p:nvSpPr>
          <p:spPr>
            <a:xfrm>
              <a:off x="1190651" y="1113726"/>
              <a:ext cx="149442" cy="2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0" y="0"/>
                  </a:moveTo>
                  <a:lnTo>
                    <a:pt x="20120" y="1487"/>
                  </a:lnTo>
                  <a:lnTo>
                    <a:pt x="14131" y="2102"/>
                  </a:lnTo>
                  <a:lnTo>
                    <a:pt x="4704" y="1422"/>
                  </a:lnTo>
                  <a:lnTo>
                    <a:pt x="0" y="166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4" y="16518"/>
                  </a:lnTo>
                  <a:lnTo>
                    <a:pt x="21000" y="5367"/>
                  </a:lnTo>
                  <a:lnTo>
                    <a:pt x="20770" y="0"/>
                  </a:lnTo>
                  <a:close/>
                </a:path>
              </a:pathLst>
            </a:custGeom>
            <a:solidFill>
              <a:srgbClr val="789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22" name="object 123" descr="object 12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98246" y="881901"/>
              <a:ext cx="74728" cy="233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3" name="object 124" descr="object 12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22415" y="339838"/>
              <a:ext cx="89384" cy="90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4" name="object 125" descr="object 12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4288" y="510197"/>
              <a:ext cx="191594" cy="367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5" name="object 126"/>
            <p:cNvSpPr/>
            <p:nvPr/>
          </p:nvSpPr>
          <p:spPr>
            <a:xfrm>
              <a:off x="903262" y="560017"/>
              <a:ext cx="30660" cy="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6" y="0"/>
                  </a:moveTo>
                  <a:lnTo>
                    <a:pt x="3943" y="5260"/>
                  </a:lnTo>
                  <a:lnTo>
                    <a:pt x="2080" y="10784"/>
                  </a:lnTo>
                  <a:lnTo>
                    <a:pt x="526" y="16316"/>
                  </a:lnTo>
                  <a:lnTo>
                    <a:pt x="0" y="21600"/>
                  </a:lnTo>
                  <a:lnTo>
                    <a:pt x="5382" y="17246"/>
                  </a:lnTo>
                  <a:lnTo>
                    <a:pt x="10649" y="12859"/>
                  </a:lnTo>
                  <a:lnTo>
                    <a:pt x="15992" y="8523"/>
                  </a:lnTo>
                  <a:lnTo>
                    <a:pt x="21600" y="4317"/>
                  </a:lnTo>
                  <a:lnTo>
                    <a:pt x="20397" y="1560"/>
                  </a:lnTo>
                  <a:lnTo>
                    <a:pt x="15800" y="569"/>
                  </a:lnTo>
                  <a:lnTo>
                    <a:pt x="10051" y="372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rgbClr val="DBDC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26" name="object 127" descr="object 127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4288" y="745647"/>
              <a:ext cx="72798" cy="117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7" name="object 128"/>
            <p:cNvSpPr/>
            <p:nvPr/>
          </p:nvSpPr>
          <p:spPr>
            <a:xfrm>
              <a:off x="830276" y="1113726"/>
              <a:ext cx="132375" cy="2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" y="0"/>
                  </a:moveTo>
                  <a:lnTo>
                    <a:pt x="0" y="7170"/>
                  </a:lnTo>
                  <a:lnTo>
                    <a:pt x="75" y="14705"/>
                  </a:lnTo>
                  <a:lnTo>
                    <a:pt x="29" y="21600"/>
                  </a:lnTo>
                  <a:lnTo>
                    <a:pt x="20663" y="21600"/>
                  </a:lnTo>
                  <a:lnTo>
                    <a:pt x="21600" y="1663"/>
                  </a:lnTo>
                  <a:lnTo>
                    <a:pt x="10345" y="1663"/>
                  </a:lnTo>
                  <a:lnTo>
                    <a:pt x="5175" y="1934"/>
                  </a:lnTo>
                  <a:lnTo>
                    <a:pt x="2589" y="15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89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8" name="object 129"/>
            <p:cNvSpPr/>
            <p:nvPr/>
          </p:nvSpPr>
          <p:spPr>
            <a:xfrm>
              <a:off x="738493" y="856981"/>
              <a:ext cx="21072" cy="2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8" y="0"/>
                  </a:moveTo>
                  <a:lnTo>
                    <a:pt x="2422" y="6223"/>
                  </a:lnTo>
                  <a:lnTo>
                    <a:pt x="1471" y="12551"/>
                  </a:lnTo>
                  <a:lnTo>
                    <a:pt x="0" y="18727"/>
                  </a:lnTo>
                  <a:lnTo>
                    <a:pt x="21600" y="21600"/>
                  </a:lnTo>
                  <a:lnTo>
                    <a:pt x="21179" y="16293"/>
                  </a:lnTo>
                  <a:lnTo>
                    <a:pt x="20025" y="6194"/>
                  </a:lnTo>
                  <a:lnTo>
                    <a:pt x="19634" y="144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487D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9" name="object 130"/>
            <p:cNvSpPr/>
            <p:nvPr/>
          </p:nvSpPr>
          <p:spPr>
            <a:xfrm>
              <a:off x="891769" y="1049938"/>
              <a:ext cx="86209" cy="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92" y="0"/>
                  </a:moveTo>
                  <a:lnTo>
                    <a:pt x="3612" y="4194"/>
                  </a:lnTo>
                  <a:lnTo>
                    <a:pt x="3765" y="10242"/>
                  </a:lnTo>
                  <a:lnTo>
                    <a:pt x="4798" y="15617"/>
                  </a:lnTo>
                  <a:lnTo>
                    <a:pt x="0" y="16247"/>
                  </a:lnTo>
                  <a:lnTo>
                    <a:pt x="477" y="21600"/>
                  </a:lnTo>
                  <a:lnTo>
                    <a:pt x="17759" y="21600"/>
                  </a:lnTo>
                  <a:lnTo>
                    <a:pt x="21600" y="2704"/>
                  </a:lnTo>
                  <a:lnTo>
                    <a:pt x="19036" y="1690"/>
                  </a:lnTo>
                  <a:lnTo>
                    <a:pt x="16403" y="2955"/>
                  </a:lnTo>
                  <a:lnTo>
                    <a:pt x="13199" y="5852"/>
                  </a:lnTo>
                  <a:lnTo>
                    <a:pt x="12913" y="5814"/>
                  </a:lnTo>
                  <a:lnTo>
                    <a:pt x="10472" y="808"/>
                  </a:lnTo>
                  <a:lnTo>
                    <a:pt x="9358" y="186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0" name="object 131"/>
            <p:cNvSpPr/>
            <p:nvPr/>
          </p:nvSpPr>
          <p:spPr>
            <a:xfrm>
              <a:off x="1000977" y="945120"/>
              <a:ext cx="143689" cy="17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3" y="0"/>
                  </a:moveTo>
                  <a:lnTo>
                    <a:pt x="10726" y="160"/>
                  </a:lnTo>
                  <a:lnTo>
                    <a:pt x="8086" y="794"/>
                  </a:lnTo>
                  <a:lnTo>
                    <a:pt x="6911" y="969"/>
                  </a:lnTo>
                  <a:lnTo>
                    <a:pt x="6239" y="1326"/>
                  </a:lnTo>
                  <a:lnTo>
                    <a:pt x="5687" y="2425"/>
                  </a:lnTo>
                  <a:lnTo>
                    <a:pt x="3982" y="7614"/>
                  </a:lnTo>
                  <a:lnTo>
                    <a:pt x="1402" y="16935"/>
                  </a:lnTo>
                  <a:lnTo>
                    <a:pt x="0" y="21537"/>
                  </a:lnTo>
                  <a:lnTo>
                    <a:pt x="3601" y="21600"/>
                  </a:lnTo>
                  <a:lnTo>
                    <a:pt x="7208" y="21518"/>
                  </a:lnTo>
                  <a:lnTo>
                    <a:pt x="10811" y="21385"/>
                  </a:lnTo>
                  <a:lnTo>
                    <a:pt x="14401" y="21295"/>
                  </a:lnTo>
                  <a:lnTo>
                    <a:pt x="13178" y="20024"/>
                  </a:lnTo>
                  <a:lnTo>
                    <a:pt x="12476" y="18565"/>
                  </a:lnTo>
                  <a:lnTo>
                    <a:pt x="12304" y="16989"/>
                  </a:lnTo>
                  <a:lnTo>
                    <a:pt x="12673" y="15366"/>
                  </a:lnTo>
                  <a:lnTo>
                    <a:pt x="13792" y="14019"/>
                  </a:lnTo>
                  <a:lnTo>
                    <a:pt x="15412" y="13186"/>
                  </a:lnTo>
                  <a:lnTo>
                    <a:pt x="16886" y="12717"/>
                  </a:lnTo>
                  <a:lnTo>
                    <a:pt x="17568" y="12463"/>
                  </a:lnTo>
                  <a:lnTo>
                    <a:pt x="17600" y="12375"/>
                  </a:lnTo>
                  <a:lnTo>
                    <a:pt x="16701" y="11154"/>
                  </a:lnTo>
                  <a:lnTo>
                    <a:pt x="16705" y="10768"/>
                  </a:lnTo>
                  <a:lnTo>
                    <a:pt x="17002" y="8960"/>
                  </a:lnTo>
                  <a:lnTo>
                    <a:pt x="17888" y="7544"/>
                  </a:lnTo>
                  <a:lnTo>
                    <a:pt x="19405" y="6742"/>
                  </a:lnTo>
                  <a:lnTo>
                    <a:pt x="21600" y="6775"/>
                  </a:lnTo>
                  <a:lnTo>
                    <a:pt x="21600" y="484"/>
                  </a:lnTo>
                  <a:lnTo>
                    <a:pt x="19355" y="416"/>
                  </a:lnTo>
                  <a:lnTo>
                    <a:pt x="14464" y="41"/>
                  </a:lnTo>
                  <a:lnTo>
                    <a:pt x="11953" y="0"/>
                  </a:lnTo>
                  <a:close/>
                </a:path>
              </a:pathLst>
            </a:custGeom>
            <a:solidFill>
              <a:srgbClr val="548B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33" name="object 132"/>
            <p:cNvGrpSpPr/>
            <p:nvPr/>
          </p:nvGrpSpPr>
          <p:grpSpPr>
            <a:xfrm>
              <a:off x="993305" y="922058"/>
              <a:ext cx="457914" cy="216576"/>
              <a:chOff x="0" y="0"/>
              <a:chExt cx="457913" cy="216575"/>
            </a:xfrm>
          </p:grpSpPr>
          <p:sp>
            <p:nvSpPr>
              <p:cNvPr id="3231" name="Shape"/>
              <p:cNvSpPr/>
              <p:nvPr/>
            </p:nvSpPr>
            <p:spPr>
              <a:xfrm>
                <a:off x="0" y="187833"/>
                <a:ext cx="153316" cy="28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40"/>
                    </a:moveTo>
                    <a:lnTo>
                      <a:pt x="21544" y="14546"/>
                    </a:lnTo>
                    <a:lnTo>
                      <a:pt x="21324" y="0"/>
                    </a:lnTo>
                    <a:lnTo>
                      <a:pt x="19900" y="4200"/>
                    </a:lnTo>
                    <a:lnTo>
                      <a:pt x="18131" y="4743"/>
                    </a:lnTo>
                    <a:lnTo>
                      <a:pt x="16270" y="3636"/>
                    </a:lnTo>
                    <a:lnTo>
                      <a:pt x="14577" y="2882"/>
                    </a:lnTo>
                    <a:lnTo>
                      <a:pt x="11212" y="3426"/>
                    </a:lnTo>
                    <a:lnTo>
                      <a:pt x="7835" y="4219"/>
                    </a:lnTo>
                    <a:lnTo>
                      <a:pt x="4455" y="4706"/>
                    </a:lnTo>
                    <a:lnTo>
                      <a:pt x="1081" y="4324"/>
                    </a:lnTo>
                    <a:lnTo>
                      <a:pt x="814" y="9392"/>
                    </a:lnTo>
                    <a:lnTo>
                      <a:pt x="310" y="15787"/>
                    </a:lnTo>
                    <a:lnTo>
                      <a:pt x="0" y="21600"/>
                    </a:lnTo>
                    <a:lnTo>
                      <a:pt x="21056" y="21600"/>
                    </a:lnTo>
                    <a:lnTo>
                      <a:pt x="21045" y="19442"/>
                    </a:lnTo>
                    <a:lnTo>
                      <a:pt x="21600" y="20540"/>
                    </a:lnTo>
                    <a:close/>
                  </a:path>
                </a:pathLst>
              </a:custGeom>
              <a:solidFill>
                <a:srgbClr val="789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32" name="Shape"/>
              <p:cNvSpPr/>
              <p:nvPr/>
            </p:nvSpPr>
            <p:spPr>
              <a:xfrm>
                <a:off x="326237" y="0"/>
                <a:ext cx="131677" cy="157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50"/>
                    </a:moveTo>
                    <a:lnTo>
                      <a:pt x="21458" y="5510"/>
                    </a:lnTo>
                    <a:lnTo>
                      <a:pt x="20752" y="4395"/>
                    </a:lnTo>
                    <a:lnTo>
                      <a:pt x="19840" y="3557"/>
                    </a:lnTo>
                    <a:lnTo>
                      <a:pt x="19085" y="2642"/>
                    </a:lnTo>
                    <a:lnTo>
                      <a:pt x="13744" y="1063"/>
                    </a:lnTo>
                    <a:lnTo>
                      <a:pt x="10788" y="750"/>
                    </a:lnTo>
                    <a:lnTo>
                      <a:pt x="7471" y="277"/>
                    </a:lnTo>
                    <a:lnTo>
                      <a:pt x="4185" y="0"/>
                    </a:lnTo>
                    <a:lnTo>
                      <a:pt x="1329" y="274"/>
                    </a:lnTo>
                    <a:lnTo>
                      <a:pt x="692" y="443"/>
                    </a:lnTo>
                    <a:lnTo>
                      <a:pt x="0" y="565"/>
                    </a:lnTo>
                    <a:lnTo>
                      <a:pt x="229" y="1326"/>
                    </a:lnTo>
                    <a:lnTo>
                      <a:pt x="1827" y="6091"/>
                    </a:lnTo>
                    <a:lnTo>
                      <a:pt x="6829" y="20284"/>
                    </a:lnTo>
                    <a:lnTo>
                      <a:pt x="8456" y="20521"/>
                    </a:lnTo>
                    <a:lnTo>
                      <a:pt x="10260" y="20157"/>
                    </a:lnTo>
                    <a:lnTo>
                      <a:pt x="12039" y="19657"/>
                    </a:lnTo>
                    <a:lnTo>
                      <a:pt x="13585" y="19495"/>
                    </a:lnTo>
                    <a:lnTo>
                      <a:pt x="14408" y="19883"/>
                    </a:lnTo>
                    <a:lnTo>
                      <a:pt x="15327" y="20614"/>
                    </a:lnTo>
                    <a:lnTo>
                      <a:pt x="16279" y="21312"/>
                    </a:lnTo>
                    <a:lnTo>
                      <a:pt x="17200" y="21600"/>
                    </a:lnTo>
                    <a:lnTo>
                      <a:pt x="17319" y="20900"/>
                    </a:lnTo>
                    <a:lnTo>
                      <a:pt x="18177" y="19053"/>
                    </a:lnTo>
                    <a:lnTo>
                      <a:pt x="18121" y="18696"/>
                    </a:lnTo>
                    <a:lnTo>
                      <a:pt x="16356" y="16984"/>
                    </a:lnTo>
                    <a:lnTo>
                      <a:pt x="16258" y="16467"/>
                    </a:lnTo>
                    <a:lnTo>
                      <a:pt x="16538" y="14610"/>
                    </a:lnTo>
                    <a:lnTo>
                      <a:pt x="17798" y="12856"/>
                    </a:lnTo>
                    <a:lnTo>
                      <a:pt x="19625" y="11428"/>
                    </a:lnTo>
                    <a:lnTo>
                      <a:pt x="21600" y="10542"/>
                    </a:lnTo>
                    <a:lnTo>
                      <a:pt x="20529" y="9878"/>
                    </a:lnTo>
                    <a:lnTo>
                      <a:pt x="20615" y="9049"/>
                    </a:lnTo>
                    <a:lnTo>
                      <a:pt x="21192" y="8145"/>
                    </a:lnTo>
                    <a:lnTo>
                      <a:pt x="21600" y="7250"/>
                    </a:lnTo>
                    <a:close/>
                  </a:path>
                </a:pathLst>
              </a:custGeom>
              <a:solidFill>
                <a:srgbClr val="789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234" name="object 133"/>
            <p:cNvSpPr/>
            <p:nvPr/>
          </p:nvSpPr>
          <p:spPr>
            <a:xfrm>
              <a:off x="1403326" y="927848"/>
              <a:ext cx="33162" cy="1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591" y="40"/>
                  </a:lnTo>
                  <a:lnTo>
                    <a:pt x="15517" y="760"/>
                  </a:lnTo>
                  <a:lnTo>
                    <a:pt x="10407" y="2018"/>
                  </a:lnTo>
                  <a:lnTo>
                    <a:pt x="5241" y="3058"/>
                  </a:lnTo>
                  <a:lnTo>
                    <a:pt x="0" y="3124"/>
                  </a:lnTo>
                  <a:lnTo>
                    <a:pt x="21211" y="21600"/>
                  </a:lnTo>
                  <a:lnTo>
                    <a:pt x="20698" y="18701"/>
                  </a:lnTo>
                  <a:lnTo>
                    <a:pt x="21559" y="10411"/>
                  </a:lnTo>
                  <a:lnTo>
                    <a:pt x="21211" y="6205"/>
                  </a:lnTo>
                  <a:lnTo>
                    <a:pt x="21087" y="62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2D5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5" name="object 134"/>
            <p:cNvSpPr/>
            <p:nvPr/>
          </p:nvSpPr>
          <p:spPr>
            <a:xfrm>
              <a:off x="1188123" y="941284"/>
              <a:ext cx="117489" cy="9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1" y="0"/>
                  </a:moveTo>
                  <a:lnTo>
                    <a:pt x="16094" y="338"/>
                  </a:lnTo>
                  <a:lnTo>
                    <a:pt x="14383" y="841"/>
                  </a:lnTo>
                  <a:lnTo>
                    <a:pt x="13498" y="920"/>
                  </a:lnTo>
                  <a:lnTo>
                    <a:pt x="10252" y="1064"/>
                  </a:lnTo>
                  <a:lnTo>
                    <a:pt x="3577" y="923"/>
                  </a:lnTo>
                  <a:lnTo>
                    <a:pt x="0" y="929"/>
                  </a:lnTo>
                  <a:lnTo>
                    <a:pt x="149" y="1840"/>
                  </a:lnTo>
                  <a:lnTo>
                    <a:pt x="112" y="1840"/>
                  </a:lnTo>
                  <a:lnTo>
                    <a:pt x="112" y="16543"/>
                  </a:lnTo>
                  <a:lnTo>
                    <a:pt x="2755" y="21140"/>
                  </a:lnTo>
                  <a:lnTo>
                    <a:pt x="4902" y="17233"/>
                  </a:lnTo>
                  <a:lnTo>
                    <a:pt x="6795" y="16572"/>
                  </a:lnTo>
                  <a:lnTo>
                    <a:pt x="8429" y="17391"/>
                  </a:lnTo>
                  <a:lnTo>
                    <a:pt x="9799" y="17923"/>
                  </a:lnTo>
                  <a:lnTo>
                    <a:pt x="9975" y="17896"/>
                  </a:lnTo>
                  <a:lnTo>
                    <a:pt x="11646" y="15410"/>
                  </a:lnTo>
                  <a:lnTo>
                    <a:pt x="12618" y="15167"/>
                  </a:lnTo>
                  <a:lnTo>
                    <a:pt x="15618" y="15636"/>
                  </a:lnTo>
                  <a:lnTo>
                    <a:pt x="17327" y="17909"/>
                  </a:lnTo>
                  <a:lnTo>
                    <a:pt x="18607" y="21600"/>
                  </a:lnTo>
                  <a:lnTo>
                    <a:pt x="21600" y="18383"/>
                  </a:lnTo>
                  <a:lnTo>
                    <a:pt x="20514" y="14086"/>
                  </a:lnTo>
                  <a:lnTo>
                    <a:pt x="19074" y="8839"/>
                  </a:lnTo>
                  <a:lnTo>
                    <a:pt x="17753" y="3768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rgbClr val="789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6" name="object 135"/>
            <p:cNvSpPr/>
            <p:nvPr/>
          </p:nvSpPr>
          <p:spPr>
            <a:xfrm>
              <a:off x="1361174" y="1063916"/>
              <a:ext cx="91962" cy="5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4" y="0"/>
                  </a:moveTo>
                  <a:lnTo>
                    <a:pt x="7461" y="485"/>
                  </a:lnTo>
                  <a:lnTo>
                    <a:pt x="4915" y="1984"/>
                  </a:lnTo>
                  <a:lnTo>
                    <a:pt x="2330" y="3083"/>
                  </a:lnTo>
                  <a:lnTo>
                    <a:pt x="0" y="2371"/>
                  </a:lnTo>
                  <a:lnTo>
                    <a:pt x="3150" y="21365"/>
                  </a:lnTo>
                  <a:lnTo>
                    <a:pt x="7761" y="21600"/>
                  </a:lnTo>
                  <a:lnTo>
                    <a:pt x="12393" y="21288"/>
                  </a:lnTo>
                  <a:lnTo>
                    <a:pt x="17016" y="20816"/>
                  </a:lnTo>
                  <a:lnTo>
                    <a:pt x="21600" y="20573"/>
                  </a:lnTo>
                  <a:lnTo>
                    <a:pt x="21416" y="15330"/>
                  </a:lnTo>
                  <a:lnTo>
                    <a:pt x="19942" y="11803"/>
                  </a:lnTo>
                  <a:lnTo>
                    <a:pt x="17553" y="10288"/>
                  </a:lnTo>
                  <a:lnTo>
                    <a:pt x="14626" y="11079"/>
                  </a:lnTo>
                  <a:lnTo>
                    <a:pt x="13850" y="9395"/>
                  </a:lnTo>
                  <a:lnTo>
                    <a:pt x="14757" y="7480"/>
                  </a:lnTo>
                  <a:lnTo>
                    <a:pt x="14849" y="6326"/>
                  </a:lnTo>
                  <a:lnTo>
                    <a:pt x="13532" y="5459"/>
                  </a:lnTo>
                  <a:lnTo>
                    <a:pt x="12170" y="3362"/>
                  </a:lnTo>
                  <a:lnTo>
                    <a:pt x="10853" y="1164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rgbClr val="609F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7" name="object 136"/>
            <p:cNvSpPr/>
            <p:nvPr/>
          </p:nvSpPr>
          <p:spPr>
            <a:xfrm>
              <a:off x="1188734" y="1004518"/>
              <a:ext cx="145620" cy="11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0" y="0"/>
                  </a:moveTo>
                  <a:lnTo>
                    <a:pt x="9306" y="197"/>
                  </a:lnTo>
                  <a:lnTo>
                    <a:pt x="7957" y="2212"/>
                  </a:lnTo>
                  <a:lnTo>
                    <a:pt x="7816" y="2234"/>
                  </a:lnTo>
                  <a:lnTo>
                    <a:pt x="6710" y="1802"/>
                  </a:lnTo>
                  <a:lnTo>
                    <a:pt x="5392" y="1139"/>
                  </a:lnTo>
                  <a:lnTo>
                    <a:pt x="3865" y="1675"/>
                  </a:lnTo>
                  <a:lnTo>
                    <a:pt x="2132" y="4841"/>
                  </a:lnTo>
                  <a:lnTo>
                    <a:pt x="0" y="1116"/>
                  </a:lnTo>
                  <a:lnTo>
                    <a:pt x="47" y="2801"/>
                  </a:lnTo>
                  <a:lnTo>
                    <a:pt x="239" y="6180"/>
                  </a:lnTo>
                  <a:lnTo>
                    <a:pt x="284" y="7820"/>
                  </a:lnTo>
                  <a:lnTo>
                    <a:pt x="3839" y="8597"/>
                  </a:lnTo>
                  <a:lnTo>
                    <a:pt x="7406" y="12698"/>
                  </a:lnTo>
                  <a:lnTo>
                    <a:pt x="10504" y="17339"/>
                  </a:lnTo>
                  <a:lnTo>
                    <a:pt x="12648" y="19739"/>
                  </a:lnTo>
                  <a:lnTo>
                    <a:pt x="14437" y="19244"/>
                  </a:lnTo>
                  <a:lnTo>
                    <a:pt x="16457" y="18215"/>
                  </a:lnTo>
                  <a:lnTo>
                    <a:pt x="18313" y="18414"/>
                  </a:lnTo>
                  <a:lnTo>
                    <a:pt x="19611" y="21600"/>
                  </a:lnTo>
                  <a:lnTo>
                    <a:pt x="20933" y="21561"/>
                  </a:lnTo>
                  <a:lnTo>
                    <a:pt x="21600" y="21227"/>
                  </a:lnTo>
                  <a:lnTo>
                    <a:pt x="19442" y="11926"/>
                  </a:lnTo>
                  <a:lnTo>
                    <a:pt x="17337" y="2607"/>
                  </a:lnTo>
                  <a:lnTo>
                    <a:pt x="14922" y="5214"/>
                  </a:lnTo>
                  <a:lnTo>
                    <a:pt x="13889" y="2223"/>
                  </a:lnTo>
                  <a:lnTo>
                    <a:pt x="12511" y="380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8" name="object 137"/>
            <p:cNvSpPr/>
            <p:nvPr/>
          </p:nvSpPr>
          <p:spPr>
            <a:xfrm>
              <a:off x="1082827" y="998500"/>
              <a:ext cx="61912" cy="11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80" y="0"/>
                  </a:moveTo>
                  <a:lnTo>
                    <a:pt x="12958" y="1166"/>
                  </a:lnTo>
                  <a:lnTo>
                    <a:pt x="10904" y="3224"/>
                  </a:lnTo>
                  <a:lnTo>
                    <a:pt x="10213" y="5850"/>
                  </a:lnTo>
                  <a:lnTo>
                    <a:pt x="10205" y="6411"/>
                  </a:lnTo>
                  <a:lnTo>
                    <a:pt x="12291" y="8185"/>
                  </a:lnTo>
                  <a:lnTo>
                    <a:pt x="12216" y="8313"/>
                  </a:lnTo>
                  <a:lnTo>
                    <a:pt x="10633" y="8683"/>
                  </a:lnTo>
                  <a:lnTo>
                    <a:pt x="7212" y="9364"/>
                  </a:lnTo>
                  <a:lnTo>
                    <a:pt x="3452" y="10574"/>
                  </a:lnTo>
                  <a:lnTo>
                    <a:pt x="855" y="12532"/>
                  </a:lnTo>
                  <a:lnTo>
                    <a:pt x="0" y="14889"/>
                  </a:lnTo>
                  <a:lnTo>
                    <a:pt x="397" y="17180"/>
                  </a:lnTo>
                  <a:lnTo>
                    <a:pt x="2026" y="19300"/>
                  </a:lnTo>
                  <a:lnTo>
                    <a:pt x="4865" y="21146"/>
                  </a:lnTo>
                  <a:lnTo>
                    <a:pt x="9061" y="21329"/>
                  </a:lnTo>
                  <a:lnTo>
                    <a:pt x="13667" y="21600"/>
                  </a:lnTo>
                  <a:lnTo>
                    <a:pt x="18050" y="21468"/>
                  </a:lnTo>
                  <a:lnTo>
                    <a:pt x="21575" y="20442"/>
                  </a:lnTo>
                  <a:lnTo>
                    <a:pt x="21476" y="15374"/>
                  </a:lnTo>
                  <a:lnTo>
                    <a:pt x="21600" y="5142"/>
                  </a:lnTo>
                  <a:lnTo>
                    <a:pt x="21575" y="49"/>
                  </a:lnTo>
                  <a:lnTo>
                    <a:pt x="16480" y="0"/>
                  </a:lnTo>
                  <a:close/>
                </a:path>
              </a:pathLst>
            </a:custGeom>
            <a:solidFill>
              <a:srgbClr val="9EB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9" name="object 138"/>
            <p:cNvSpPr/>
            <p:nvPr/>
          </p:nvSpPr>
          <p:spPr>
            <a:xfrm>
              <a:off x="1190651" y="1044752"/>
              <a:ext cx="130291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447"/>
                  </a:lnTo>
                  <a:lnTo>
                    <a:pt x="5396" y="21362"/>
                  </a:lnTo>
                  <a:lnTo>
                    <a:pt x="16208" y="21600"/>
                  </a:lnTo>
                  <a:lnTo>
                    <a:pt x="21600" y="21447"/>
                  </a:lnTo>
                  <a:lnTo>
                    <a:pt x="20150" y="16487"/>
                  </a:lnTo>
                  <a:lnTo>
                    <a:pt x="18075" y="16179"/>
                  </a:lnTo>
                  <a:lnTo>
                    <a:pt x="15817" y="17780"/>
                  </a:lnTo>
                  <a:lnTo>
                    <a:pt x="13818" y="18550"/>
                  </a:lnTo>
                  <a:lnTo>
                    <a:pt x="11422" y="14814"/>
                  </a:lnTo>
                  <a:lnTo>
                    <a:pt x="7960" y="7590"/>
                  </a:lnTo>
                  <a:lnTo>
                    <a:pt x="3973" y="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D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241" name="object 139" descr="object 13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16078" y="83989"/>
            <a:ext cx="3136622" cy="1702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2" name="object 140"/>
          <p:cNvSpPr txBox="1"/>
          <p:nvPr/>
        </p:nvSpPr>
        <p:spPr>
          <a:xfrm>
            <a:off x="7403489" y="705765"/>
            <a:ext cx="1378587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Mediji</a:t>
            </a:r>
            <a:r>
              <a:rPr spc="40" dirty="0"/>
              <a:t> </a:t>
            </a:r>
            <a:r>
              <a:rPr spc="-10" dirty="0" err="1"/>
              <a:t>ekstra</a:t>
            </a:r>
            <a:r>
              <a:rPr spc="-10" dirty="0"/>
              <a:t>!</a:t>
            </a:r>
            <a:endParaRPr b="0" dirty="0"/>
          </a:p>
          <a:p>
            <a:pPr marR="158114" indent="19050">
              <a:spcBef>
                <a:spcPts val="8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“</a:t>
            </a:r>
            <a:r>
              <a:rPr sz="1200" dirty="0" err="1"/>
              <a:t>Kućice</a:t>
            </a:r>
            <a:r>
              <a:rPr sz="1200" spc="-19" dirty="0"/>
              <a:t> </a:t>
            </a:r>
            <a:r>
              <a:rPr sz="1200" dirty="0" err="1"/>
              <a:t>na</a:t>
            </a:r>
            <a:r>
              <a:rPr sz="1200" spc="-15" dirty="0"/>
              <a:t> </a:t>
            </a:r>
            <a:r>
              <a:rPr sz="1200" dirty="0" err="1"/>
              <a:t>drvetu</a:t>
            </a:r>
            <a:r>
              <a:rPr sz="1200" spc="-15" dirty="0"/>
              <a:t> </a:t>
            </a:r>
            <a:r>
              <a:rPr sz="1200" spc="-25" dirty="0"/>
              <a:t>po </a:t>
            </a:r>
            <a:r>
              <a:rPr sz="1200" dirty="0" err="1"/>
              <a:t>Hrvatskoj</a:t>
            </a:r>
            <a:r>
              <a:rPr sz="1200" dirty="0"/>
              <a:t> za </a:t>
            </a:r>
            <a:r>
              <a:rPr sz="1200" spc="-9" dirty="0" err="1"/>
              <a:t>odmor</a:t>
            </a:r>
            <a:r>
              <a:rPr sz="1200" spc="-9" dirty="0"/>
              <a:t> </a:t>
            </a:r>
            <a:r>
              <a:rPr sz="1200" dirty="0" err="1"/>
              <a:t>iz</a:t>
            </a:r>
            <a:r>
              <a:rPr sz="1200" dirty="0"/>
              <a:t> </a:t>
            </a:r>
            <a:r>
              <a:rPr sz="1200" spc="-9" dirty="0" err="1"/>
              <a:t>snova</a:t>
            </a:r>
            <a:r>
              <a:rPr sz="1200" spc="-9" dirty="0"/>
              <a:t>”</a:t>
            </a:r>
          </a:p>
        </p:txBody>
      </p:sp>
      <p:sp>
        <p:nvSpPr>
          <p:cNvPr id="3243" name="object 141"/>
          <p:cNvSpPr/>
          <p:nvPr/>
        </p:nvSpPr>
        <p:spPr>
          <a:xfrm>
            <a:off x="7313041" y="2547248"/>
            <a:ext cx="3120582" cy="4672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6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6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3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600" y="21196"/>
                </a:lnTo>
                <a:lnTo>
                  <a:pt x="21600" y="404"/>
                </a:lnTo>
                <a:lnTo>
                  <a:pt x="21364" y="166"/>
                </a:lnTo>
                <a:lnTo>
                  <a:pt x="21099" y="78"/>
                </a:lnTo>
                <a:lnTo>
                  <a:pt x="20763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44" name="object 142"/>
          <p:cNvSpPr txBox="1"/>
          <p:nvPr/>
        </p:nvSpPr>
        <p:spPr>
          <a:xfrm>
            <a:off x="7438414" y="3127993"/>
            <a:ext cx="14757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Kviz</a:t>
            </a:r>
            <a:r>
              <a:rPr spc="4"/>
              <a:t> </a:t>
            </a:r>
            <a:r>
              <a:rPr spc="-9"/>
              <a:t>znanja</a:t>
            </a:r>
          </a:p>
        </p:txBody>
      </p:sp>
      <p:sp>
        <p:nvSpPr>
          <p:cNvPr id="3245" name="object 143"/>
          <p:cNvSpPr txBox="1"/>
          <p:nvPr/>
        </p:nvSpPr>
        <p:spPr>
          <a:xfrm>
            <a:off x="7450928" y="3521848"/>
            <a:ext cx="2770507" cy="277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029" indent="-227329"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Gdje se u šumi skladišti </a:t>
            </a:r>
            <a:r>
              <a:rPr lang="hr-HR" spc="-10" noProof="0" dirty="0"/>
              <a:t>ugljik?</a:t>
            </a:r>
          </a:p>
          <a:p>
            <a:pPr marL="240029" marR="612140" indent="-227329">
              <a:spcBef>
                <a:spcPts val="6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Koji je postotak kisika koji </a:t>
            </a:r>
            <a:r>
              <a:rPr lang="hr-HR" spc="-50" noProof="0" dirty="0"/>
              <a:t>u 	</a:t>
            </a:r>
            <a:r>
              <a:rPr lang="hr-HR" noProof="0" dirty="0"/>
              <a:t>atmosferu dolazi iz </a:t>
            </a:r>
            <a:r>
              <a:rPr lang="hr-HR" spc="-10" noProof="0" dirty="0"/>
              <a:t>šume?</a:t>
            </a:r>
          </a:p>
          <a:p>
            <a:pPr marL="240029" marR="5080" indent="-227329">
              <a:spcBef>
                <a:spcPts val="6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Koji je najznačajniji doprinos šuma </a:t>
            </a:r>
            <a:r>
              <a:rPr lang="hr-HR" spc="-50" noProof="0" dirty="0"/>
              <a:t>u 	</a:t>
            </a:r>
            <a:r>
              <a:rPr lang="hr-HR" noProof="0" dirty="0"/>
              <a:t>ublažavanju klimatskih </a:t>
            </a:r>
            <a:r>
              <a:rPr lang="hr-HR" spc="-10" noProof="0" dirty="0"/>
              <a:t>promjena?</a:t>
            </a:r>
          </a:p>
          <a:p>
            <a:pPr marL="240029" indent="-227329"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Što</a:t>
            </a:r>
            <a:r>
              <a:rPr lang="hr-HR" spc="-20" noProof="0" dirty="0"/>
              <a:t> </a:t>
            </a:r>
            <a:r>
              <a:rPr lang="hr-HR" noProof="0" dirty="0"/>
              <a:t>su</a:t>
            </a:r>
            <a:r>
              <a:rPr lang="hr-HR" spc="-15" noProof="0" dirty="0"/>
              <a:t> </a:t>
            </a:r>
            <a:r>
              <a:rPr lang="hr-HR" noProof="0" dirty="0"/>
              <a:t>to</a:t>
            </a:r>
            <a:r>
              <a:rPr lang="hr-HR" spc="-15" noProof="0" dirty="0"/>
              <a:t> </a:t>
            </a:r>
            <a:r>
              <a:rPr lang="hr-HR" noProof="0" dirty="0"/>
              <a:t>autohtone</a:t>
            </a:r>
            <a:r>
              <a:rPr lang="hr-HR" spc="-20" noProof="0" dirty="0"/>
              <a:t> </a:t>
            </a:r>
            <a:r>
              <a:rPr lang="hr-HR" spc="-10" noProof="0" dirty="0"/>
              <a:t>vrste?</a:t>
            </a:r>
          </a:p>
          <a:p>
            <a:pPr marL="240029" marR="398779" indent="-227329">
              <a:spcBef>
                <a:spcPts val="6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Koje</a:t>
            </a:r>
            <a:r>
              <a:rPr lang="hr-HR" spc="-5" noProof="0" dirty="0"/>
              <a:t> </a:t>
            </a:r>
            <a:r>
              <a:rPr lang="hr-HR" noProof="0" dirty="0"/>
              <a:t>su</a:t>
            </a:r>
            <a:r>
              <a:rPr lang="hr-HR" spc="-5" noProof="0" dirty="0"/>
              <a:t> </a:t>
            </a:r>
            <a:r>
              <a:rPr lang="hr-HR" noProof="0" dirty="0"/>
              <a:t>to općekorisne</a:t>
            </a:r>
            <a:r>
              <a:rPr lang="hr-HR" spc="-5" noProof="0" dirty="0"/>
              <a:t> </a:t>
            </a:r>
            <a:r>
              <a:rPr lang="hr-HR" spc="-10" noProof="0" dirty="0"/>
              <a:t>funkcije 	šuma?</a:t>
            </a:r>
          </a:p>
          <a:p>
            <a:pPr marL="240029" indent="-227329"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Koje su socijalne funkcije </a:t>
            </a:r>
            <a:r>
              <a:rPr lang="hr-HR" spc="-10" noProof="0" dirty="0"/>
              <a:t>šuma?</a:t>
            </a:r>
          </a:p>
          <a:p>
            <a:pPr marL="241300" marR="252729" indent="-228600">
              <a:spcBef>
                <a:spcPts val="6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Koji su učinci boravka u šumi na naše zdravlje i dobrobit?</a:t>
            </a:r>
          </a:p>
          <a:p>
            <a:pPr marL="240029" indent="-227329">
              <a:lnSpc>
                <a:spcPct val="12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noProof="0" dirty="0"/>
              <a:t>Što je šumska </a:t>
            </a:r>
            <a:r>
              <a:rPr lang="hr-HR" spc="-10" noProof="0" dirty="0"/>
              <a:t>pedagogija?</a:t>
            </a:r>
          </a:p>
        </p:txBody>
      </p:sp>
      <p:sp>
        <p:nvSpPr>
          <p:cNvPr id="3246" name="object 144"/>
          <p:cNvSpPr txBox="1"/>
          <p:nvPr/>
        </p:nvSpPr>
        <p:spPr>
          <a:xfrm>
            <a:off x="7450929" y="6411455"/>
            <a:ext cx="277050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40665" indent="-227965">
              <a:buSzPct val="100000"/>
              <a:buAutoNum type="arabicPeriod" startAt="9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odrednice</a:t>
            </a:r>
            <a:r>
              <a:rPr dirty="0"/>
              <a:t> </a:t>
            </a:r>
            <a:r>
              <a:rPr spc="-10" dirty="0" err="1"/>
              <a:t>ekoturizma</a:t>
            </a:r>
            <a:r>
              <a:rPr spc="-10" dirty="0"/>
              <a:t>?</a:t>
            </a:r>
            <a:endParaRPr lang="hr-HR" spc="-10" dirty="0"/>
          </a:p>
          <a:p>
            <a:pPr marL="240665" indent="-227965">
              <a:buSzPct val="100000"/>
              <a:buAutoNum type="arabicPeriod" startAt="9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L="12700" marR="5080">
              <a:buSzPct val="100000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/>
              <a:t>10.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najznačajnije</a:t>
            </a:r>
            <a:r>
              <a:rPr dirty="0"/>
              <a:t> </a:t>
            </a:r>
            <a:endParaRPr lang="hr-HR" dirty="0"/>
          </a:p>
          <a:p>
            <a:pPr marL="12700" marR="5080">
              <a:buSzPct val="100000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pc="-10" dirty="0"/>
              <a:t>       </a:t>
            </a:r>
            <a:r>
              <a:rPr spc="-10" dirty="0" err="1"/>
              <a:t>ekonomske</a:t>
            </a:r>
            <a:r>
              <a:rPr lang="hr-HR" spc="-10" dirty="0"/>
              <a:t> dobrobiti od šuma?</a:t>
            </a:r>
            <a:r>
              <a:rPr spc="-10" dirty="0"/>
              <a:t> </a:t>
            </a:r>
            <a:r>
              <a:rPr lang="hr-HR" spc="-10" dirty="0"/>
              <a:t>           </a:t>
            </a:r>
            <a:endParaRPr spc="-10" dirty="0"/>
          </a:p>
        </p:txBody>
      </p:sp>
      <p:grpSp>
        <p:nvGrpSpPr>
          <p:cNvPr id="3249" name="object 145"/>
          <p:cNvGrpSpPr/>
          <p:nvPr/>
        </p:nvGrpSpPr>
        <p:grpSpPr>
          <a:xfrm>
            <a:off x="9093530" y="2306305"/>
            <a:ext cx="1321440" cy="1231533"/>
            <a:chOff x="0" y="0"/>
            <a:chExt cx="1321439" cy="1231532"/>
          </a:xfrm>
        </p:grpSpPr>
        <p:sp>
          <p:nvSpPr>
            <p:cNvPr id="3247" name="object 146"/>
            <p:cNvSpPr/>
            <p:nvPr/>
          </p:nvSpPr>
          <p:spPr>
            <a:xfrm>
              <a:off x="-1" y="0"/>
              <a:ext cx="1321441" cy="123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48" name="object 147" descr="object 14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58799" y="126746"/>
              <a:ext cx="1008003" cy="1007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50" name="object 148"/>
          <p:cNvSpPr txBox="1"/>
          <p:nvPr/>
        </p:nvSpPr>
        <p:spPr>
          <a:xfrm>
            <a:off x="7415823" y="2615981"/>
            <a:ext cx="1593217" cy="34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000" noProof="0" dirty="0"/>
              <a:t>Potraži</a:t>
            </a:r>
            <a:r>
              <a:rPr lang="hr-HR" sz="1000" spc="-9" noProof="0" dirty="0"/>
              <a:t> </a:t>
            </a:r>
            <a:r>
              <a:rPr lang="hr-HR" sz="1000" noProof="0" dirty="0"/>
              <a:t>pitanja</a:t>
            </a:r>
            <a:r>
              <a:rPr lang="hr-HR" sz="1000" spc="-9" noProof="0" dirty="0"/>
              <a:t> </a:t>
            </a:r>
            <a:r>
              <a:rPr lang="hr-HR" sz="1000" noProof="0" dirty="0"/>
              <a:t>i</a:t>
            </a:r>
            <a:r>
              <a:rPr lang="hr-HR" sz="1000" spc="-9" noProof="0" dirty="0"/>
              <a:t> </a:t>
            </a:r>
            <a:r>
              <a:rPr lang="hr-HR" sz="1000" noProof="0" dirty="0"/>
              <a:t>odgovore</a:t>
            </a:r>
            <a:r>
              <a:rPr lang="hr-HR" sz="1000" spc="-9" noProof="0" dirty="0"/>
              <a:t> </a:t>
            </a:r>
            <a:r>
              <a:rPr lang="hr-HR" sz="1000" spc="-50" noProof="0" dirty="0"/>
              <a:t>u</a:t>
            </a:r>
            <a:r>
              <a:rPr lang="hr-HR" sz="1000" noProof="0" dirty="0"/>
              <a:t> digitalnom</a:t>
            </a:r>
            <a:r>
              <a:rPr lang="hr-HR" sz="1000" spc="-50" noProof="0" dirty="0"/>
              <a:t> </a:t>
            </a:r>
            <a:r>
              <a:rPr lang="hr-HR" sz="1000" spc="-9" noProof="0" dirty="0"/>
              <a:t>formatu.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2141</Words>
  <Application>Microsoft Office PowerPoint</Application>
  <PresentationFormat>Prilagođeno</PresentationFormat>
  <Paragraphs>194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Calibri</vt:lpstr>
      <vt:lpstr>Helvetica</vt:lpstr>
      <vt:lpstr>Helvetica Neue</vt:lpstr>
      <vt:lpstr>Podkova Regular Bold</vt:lpstr>
      <vt:lpstr>Podkova Regular ExtraBold</vt:lpstr>
      <vt:lpstr>Podkova Regular Regular</vt:lpstr>
      <vt:lpstr>Office Theme</vt:lpstr>
      <vt:lpstr>PowerPoint prezentacija</vt:lpstr>
      <vt:lpstr>Poznato je geslo “bez šuma</vt:lpstr>
      <vt:lpstr>Izvori</vt:lpstr>
      <vt:lpstr>Ekološke dobrobiti</vt:lpstr>
      <vt:lpstr>Praksa!</vt:lpstr>
      <vt:lpstr>PowerPoint prezentacija</vt:lpstr>
      <vt:lpstr>Socijalne   dobrobiti</vt:lpstr>
      <vt:lpstr>Mediji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8</cp:revision>
  <dcterms:modified xsi:type="dcterms:W3CDTF">2025-03-31T17:41:27Z</dcterms:modified>
</cp:coreProperties>
</file>